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9" r:id="rId3"/>
    <p:sldId id="275" r:id="rId4"/>
    <p:sldId id="270" r:id="rId5"/>
    <p:sldId id="277" r:id="rId6"/>
    <p:sldId id="257" r:id="rId7"/>
    <p:sldId id="271" r:id="rId8"/>
    <p:sldId id="272" r:id="rId9"/>
    <p:sldId id="258" r:id="rId10"/>
    <p:sldId id="259" r:id="rId11"/>
    <p:sldId id="276" r:id="rId12"/>
    <p:sldId id="260" r:id="rId13"/>
    <p:sldId id="261" r:id="rId14"/>
    <p:sldId id="262" r:id="rId15"/>
    <p:sldId id="282" r:id="rId16"/>
    <p:sldId id="264" r:id="rId17"/>
    <p:sldId id="265" r:id="rId18"/>
    <p:sldId id="278" r:id="rId19"/>
    <p:sldId id="279" r:id="rId20"/>
    <p:sldId id="280" r:id="rId21"/>
    <p:sldId id="281" r:id="rId22"/>
    <p:sldId id="263" r:id="rId23"/>
    <p:sldId id="28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2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3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2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ED7290-CF2C-41F8-978B-80BC54C4D0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D085-27EF-590C-E9D5-C67AA3A7E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583" y="2218268"/>
            <a:ext cx="7595859" cy="2421464"/>
          </a:xfrm>
        </p:spPr>
        <p:txBody>
          <a:bodyPr>
            <a:normAutofit/>
          </a:bodyPr>
          <a:lstStyle/>
          <a:p>
            <a:pPr algn="l" rtl="0"/>
            <a:r>
              <a:rPr lang="en-US" sz="6000" b="1" cap="none" dirty="0"/>
              <a:t>Welcome to JavaScript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9C44-F953-D5E6-F4C2-570822B88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7496" y="4639733"/>
            <a:ext cx="1140814" cy="1405467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JS-</a:t>
            </a:r>
            <a:r>
              <a:rPr lang="fa-IR" sz="2400" dirty="0"/>
              <a:t>2</a:t>
            </a:r>
            <a:r>
              <a:rPr lang="en-US" sz="2400" dirty="0"/>
              <a:t>-</a:t>
            </a:r>
            <a:r>
              <a:rPr lang="fa-IR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36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F896-E428-6140-0EF7-ED2D3B61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cap="none" dirty="0">
                <a:solidFill>
                  <a:srgbClr val="FFFFFF"/>
                </a:solidFill>
                <a:effectLst/>
                <a:latin typeface="Inter"/>
              </a:rPr>
              <a:t>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C3BB-05A7-56EC-023C-AB8EA3D6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One line</a:t>
            </a:r>
          </a:p>
          <a:p>
            <a:pPr algn="l" rtl="0"/>
            <a:r>
              <a:rPr lang="en-US" sz="2800" dirty="0"/>
              <a:t>One parameter</a:t>
            </a:r>
          </a:p>
          <a:p>
            <a:pPr algn="l" rtl="0"/>
            <a:r>
              <a:rPr lang="en-US" sz="2800" dirty="0"/>
              <a:t>More then one line </a:t>
            </a:r>
          </a:p>
          <a:p>
            <a:pPr algn="l" rtl="0"/>
            <a:r>
              <a:rPr lang="en-US" sz="2800" dirty="0"/>
              <a:t>More then one parameter</a:t>
            </a:r>
          </a:p>
        </p:txBody>
      </p:sp>
    </p:spTree>
    <p:extLst>
      <p:ext uri="{BB962C8B-B14F-4D97-AF65-F5344CB8AC3E}">
        <p14:creationId xmlns:p14="http://schemas.microsoft.com/office/powerpoint/2010/main" val="372575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fa-IR" sz="2800" dirty="0"/>
              <a:t>3</a:t>
            </a:r>
            <a:r>
              <a:rPr lang="en-US" sz="2800" dirty="0"/>
              <a:t>. Write the </a:t>
            </a:r>
            <a:r>
              <a:rPr lang="en-US" sz="2800" dirty="0" err="1"/>
              <a:t>calculateDiscount</a:t>
            </a:r>
            <a:r>
              <a:rPr lang="en-US" sz="2800" dirty="0"/>
              <a:t> function with function expression and arrow function. </a:t>
            </a:r>
          </a:p>
        </p:txBody>
      </p:sp>
    </p:spTree>
    <p:extLst>
      <p:ext uri="{BB962C8B-B14F-4D97-AF65-F5344CB8AC3E}">
        <p14:creationId xmlns:p14="http://schemas.microsoft.com/office/powerpoint/2010/main" val="252161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B7A5-2D8A-8BA2-C8FE-E3E8F0D3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 call other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2F36-B0BF-5D33-F0F3-1AF207F0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563274"/>
          </a:xfrm>
        </p:spPr>
        <p:txBody>
          <a:bodyPr>
            <a:normAutofit/>
          </a:bodyPr>
          <a:lstStyle/>
          <a:p>
            <a:pPr algn="l" rt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956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4E8D-2324-DF26-8290-92C681C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structure: </a:t>
            </a:r>
            <a:r>
              <a:rPr lang="en-US" cap="none" dirty="0"/>
              <a:t>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943E-DF07-5088-9C6F-598DC90C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400" dirty="0"/>
          </a:p>
          <a:p>
            <a:pPr algn="l" rtl="0"/>
            <a:r>
              <a:rPr lang="en-US" sz="2400" dirty="0"/>
              <a:t>Create Array using [] and new Array</a:t>
            </a:r>
          </a:p>
          <a:p>
            <a:pPr algn="l" rtl="0"/>
            <a:r>
              <a:rPr lang="en-US" sz="2400" dirty="0"/>
              <a:t>Index</a:t>
            </a:r>
          </a:p>
          <a:p>
            <a:pPr algn="l" rtl="0"/>
            <a:r>
              <a:rPr lang="en-US" sz="2400" dirty="0"/>
              <a:t>Length property </a:t>
            </a:r>
          </a:p>
          <a:p>
            <a:pPr algn="l" rtl="0"/>
            <a:r>
              <a:rPr lang="en-US" sz="2400" dirty="0"/>
              <a:t>Get last element in array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457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FDAB-6D6A-D892-A125-6C5AEC04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7A13-9D2E-415A-B097-181F732E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400" dirty="0"/>
              <a:t>push</a:t>
            </a:r>
          </a:p>
          <a:p>
            <a:pPr algn="l" rtl="0"/>
            <a:r>
              <a:rPr lang="en-US" sz="2400" dirty="0"/>
              <a:t>unshift</a:t>
            </a:r>
          </a:p>
          <a:p>
            <a:pPr algn="l" rtl="0"/>
            <a:r>
              <a:rPr lang="en-US" sz="2400" dirty="0"/>
              <a:t>pop</a:t>
            </a:r>
          </a:p>
          <a:p>
            <a:pPr algn="l" rtl="0"/>
            <a:r>
              <a:rPr lang="en-US" sz="2400" dirty="0"/>
              <a:t>Shift</a:t>
            </a:r>
          </a:p>
          <a:p>
            <a:pPr algn="l" rtl="0"/>
            <a:r>
              <a:rPr lang="en-US" sz="2400" dirty="0" err="1"/>
              <a:t>indexOf</a:t>
            </a:r>
            <a:endParaRPr lang="en-US" sz="2400" dirty="0"/>
          </a:p>
          <a:p>
            <a:pPr algn="l" rtl="0"/>
            <a:r>
              <a:rPr lang="en-US" sz="2400" dirty="0"/>
              <a:t>includes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BB54-4AB4-E991-2E8B-64F2D5AB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return and console.log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FF2F-682A-8270-FA7F-DA35A284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9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E209-3340-A4F9-7C7B-209BF96C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structure: </a:t>
            </a:r>
            <a:r>
              <a:rPr lang="en-US" cap="none" dirty="0"/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054A-1F70-1763-4022-4424B5E8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properties</a:t>
            </a:r>
          </a:p>
          <a:p>
            <a:pPr algn="l" rtl="0"/>
            <a:r>
              <a:rPr lang="en-US" sz="2800" dirty="0"/>
              <a:t>dot and bracket notation</a:t>
            </a:r>
          </a:p>
          <a:p>
            <a:pPr algn="l" rtl="0"/>
            <a:r>
              <a:rPr lang="en-US" sz="2800" dirty="0"/>
              <a:t>add something to object</a:t>
            </a:r>
          </a:p>
          <a:p>
            <a:pPr algn="l" rtl="0"/>
            <a:r>
              <a:rPr lang="en-US" sz="2800" dirty="0"/>
              <a:t>object methods</a:t>
            </a:r>
          </a:p>
          <a:p>
            <a:pPr algn="l" rtl="0"/>
            <a:r>
              <a:rPr lang="en-US" sz="2800" dirty="0"/>
              <a:t>this key word</a:t>
            </a:r>
          </a:p>
        </p:txBody>
      </p:sp>
    </p:spTree>
    <p:extLst>
      <p:ext uri="{BB962C8B-B14F-4D97-AF65-F5344CB8AC3E}">
        <p14:creationId xmlns:p14="http://schemas.microsoft.com/office/powerpoint/2010/main" val="63554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96A0-B155-BD09-B69F-60A7879A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5388-56BD-098D-BFA9-AA9EB21A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looping arrays</a:t>
            </a:r>
          </a:p>
          <a:p>
            <a:pPr algn="l" rtl="0"/>
            <a:r>
              <a:rPr lang="en-US" sz="2800" dirty="0"/>
              <a:t>break and continue</a:t>
            </a:r>
          </a:p>
          <a:p>
            <a:pPr algn="l" rtl="0"/>
            <a:r>
              <a:rPr lang="en-US" sz="2800" dirty="0"/>
              <a:t>loop backward</a:t>
            </a:r>
          </a:p>
          <a:p>
            <a:pPr algn="l" rtl="0"/>
            <a:r>
              <a:rPr lang="en-US" sz="2800" dirty="0"/>
              <a:t>loop in loop</a:t>
            </a:r>
          </a:p>
        </p:txBody>
      </p:sp>
    </p:spTree>
    <p:extLst>
      <p:ext uri="{BB962C8B-B14F-4D97-AF65-F5344CB8AC3E}">
        <p14:creationId xmlns:p14="http://schemas.microsoft.com/office/powerpoint/2010/main" val="379972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fa-IR" sz="2800" dirty="0"/>
              <a:t>2</a:t>
            </a:r>
            <a:r>
              <a:rPr lang="en-US" sz="2800" dirty="0"/>
              <a:t>.  Iterate through all numbers from 1 to 45.</a:t>
            </a:r>
            <a:endParaRPr lang="fa-IR" sz="2800" dirty="0"/>
          </a:p>
          <a:p>
            <a:pPr marL="0" indent="0" algn="l" rtl="0">
              <a:buNone/>
            </a:pPr>
            <a:r>
              <a:rPr lang="en-US" sz="2800" dirty="0"/>
              <a:t>multiples of 3</a:t>
            </a:r>
            <a:endParaRPr lang="fa-IR" sz="2800" dirty="0"/>
          </a:p>
          <a:p>
            <a:pPr marL="0" indent="0" algn="l" rtl="0">
              <a:buNone/>
            </a:pPr>
            <a:r>
              <a:rPr lang="en-US" sz="2800" dirty="0"/>
              <a:t>multiples of 5</a:t>
            </a:r>
            <a:endParaRPr lang="fa-IR" sz="2800" dirty="0"/>
          </a:p>
          <a:p>
            <a:pPr marL="0" indent="0" algn="l" rtl="0">
              <a:buNone/>
            </a:pPr>
            <a:r>
              <a:rPr lang="en-US" sz="2800" dirty="0"/>
              <a:t>multiples of </a:t>
            </a:r>
            <a:r>
              <a:rPr lang="fa-IR" sz="2800" dirty="0"/>
              <a:t>3</a:t>
            </a:r>
            <a:r>
              <a:rPr lang="en-US" sz="2800" dirty="0"/>
              <a:t> and 5</a:t>
            </a:r>
          </a:p>
        </p:txBody>
      </p:sp>
    </p:spTree>
    <p:extLst>
      <p:ext uri="{BB962C8B-B14F-4D97-AF65-F5344CB8AC3E}">
        <p14:creationId xmlns:p14="http://schemas.microsoft.com/office/powerpoint/2010/main" val="145862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3.   Calculate the sum of all the numbers in the following array:</a:t>
            </a:r>
          </a:p>
          <a:p>
            <a:pPr marL="0" indent="0" algn="l" rtl="0">
              <a:buNone/>
            </a:pPr>
            <a:r>
              <a:rPr lang="en-US" sz="3600" dirty="0"/>
              <a:t>let </a:t>
            </a:r>
            <a:r>
              <a:rPr lang="en-US" sz="3600" dirty="0" err="1"/>
              <a:t>numbersArray</a:t>
            </a:r>
            <a:r>
              <a:rPr lang="en-US" sz="3600" dirty="0"/>
              <a:t> = [1, 13, 22, 123, 49]</a:t>
            </a:r>
          </a:p>
        </p:txBody>
      </p:sp>
    </p:spTree>
    <p:extLst>
      <p:ext uri="{BB962C8B-B14F-4D97-AF65-F5344CB8AC3E}">
        <p14:creationId xmlns:p14="http://schemas.microsoft.com/office/powerpoint/2010/main" val="368854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C320-7DC7-65F9-B8F8-CE5BC4CD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170178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4.   multiplication table</a:t>
            </a:r>
            <a:r>
              <a:rPr lang="fa-IR" sz="2800" dirty="0"/>
              <a:t> </a:t>
            </a:r>
            <a:r>
              <a:rPr lang="en-US" sz="2800" dirty="0"/>
              <a:t> 10-10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014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l" rtl="0">
              <a:buAutoNum type="arabicPeriod" startAt="5"/>
            </a:pPr>
            <a:r>
              <a:rPr lang="en-US" sz="2800" dirty="0"/>
              <a:t>Write a JavaScript program to construct the following pattern, using a nested for loop.</a:t>
            </a:r>
            <a:endParaRPr lang="fa-IR" sz="2800" dirty="0"/>
          </a:p>
          <a:p>
            <a:pPr marL="742950" indent="-742950" algn="l" rtl="0">
              <a:buAutoNum type="arabicPeriod" startAt="5"/>
            </a:pPr>
            <a:endParaRPr lang="fa-IR" sz="2800" dirty="0"/>
          </a:p>
          <a:p>
            <a:pPr marL="0" indent="0" algn="l" rtl="0">
              <a:buNone/>
            </a:pPr>
            <a:r>
              <a:rPr lang="en-US" sz="3600" dirty="0"/>
              <a:t>*  </a:t>
            </a:r>
          </a:p>
          <a:p>
            <a:pPr marL="0" indent="0" algn="l" rtl="0">
              <a:buNone/>
            </a:pPr>
            <a:r>
              <a:rPr lang="en-US" sz="3600" dirty="0"/>
              <a:t>* *  </a:t>
            </a:r>
          </a:p>
          <a:p>
            <a:pPr marL="0" indent="0" algn="l" rtl="0">
              <a:buNone/>
            </a:pPr>
            <a:r>
              <a:rPr lang="en-US" sz="3600" dirty="0"/>
              <a:t>* * *  </a:t>
            </a:r>
          </a:p>
          <a:p>
            <a:pPr marL="0" indent="0" algn="l" rtl="0">
              <a:buNone/>
            </a:pPr>
            <a:r>
              <a:rPr lang="en-US" sz="3600" dirty="0"/>
              <a:t>* * * *  </a:t>
            </a:r>
          </a:p>
          <a:p>
            <a:pPr marL="0" indent="0" algn="l" rtl="0">
              <a:buNone/>
            </a:pPr>
            <a:r>
              <a:rPr lang="en-US" sz="3600" dirty="0"/>
              <a:t>* * * * * </a:t>
            </a:r>
          </a:p>
        </p:txBody>
      </p:sp>
    </p:spTree>
    <p:extLst>
      <p:ext uri="{BB962C8B-B14F-4D97-AF65-F5344CB8AC3E}">
        <p14:creationId xmlns:p14="http://schemas.microsoft.com/office/powerpoint/2010/main" val="146055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33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451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700462" cy="410633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index</a:t>
            </a:r>
          </a:p>
          <a:p>
            <a:pPr algn="l" rtl="0"/>
            <a:r>
              <a:rPr lang="en-US" sz="2400" dirty="0"/>
              <a:t>Length</a:t>
            </a:r>
          </a:p>
          <a:p>
            <a:pPr algn="l" rtl="0"/>
            <a:r>
              <a:rPr lang="en-US" sz="2400" dirty="0"/>
              <a:t>indexOf</a:t>
            </a:r>
          </a:p>
          <a:p>
            <a:pPr algn="l" rtl="0"/>
            <a:r>
              <a:rPr lang="en-US" sz="2400" dirty="0" err="1"/>
              <a:t>lastindexOf</a:t>
            </a:r>
            <a:endParaRPr lang="en-US" sz="2400" dirty="0"/>
          </a:p>
          <a:p>
            <a:pPr algn="l" rtl="0"/>
            <a:r>
              <a:rPr lang="en-US" sz="2400" dirty="0"/>
              <a:t>Slice</a:t>
            </a:r>
          </a:p>
          <a:p>
            <a:pPr algn="l" rtl="0"/>
            <a:r>
              <a:rPr lang="en-US" sz="2400" dirty="0" err="1"/>
              <a:t>ToLowerCase</a:t>
            </a:r>
            <a:endParaRPr lang="en-US" sz="2400" dirty="0"/>
          </a:p>
          <a:p>
            <a:pPr algn="l" rtl="0"/>
            <a:r>
              <a:rPr lang="en-US" sz="2400" dirty="0" err="1"/>
              <a:t>toUpperCase</a:t>
            </a:r>
            <a:endParaRPr lang="en-US" sz="2400" dirty="0"/>
          </a:p>
          <a:p>
            <a:pPr algn="l" rtl="0"/>
            <a:r>
              <a:rPr lang="en-US" sz="2400" dirty="0"/>
              <a:t>Trim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2EE137-D023-2E8A-D771-4EEBCB6E8393}"/>
              </a:ext>
            </a:extLst>
          </p:cNvPr>
          <p:cNvSpPr txBox="1">
            <a:spLocks/>
          </p:cNvSpPr>
          <p:nvPr/>
        </p:nvSpPr>
        <p:spPr>
          <a:xfrm>
            <a:off x="6096000" y="2150534"/>
            <a:ext cx="3700462" cy="410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/>
              <a:t>Replace</a:t>
            </a:r>
          </a:p>
          <a:p>
            <a:pPr algn="l" rtl="0"/>
            <a:r>
              <a:rPr lang="en-US" sz="2400" dirty="0" err="1"/>
              <a:t>replaceAll</a:t>
            </a:r>
            <a:endParaRPr lang="en-US" sz="2400" dirty="0"/>
          </a:p>
          <a:p>
            <a:pPr algn="l" rtl="0"/>
            <a:r>
              <a:rPr lang="en-US" sz="2400" dirty="0"/>
              <a:t>Includes</a:t>
            </a:r>
          </a:p>
          <a:p>
            <a:pPr algn="l" rtl="0"/>
            <a:r>
              <a:rPr lang="en-US" sz="2400" dirty="0" err="1"/>
              <a:t>startsWith</a:t>
            </a:r>
            <a:r>
              <a:rPr lang="en-US" sz="2400" dirty="0"/>
              <a:t> </a:t>
            </a:r>
            <a:r>
              <a:rPr lang="en-US" sz="2400" dirty="0" err="1"/>
              <a:t>endsWith</a:t>
            </a:r>
            <a:endParaRPr lang="en-US" sz="2400" dirty="0"/>
          </a:p>
          <a:p>
            <a:pPr algn="l" rtl="0"/>
            <a:r>
              <a:rPr lang="en-US" sz="2400" dirty="0"/>
              <a:t>Split</a:t>
            </a:r>
          </a:p>
          <a:p>
            <a:pPr algn="l" rtl="0"/>
            <a:r>
              <a:rPr lang="en-US" sz="2400" dirty="0"/>
              <a:t>Join</a:t>
            </a:r>
          </a:p>
          <a:p>
            <a:pPr algn="l" rtl="0"/>
            <a:r>
              <a:rPr lang="en-US" sz="2400" dirty="0" err="1"/>
              <a:t>padStart</a:t>
            </a:r>
            <a:r>
              <a:rPr lang="en-US" sz="2400" dirty="0"/>
              <a:t> </a:t>
            </a:r>
            <a:r>
              <a:rPr lang="en-US" sz="2400" dirty="0" err="1"/>
              <a:t>padEnd</a:t>
            </a:r>
            <a:endParaRPr lang="en-US" sz="2400" dirty="0"/>
          </a:p>
          <a:p>
            <a:pPr algn="l" rtl="0"/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7025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1. Write a switch case with if-else statement.</a:t>
            </a:r>
          </a:p>
        </p:txBody>
      </p:sp>
    </p:spTree>
    <p:extLst>
      <p:ext uri="{BB962C8B-B14F-4D97-AF65-F5344CB8AC3E}">
        <p14:creationId xmlns:p14="http://schemas.microsoft.com/office/powerpoint/2010/main" val="315109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AC8E-7C40-F686-709E-1F7D09D9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(ternary)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C940-0C6C-DBFD-6FE5-BA439E6E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condition ? </a:t>
            </a:r>
            <a:r>
              <a:rPr lang="en-US" sz="3200" dirty="0" err="1"/>
              <a:t>ifTrue</a:t>
            </a:r>
            <a:r>
              <a:rPr lang="en-US" sz="3200" dirty="0"/>
              <a:t> : </a:t>
            </a:r>
            <a:r>
              <a:rPr lang="en-US" sz="3200" dirty="0" err="1"/>
              <a:t>ifFalse</a:t>
            </a:r>
            <a:r>
              <a:rPr 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235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AC8E-7C40-F686-709E-1F7D09D9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Statement Vs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C940-0C6C-DBFD-6FE5-BA439E6E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623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6B2B-160C-10F9-782F-8D9A5580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4158-A760-D8E1-4BED-4E2CA55C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“use  strict”;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30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01D2-BC6F-D016-A4F8-CF5E72C4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00CF-8B88-3DA7-625E-F70D49F7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passing argument to function</a:t>
            </a:r>
          </a:p>
          <a:p>
            <a:pPr algn="l" rtl="0"/>
            <a:r>
              <a:rPr lang="en-US" sz="2800" dirty="0"/>
              <a:t>return key word</a:t>
            </a:r>
            <a:endParaRPr lang="en-US" sz="28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5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2. Write a function with name of </a:t>
            </a:r>
            <a:r>
              <a:rPr lang="en-US" sz="2800" dirty="0" err="1"/>
              <a:t>calculateDiscount</a:t>
            </a: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 that receives two parameters, amount and discount percentage, </a:t>
            </a:r>
          </a:p>
          <a:p>
            <a:pPr marL="0" indent="0" algn="l" rtl="0">
              <a:buNone/>
            </a:pPr>
            <a:r>
              <a:rPr lang="en-US" sz="2800" dirty="0"/>
              <a:t>and returns the final amount after applying the discount.</a:t>
            </a:r>
          </a:p>
        </p:txBody>
      </p:sp>
    </p:spTree>
    <p:extLst>
      <p:ext uri="{BB962C8B-B14F-4D97-AF65-F5344CB8AC3E}">
        <p14:creationId xmlns:p14="http://schemas.microsoft.com/office/powerpoint/2010/main" val="286746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C3E3-4E27-DA93-1A26-F152AA56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 declaration vs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D0B2-3BE3-3A11-2B91-57FF917D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05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B35CA6-BA94-4B88-8DF3-F7E8080437EA}" vid="{CC985F8C-C3E7-4C7C-95C0-B1A9A0C253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536</TotalTime>
  <Words>297</Words>
  <Application>Microsoft Office PowerPoint</Application>
  <PresentationFormat>Widescreen</PresentationFormat>
  <Paragraphs>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Inter</vt:lpstr>
      <vt:lpstr>Wingdings</vt:lpstr>
      <vt:lpstr>Theme1</vt:lpstr>
      <vt:lpstr>Welcome to JavaScript</vt:lpstr>
      <vt:lpstr>Switch case</vt:lpstr>
      <vt:lpstr>Practice time</vt:lpstr>
      <vt:lpstr>Conditional (ternary) operator</vt:lpstr>
      <vt:lpstr>Statement Vs Expression </vt:lpstr>
      <vt:lpstr>Strict mode</vt:lpstr>
      <vt:lpstr>Functions</vt:lpstr>
      <vt:lpstr>Practice time</vt:lpstr>
      <vt:lpstr>Function declaration vs expression</vt:lpstr>
      <vt:lpstr>Arrow function</vt:lpstr>
      <vt:lpstr>Practice time</vt:lpstr>
      <vt:lpstr>Function call other function</vt:lpstr>
      <vt:lpstr>data structure: Array</vt:lpstr>
      <vt:lpstr>Array methods</vt:lpstr>
      <vt:lpstr>return and console.log</vt:lpstr>
      <vt:lpstr>data structure: object</vt:lpstr>
      <vt:lpstr>for loop</vt:lpstr>
      <vt:lpstr>Practice time</vt:lpstr>
      <vt:lpstr>Practice time</vt:lpstr>
      <vt:lpstr>Practice time</vt:lpstr>
      <vt:lpstr>Practice time</vt:lpstr>
      <vt:lpstr>while loop</vt:lpstr>
      <vt:lpstr>Math</vt:lpstr>
      <vt:lpstr>String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Adel novdehy</dc:creator>
  <cp:lastModifiedBy>Adel novdehy</cp:lastModifiedBy>
  <cp:revision>9</cp:revision>
  <dcterms:created xsi:type="dcterms:W3CDTF">2024-09-04T10:56:45Z</dcterms:created>
  <dcterms:modified xsi:type="dcterms:W3CDTF">2024-09-14T16:25:23Z</dcterms:modified>
</cp:coreProperties>
</file>