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3" r:id="rId3"/>
    <p:sldId id="28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ED7290-CF2C-41F8-978B-80BC54C4D0B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D085-27EF-590C-E9D5-C67AA3A7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583" y="2218268"/>
            <a:ext cx="7595859" cy="2421464"/>
          </a:xfrm>
        </p:spPr>
        <p:txBody>
          <a:bodyPr>
            <a:normAutofit/>
          </a:bodyPr>
          <a:lstStyle/>
          <a:p>
            <a:pPr algn="l" rtl="0"/>
            <a:r>
              <a:rPr lang="en-US" sz="6000" b="1" cap="none" dirty="0"/>
              <a:t>Welcome to JavaScript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9C44-F953-D5E6-F4C2-570822B88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7496" y="4639733"/>
            <a:ext cx="1140814" cy="140546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JS-3-2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4136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700462" cy="410633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/>
              <a:t>index</a:t>
            </a:r>
          </a:p>
          <a:p>
            <a:pPr algn="l" rtl="0"/>
            <a:r>
              <a:rPr lang="en-US" sz="2400" dirty="0"/>
              <a:t>Length (string property)</a:t>
            </a:r>
          </a:p>
          <a:p>
            <a:pPr algn="l" rtl="0"/>
            <a:r>
              <a:rPr lang="en-US" sz="2400" dirty="0"/>
              <a:t>indexOf</a:t>
            </a:r>
          </a:p>
          <a:p>
            <a:pPr algn="l" rtl="0"/>
            <a:r>
              <a:rPr lang="en-US" sz="2400" dirty="0" err="1"/>
              <a:t>lastindexOf</a:t>
            </a:r>
            <a:endParaRPr lang="en-US" sz="2400" dirty="0"/>
          </a:p>
          <a:p>
            <a:pPr algn="l" rtl="0"/>
            <a:r>
              <a:rPr lang="en-US" sz="2400" dirty="0"/>
              <a:t>slice</a:t>
            </a:r>
          </a:p>
          <a:p>
            <a:pPr algn="l" rtl="0"/>
            <a:r>
              <a:rPr lang="en-US" sz="2400" dirty="0" err="1"/>
              <a:t>toLowerCase</a:t>
            </a:r>
            <a:endParaRPr lang="en-US" sz="2400" dirty="0"/>
          </a:p>
          <a:p>
            <a:pPr algn="l" rtl="0"/>
            <a:r>
              <a:rPr lang="en-US" sz="2400" dirty="0" err="1"/>
              <a:t>toUpperCase</a:t>
            </a:r>
            <a:endParaRPr lang="en-US" sz="2400" dirty="0"/>
          </a:p>
          <a:p>
            <a:pPr algn="l" rtl="0"/>
            <a:r>
              <a:rPr lang="en-US" sz="2400" dirty="0"/>
              <a:t>trim</a:t>
            </a:r>
          </a:p>
          <a:p>
            <a:pPr algn="l" rtl="0"/>
            <a:r>
              <a:rPr lang="en-US" sz="2400" dirty="0" err="1"/>
              <a:t>charAt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2EE137-D023-2E8A-D771-4EEBCB6E8393}"/>
              </a:ext>
            </a:extLst>
          </p:cNvPr>
          <p:cNvSpPr txBox="1">
            <a:spLocks/>
          </p:cNvSpPr>
          <p:nvPr/>
        </p:nvSpPr>
        <p:spPr>
          <a:xfrm>
            <a:off x="6095999" y="2150534"/>
            <a:ext cx="5119171" cy="410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/>
              <a:t>replace</a:t>
            </a:r>
          </a:p>
          <a:p>
            <a:pPr algn="l" rtl="0"/>
            <a:r>
              <a:rPr lang="en-US" sz="2400" dirty="0" err="1"/>
              <a:t>replaceAll</a:t>
            </a:r>
            <a:endParaRPr lang="en-US" sz="2400" dirty="0"/>
          </a:p>
          <a:p>
            <a:pPr algn="l" rtl="0"/>
            <a:r>
              <a:rPr lang="en-US" sz="2400" dirty="0"/>
              <a:t>includes</a:t>
            </a:r>
          </a:p>
          <a:p>
            <a:pPr algn="l" rtl="0"/>
            <a:r>
              <a:rPr lang="en-US" sz="2400" dirty="0" err="1"/>
              <a:t>startsWith</a:t>
            </a:r>
            <a:r>
              <a:rPr lang="en-US" sz="2400" dirty="0"/>
              <a:t> </a:t>
            </a:r>
            <a:r>
              <a:rPr lang="en-US" sz="2400" dirty="0" err="1"/>
              <a:t>endsWith</a:t>
            </a:r>
            <a:endParaRPr lang="en-US" sz="2400" dirty="0"/>
          </a:p>
          <a:p>
            <a:pPr algn="l" rtl="0"/>
            <a:r>
              <a:rPr lang="en-US" sz="2400" dirty="0"/>
              <a:t>split</a:t>
            </a:r>
          </a:p>
          <a:p>
            <a:pPr algn="l" rtl="0"/>
            <a:r>
              <a:rPr lang="en-US" sz="2400" dirty="0" err="1"/>
              <a:t>padStart</a:t>
            </a:r>
            <a:r>
              <a:rPr lang="en-US" sz="2400" dirty="0"/>
              <a:t> </a:t>
            </a:r>
            <a:r>
              <a:rPr lang="en-US" sz="2400" dirty="0" err="1"/>
              <a:t>padEnd</a:t>
            </a:r>
            <a:endParaRPr lang="en-US" sz="2400" dirty="0"/>
          </a:p>
          <a:p>
            <a:pPr algn="l" rtl="0"/>
            <a:r>
              <a:rPr lang="en-US" sz="2400" dirty="0"/>
              <a:t>repeat</a:t>
            </a:r>
          </a:p>
          <a:p>
            <a:pPr algn="l" rtl="0"/>
            <a:r>
              <a:rPr lang="en-US" sz="2400" dirty="0" err="1"/>
              <a:t>subString</a:t>
            </a:r>
            <a:r>
              <a:rPr lang="en-US" sz="2400" dirty="0"/>
              <a:t>, </a:t>
            </a:r>
            <a:r>
              <a:rPr lang="en-US" sz="2400" dirty="0" err="1"/>
              <a:t>subStr</a:t>
            </a:r>
            <a:r>
              <a:rPr lang="en-US" sz="2400" dirty="0"/>
              <a:t>: deprecate</a:t>
            </a:r>
          </a:p>
          <a:p>
            <a:pPr algn="l" rtl="0"/>
            <a:r>
              <a:rPr lang="en-US" sz="2400"/>
              <a:t>*match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5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700462" cy="410633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/>
              <a:t>splice</a:t>
            </a:r>
          </a:p>
          <a:p>
            <a:pPr algn="l" rtl="0"/>
            <a:r>
              <a:rPr lang="en-US" sz="2400" dirty="0"/>
              <a:t>slice</a:t>
            </a:r>
          </a:p>
          <a:p>
            <a:pPr algn="l" rtl="0"/>
            <a:r>
              <a:rPr lang="en-US" sz="2400" dirty="0"/>
              <a:t>reverse</a:t>
            </a:r>
          </a:p>
          <a:p>
            <a:pPr algn="l" rtl="0"/>
            <a:r>
              <a:rPr lang="en-US" sz="2400" dirty="0" err="1"/>
              <a:t>forEach</a:t>
            </a:r>
            <a:endParaRPr lang="en-US" sz="2400" dirty="0"/>
          </a:p>
          <a:p>
            <a:pPr algn="l" rtl="0"/>
            <a:r>
              <a:rPr lang="en-US" sz="2400" dirty="0" err="1"/>
              <a:t>concat</a:t>
            </a:r>
            <a:endParaRPr lang="en-US" sz="2400" dirty="0"/>
          </a:p>
          <a:p>
            <a:pPr algn="l" rtl="0"/>
            <a:r>
              <a:rPr lang="en-US" sz="2400" dirty="0"/>
              <a:t>join</a:t>
            </a:r>
          </a:p>
          <a:p>
            <a:pPr algn="l" rtl="0"/>
            <a:r>
              <a:rPr lang="en-US" sz="2400" dirty="0"/>
              <a:t>at</a:t>
            </a:r>
          </a:p>
          <a:p>
            <a:pPr algn="l" rtl="0"/>
            <a:r>
              <a:rPr lang="en-US" sz="2400" dirty="0" err="1"/>
              <a:t>indexOf</a:t>
            </a:r>
            <a:endParaRPr lang="en-US" sz="2400" dirty="0"/>
          </a:p>
          <a:p>
            <a:pPr algn="l" rtl="0"/>
            <a:r>
              <a:rPr lang="en-US" sz="2400" dirty="0" err="1"/>
              <a:t>toString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2EE137-D023-2E8A-D771-4EEBCB6E8393}"/>
              </a:ext>
            </a:extLst>
          </p:cNvPr>
          <p:cNvSpPr txBox="1">
            <a:spLocks/>
          </p:cNvSpPr>
          <p:nvPr/>
        </p:nvSpPr>
        <p:spPr>
          <a:xfrm>
            <a:off x="6096000" y="2150534"/>
            <a:ext cx="3700462" cy="410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/>
              <a:t>find </a:t>
            </a:r>
            <a:r>
              <a:rPr lang="en-US" sz="2400" dirty="0" err="1"/>
              <a:t>findIndex</a:t>
            </a:r>
            <a:endParaRPr lang="en-US" sz="2400" dirty="0"/>
          </a:p>
          <a:p>
            <a:pPr algn="l" rtl="0"/>
            <a:r>
              <a:rPr lang="en-US" sz="2400" dirty="0"/>
              <a:t>some</a:t>
            </a:r>
          </a:p>
          <a:p>
            <a:pPr algn="l" rtl="0"/>
            <a:r>
              <a:rPr lang="en-US" sz="2400" dirty="0"/>
              <a:t>Every</a:t>
            </a:r>
          </a:p>
          <a:p>
            <a:pPr algn="l" rtl="0"/>
            <a:r>
              <a:rPr lang="en-US" sz="2400" dirty="0"/>
              <a:t>map</a:t>
            </a:r>
          </a:p>
          <a:p>
            <a:pPr algn="l" rtl="0"/>
            <a:r>
              <a:rPr lang="en-US" sz="2400" dirty="0"/>
              <a:t>filter</a:t>
            </a:r>
          </a:p>
          <a:p>
            <a:pPr algn="l" rtl="0"/>
            <a:r>
              <a:rPr lang="en-US" sz="2400" dirty="0"/>
              <a:t>reduce </a:t>
            </a:r>
          </a:p>
          <a:p>
            <a:pPr algn="l" rtl="0"/>
            <a:r>
              <a:rPr lang="en-US" sz="2400" dirty="0"/>
              <a:t>flat   </a:t>
            </a:r>
            <a:r>
              <a:rPr lang="en-US" sz="2400" dirty="0" err="1"/>
              <a:t>flatMap</a:t>
            </a:r>
            <a:endParaRPr lang="en-US" sz="2400" dirty="0"/>
          </a:p>
          <a:p>
            <a:pPr algn="l" rtl="0"/>
            <a:r>
              <a:rPr lang="en-US" sz="2400" dirty="0"/>
              <a:t>sort  don't use</a:t>
            </a:r>
          </a:p>
        </p:txBody>
      </p:sp>
    </p:spTree>
    <p:extLst>
      <p:ext uri="{BB962C8B-B14F-4D97-AF65-F5344CB8AC3E}">
        <p14:creationId xmlns:p14="http://schemas.microsoft.com/office/powerpoint/2010/main" val="740651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B35CA6-BA94-4B88-8DF3-F7E8080437EA}" vid="{CC985F8C-C3E7-4C7C-95C0-B1A9A0C253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903</TotalTime>
  <Words>58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Theme1</vt:lpstr>
      <vt:lpstr>Welcome to JavaScript</vt:lpstr>
      <vt:lpstr>String methods</vt:lpstr>
      <vt:lpstr>Array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 novdehy</dc:creator>
  <cp:lastModifiedBy>GR</cp:lastModifiedBy>
  <cp:revision>12</cp:revision>
  <dcterms:created xsi:type="dcterms:W3CDTF">2024-09-04T10:56:45Z</dcterms:created>
  <dcterms:modified xsi:type="dcterms:W3CDTF">2024-09-25T18:57:07Z</dcterms:modified>
</cp:coreProperties>
</file>