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3" r:id="rId3"/>
    <p:sldId id="285" r:id="rId4"/>
    <p:sldId id="28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2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2ED7290-CF2C-41F8-978B-80BC54C4D0B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7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5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52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79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87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86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3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39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4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9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2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0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7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2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ED7290-CF2C-41F8-978B-80BC54C4D0B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1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D085-27EF-590C-E9D5-C67AA3A7E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0583" y="2218268"/>
            <a:ext cx="7595859" cy="2421464"/>
          </a:xfrm>
        </p:spPr>
        <p:txBody>
          <a:bodyPr>
            <a:normAutofit/>
          </a:bodyPr>
          <a:lstStyle/>
          <a:p>
            <a:pPr algn="l" rtl="0"/>
            <a:r>
              <a:rPr lang="en-US" sz="6000" b="1" cap="none" dirty="0"/>
              <a:t>Welcome to JavaScript</a:t>
            </a:r>
            <a:endParaRPr lang="en-US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79C44-F953-D5E6-F4C2-570822B88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7496" y="4639733"/>
            <a:ext cx="1140814" cy="1405467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JS-4-1</a:t>
            </a: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34136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/>
              <a:t>for loop</a:t>
            </a:r>
          </a:p>
          <a:p>
            <a:pPr algn="l" rtl="0"/>
            <a:r>
              <a:rPr lang="en-US" sz="3200" dirty="0"/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val="388833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 err="1"/>
              <a:t>Namber</a:t>
            </a:r>
            <a:r>
              <a:rPr lang="en-US" sz="2400" dirty="0"/>
              <a:t>()</a:t>
            </a:r>
          </a:p>
          <a:p>
            <a:pPr algn="l" rtl="0"/>
            <a:r>
              <a:rPr lang="en-US" sz="2400" dirty="0" err="1"/>
              <a:t>Number.parseInt</a:t>
            </a:r>
            <a:r>
              <a:rPr lang="en-US" sz="2400" dirty="0"/>
              <a:t>()</a:t>
            </a:r>
          </a:p>
          <a:p>
            <a:pPr algn="l" rtl="0"/>
            <a:r>
              <a:rPr lang="en-US" sz="2400" dirty="0" err="1"/>
              <a:t>Number.parseFloat</a:t>
            </a:r>
            <a:r>
              <a:rPr lang="en-US" sz="2400" dirty="0"/>
              <a:t>()</a:t>
            </a:r>
          </a:p>
          <a:p>
            <a:pPr algn="l" rtl="0"/>
            <a:r>
              <a:rPr lang="en-US" sz="2400" dirty="0" err="1"/>
              <a:t>Number.isNaN</a:t>
            </a:r>
            <a:r>
              <a:rPr lang="en-US" sz="2400" dirty="0"/>
              <a:t>()</a:t>
            </a:r>
          </a:p>
          <a:p>
            <a:pPr algn="l" rtl="0"/>
            <a:r>
              <a:rPr lang="en-US" sz="2400" dirty="0" err="1"/>
              <a:t>Number.isFinite</a:t>
            </a:r>
            <a:r>
              <a:rPr lang="en-US" sz="2400" dirty="0"/>
              <a:t>()</a:t>
            </a:r>
          </a:p>
          <a:p>
            <a:pPr algn="l" rtl="0"/>
            <a:r>
              <a:rPr lang="en-US" sz="2400" dirty="0" err="1"/>
              <a:t>Number.isInteger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629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3687895" cy="1456267"/>
          </a:xfrm>
        </p:spPr>
        <p:txBody>
          <a:bodyPr/>
          <a:lstStyle/>
          <a:p>
            <a:r>
              <a:rPr lang="en-US" cap="none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3599760" cy="3649133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Sqrt</a:t>
            </a:r>
          </a:p>
          <a:p>
            <a:pPr algn="l" rtl="0"/>
            <a:r>
              <a:rPr lang="en-US" sz="2400" dirty="0"/>
              <a:t>Max-min</a:t>
            </a:r>
          </a:p>
          <a:p>
            <a:pPr algn="l" rtl="0"/>
            <a:r>
              <a:rPr lang="en-US" sz="2400" dirty="0"/>
              <a:t>random</a:t>
            </a:r>
          </a:p>
          <a:p>
            <a:pPr algn="l" rtl="0"/>
            <a:r>
              <a:rPr lang="en-US" sz="2400" dirty="0"/>
              <a:t>Round</a:t>
            </a:r>
          </a:p>
          <a:p>
            <a:pPr algn="l" rtl="0"/>
            <a:r>
              <a:rPr lang="en-US" sz="2400" dirty="0"/>
              <a:t>Ceil</a:t>
            </a:r>
          </a:p>
          <a:p>
            <a:pPr algn="l" rtl="0"/>
            <a:r>
              <a:rPr lang="en-US" sz="2400" dirty="0"/>
              <a:t>floor</a:t>
            </a:r>
          </a:p>
          <a:p>
            <a:pPr algn="l" rtl="0"/>
            <a:r>
              <a:rPr lang="en-US" sz="2400" dirty="0" err="1"/>
              <a:t>Trunc</a:t>
            </a:r>
            <a:endParaRPr lang="en-US" sz="2400" dirty="0"/>
          </a:p>
          <a:p>
            <a:pPr algn="l" rtl="0"/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5168B7-3B54-9908-FE45-926B61BA7ACC}"/>
              </a:ext>
            </a:extLst>
          </p:cNvPr>
          <p:cNvSpPr txBox="1">
            <a:spLocks/>
          </p:cNvSpPr>
          <p:nvPr/>
        </p:nvSpPr>
        <p:spPr>
          <a:xfrm>
            <a:off x="6467821" y="2142067"/>
            <a:ext cx="359976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 err="1"/>
              <a:t>toFixed</a:t>
            </a:r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E5FE44-6265-AC4D-C4DB-B148D30BCDA8}"/>
              </a:ext>
            </a:extLst>
          </p:cNvPr>
          <p:cNvSpPr txBox="1">
            <a:spLocks/>
          </p:cNvSpPr>
          <p:nvPr/>
        </p:nvSpPr>
        <p:spPr>
          <a:xfrm>
            <a:off x="6467821" y="609599"/>
            <a:ext cx="368789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dirty="0"/>
              <a:t>on decimals</a:t>
            </a:r>
          </a:p>
        </p:txBody>
      </p:sp>
    </p:spTree>
    <p:extLst>
      <p:ext uri="{BB962C8B-B14F-4D97-AF65-F5344CB8AC3E}">
        <p14:creationId xmlns:p14="http://schemas.microsoft.com/office/powerpoint/2010/main" val="958451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7B35CA6-BA94-4B88-8DF3-F7E8080437EA}" vid="{CC985F8C-C3E7-4C7C-95C0-B1A9A0C253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762</TotalTime>
  <Words>43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Theme1</vt:lpstr>
      <vt:lpstr>Welcome to JavaScript</vt:lpstr>
      <vt:lpstr>loops</vt:lpstr>
      <vt:lpstr>Number</vt:lpstr>
      <vt:lpstr>Math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Adel novdehy</dc:creator>
  <cp:lastModifiedBy>Adel novdehy</cp:lastModifiedBy>
  <cp:revision>11</cp:revision>
  <dcterms:created xsi:type="dcterms:W3CDTF">2024-09-04T10:56:45Z</dcterms:created>
  <dcterms:modified xsi:type="dcterms:W3CDTF">2024-09-28T17:44:27Z</dcterms:modified>
</cp:coreProperties>
</file>