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3" r:id="rId9"/>
    <p:sldId id="314" r:id="rId10"/>
    <p:sldId id="315" r:id="rId11"/>
    <p:sldId id="316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10/11/24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.SFUI-Regular"/>
              </a:rPr>
              <a:t>JS-4-2, JS-5-1</a:t>
            </a:r>
            <a:endParaRPr lang="en-US" dirty="0">
              <a:effectLst/>
              <a:latin typeface=".SF UI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B2A9FE1-8253-A4EC-8268-A15E90CD2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4" y="2182014"/>
            <a:ext cx="4775075" cy="1641959"/>
          </a:xfrm>
        </p:spPr>
        <p:txBody>
          <a:bodyPr>
            <a:noAutofit/>
          </a:bodyPr>
          <a:lstStyle/>
          <a:p>
            <a:r>
              <a:rPr lang="en-US" sz="4200" b="0" i="0" dirty="0">
                <a:effectLst/>
                <a:latin typeface=".SFUI-Regular"/>
              </a:rPr>
              <a:t>Welcome to JavaScript </a:t>
            </a:r>
            <a:endParaRPr lang="en-US" sz="4200" dirty="0">
              <a:effectLst/>
              <a:latin typeface=".SF UI"/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056918"/>
          </a:xfrm>
        </p:spPr>
        <p:txBody>
          <a:bodyPr>
            <a:normAutofit/>
          </a:bodyPr>
          <a:lstStyle/>
          <a:p>
            <a:pPr algn="ctr"/>
            <a:r>
              <a:rPr lang="en-US" sz="5200" b="0" i="0" dirty="0">
                <a:effectLst/>
                <a:latin typeface=".SFUI-Regular"/>
              </a:rPr>
              <a:t>what is DOM and DOM tree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6357-E6CB-A4ED-A50F-5981998D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2302"/>
            <a:ext cx="10058400" cy="1371600"/>
          </a:xfrm>
        </p:spPr>
        <p:txBody>
          <a:bodyPr>
            <a:normAutofit/>
          </a:bodyPr>
          <a:lstStyle/>
          <a:p>
            <a:r>
              <a:rPr lang="en-US" sz="4100" b="0" i="0" dirty="0">
                <a:effectLst/>
                <a:latin typeface=".SFUI-Regular"/>
              </a:rPr>
              <a:t>selectors: 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AE3C-0B04-8978-8CFC-4BEC7D38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63902"/>
            <a:ext cx="10058400" cy="3288842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.SFUI-Regular"/>
              </a:rPr>
              <a:t>querySelector</a:t>
            </a:r>
            <a:endParaRPr lang="en-US" sz="2000" b="1" dirty="0">
              <a:effectLst/>
              <a:latin typeface=".SF UI"/>
            </a:endParaRPr>
          </a:p>
          <a:p>
            <a:r>
              <a:rPr lang="en-US" sz="2000" b="1" i="0" dirty="0">
                <a:effectLst/>
                <a:latin typeface=".SFUI-Regular"/>
              </a:rPr>
              <a:t>querySelectorAll</a:t>
            </a:r>
            <a:endParaRPr lang="en-US" sz="2000" b="1" dirty="0">
              <a:effectLst/>
              <a:latin typeface=".SF UI"/>
            </a:endParaRPr>
          </a:p>
          <a:p>
            <a:r>
              <a:rPr lang="en-US" sz="2000" b="1" dirty="0"/>
              <a:t>getElementById</a:t>
            </a:r>
          </a:p>
          <a:p>
            <a:r>
              <a:rPr lang="en-US" sz="2000" b="1" dirty="0"/>
              <a:t>getElementsByClassName</a:t>
            </a:r>
          </a:p>
        </p:txBody>
      </p:sp>
    </p:spTree>
    <p:extLst>
      <p:ext uri="{BB962C8B-B14F-4D97-AF65-F5344CB8AC3E}">
        <p14:creationId xmlns:p14="http://schemas.microsoft.com/office/powerpoint/2010/main" val="333959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43BC-EE2D-772A-F70E-7A8F0423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560" y="681463"/>
            <a:ext cx="9297639" cy="5271281"/>
          </a:xfrm>
        </p:spPr>
        <p:txBody>
          <a:bodyPr>
            <a:normAutofit/>
          </a:bodyPr>
          <a:lstStyle/>
          <a:p>
            <a:endParaRPr lang="fa-IR" sz="3000" dirty="0"/>
          </a:p>
          <a:p>
            <a:endParaRPr lang="fa-IR" sz="1000" dirty="0"/>
          </a:p>
          <a:p>
            <a:r>
              <a:rPr lang="en-US" sz="3000" dirty="0"/>
              <a:t>textContent</a:t>
            </a:r>
            <a:endParaRPr lang="fa-IR" sz="3000" dirty="0"/>
          </a:p>
          <a:p>
            <a:endParaRPr lang="fa-IR" sz="3000" dirty="0"/>
          </a:p>
          <a:p>
            <a:r>
              <a:rPr lang="en-US" sz="3000" dirty="0"/>
              <a:t>Value</a:t>
            </a:r>
            <a:endParaRPr lang="fa-IR" sz="3000" dirty="0"/>
          </a:p>
          <a:p>
            <a:endParaRPr lang="fa-IR" sz="3000" dirty="0"/>
          </a:p>
          <a:p>
            <a:r>
              <a:rPr lang="en-US" sz="3000" dirty="0"/>
              <a:t>innerHTML</a:t>
            </a:r>
          </a:p>
        </p:txBody>
      </p:sp>
    </p:spTree>
    <p:extLst>
      <p:ext uri="{BB962C8B-B14F-4D97-AF65-F5344CB8AC3E}">
        <p14:creationId xmlns:p14="http://schemas.microsoft.com/office/powerpoint/2010/main" val="16991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6357-E6CB-A4ED-A50F-5981998D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2302"/>
            <a:ext cx="10058400" cy="1371600"/>
          </a:xfrm>
        </p:spPr>
        <p:txBody>
          <a:bodyPr>
            <a:normAutofit/>
          </a:bodyPr>
          <a:lstStyle/>
          <a:p>
            <a:r>
              <a:rPr lang="en-US" sz="4100" b="0" i="0">
                <a:effectLst/>
                <a:latin typeface=".SFUI-Regular"/>
              </a:rPr>
              <a:t>events: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AE3C-0B04-8978-8CFC-4BEC7D38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63902"/>
            <a:ext cx="10058400" cy="3288842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.SFUI-Regular"/>
              </a:rPr>
              <a:t>addEventListener</a:t>
            </a:r>
            <a:endParaRPr lang="en-US" sz="2000" b="1" dirty="0">
              <a:effectLst/>
              <a:latin typeface=".SF UI"/>
            </a:endParaRPr>
          </a:p>
          <a:p>
            <a:r>
              <a:rPr lang="en-US" sz="2800" b="0" i="0" dirty="0" err="1">
                <a:effectLst/>
                <a:latin typeface=".SFUI-Regular"/>
              </a:rPr>
              <a:t>onclick</a:t>
            </a:r>
            <a:r>
              <a:rPr lang="en-US" sz="2800" b="0" i="0" dirty="0">
                <a:effectLst/>
                <a:latin typeface=".SFUI-Regular"/>
              </a:rPr>
              <a:t>, </a:t>
            </a:r>
            <a:r>
              <a:rPr lang="en-US" sz="2800" b="0" i="0" dirty="0" err="1">
                <a:effectLst/>
                <a:latin typeface=".SFUI-Regular"/>
              </a:rPr>
              <a:t>onmouseenter</a:t>
            </a:r>
            <a:r>
              <a:rPr lang="en-US" sz="2800" b="0" i="0" dirty="0">
                <a:effectLst/>
                <a:latin typeface=".SFUI-Regular"/>
              </a:rPr>
              <a:t> , ... don't use</a:t>
            </a:r>
            <a:endParaRPr lang="en-US" sz="2000" b="1" dirty="0">
              <a:effectLst/>
              <a:latin typeface=".SF UI"/>
            </a:endParaRPr>
          </a:p>
          <a:p>
            <a:r>
              <a:rPr lang="en-US" sz="2800" b="0" i="0" dirty="0">
                <a:effectLst/>
                <a:latin typeface=".SFUI-Regular"/>
              </a:rPr>
              <a:t>set event on html file     don't use</a:t>
            </a:r>
            <a:endParaRPr lang="en-US" sz="2000" b="1" dirty="0"/>
          </a:p>
          <a:p>
            <a:r>
              <a:rPr lang="en-US" sz="2800" b="0" i="0" dirty="0">
                <a:effectLst/>
                <a:latin typeface=".SFUI-Regular"/>
              </a:rPr>
              <a:t>event types: click, </a:t>
            </a:r>
            <a:r>
              <a:rPr lang="en-US" sz="2800" b="0" i="0" dirty="0" err="1">
                <a:effectLst/>
                <a:latin typeface=".SFUI-Regular"/>
              </a:rPr>
              <a:t>mouseenter</a:t>
            </a:r>
            <a:r>
              <a:rPr lang="en-US" sz="2800" b="0" i="0" dirty="0">
                <a:effectLst/>
                <a:latin typeface=".SFUI-Regular"/>
              </a:rPr>
              <a:t>, </a:t>
            </a:r>
            <a:r>
              <a:rPr lang="en-US" sz="2800" b="0" i="0" dirty="0" err="1">
                <a:effectLst/>
                <a:latin typeface=".SFUI-Regular"/>
              </a:rPr>
              <a:t>mouseleave</a:t>
            </a:r>
            <a:r>
              <a:rPr lang="en-US" sz="2800" b="0" i="0" dirty="0">
                <a:effectLst/>
                <a:latin typeface=".SFUI-Regular"/>
              </a:rPr>
              <a:t> ...</a:t>
            </a:r>
            <a:endParaRPr lang="en-US" sz="2800" dirty="0">
              <a:effectLst/>
              <a:latin typeface=".SF UI"/>
            </a:endParaRP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21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6357-E6CB-A4ED-A50F-5981998D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2301"/>
            <a:ext cx="10058400" cy="1805259"/>
          </a:xfrm>
        </p:spPr>
        <p:txBody>
          <a:bodyPr>
            <a:normAutofit/>
          </a:bodyPr>
          <a:lstStyle/>
          <a:p>
            <a:r>
              <a:rPr lang="en-US" sz="5000" b="0" i="0" dirty="0">
                <a:effectLst/>
                <a:latin typeface=".SFUI-Regular"/>
              </a:rPr>
              <a:t>style:</a:t>
            </a:r>
            <a:endParaRPr lang="en-US" sz="5000" dirty="0">
              <a:effectLst/>
              <a:latin typeface=".SF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AE3C-0B04-8978-8CFC-4BEC7D38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63902"/>
            <a:ext cx="10058400" cy="3288842"/>
          </a:xfrm>
        </p:spPr>
        <p:txBody>
          <a:bodyPr>
            <a:normAutofit/>
          </a:bodyPr>
          <a:lstStyle/>
          <a:p>
            <a:endParaRPr lang="fa-IR" sz="2800" b="0" i="0" dirty="0">
              <a:effectLst/>
              <a:latin typeface=".SFUI-Regular"/>
            </a:endParaRPr>
          </a:p>
          <a:p>
            <a:r>
              <a:rPr lang="en-US" sz="2800" b="0" i="0" dirty="0">
                <a:effectLst/>
                <a:latin typeface=".SFUI-Regular"/>
              </a:rPr>
              <a:t>Element.style.backgroundColor</a:t>
            </a:r>
            <a:endParaRPr lang="en-US" sz="2000" b="1" dirty="0">
              <a:effectLst/>
              <a:latin typeface=".SF UI"/>
            </a:endParaRPr>
          </a:p>
          <a:p>
            <a:r>
              <a:rPr lang="en-US" sz="2800" b="0" i="0" dirty="0">
                <a:effectLst/>
                <a:latin typeface=".SFUI-Regular"/>
              </a:rPr>
              <a:t>getComputedStyle method</a:t>
            </a:r>
            <a:endParaRPr lang="en-US" sz="2800" dirty="0">
              <a:effectLst/>
              <a:latin typeface=".SF UI"/>
            </a:endParaRPr>
          </a:p>
        </p:txBody>
      </p:sp>
    </p:spTree>
    <p:extLst>
      <p:ext uri="{BB962C8B-B14F-4D97-AF65-F5344CB8AC3E}">
        <p14:creationId xmlns:p14="http://schemas.microsoft.com/office/powerpoint/2010/main" val="170054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6357-E6CB-A4ED-A50F-5981998D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2302"/>
            <a:ext cx="10058400" cy="1371600"/>
          </a:xfrm>
        </p:spPr>
        <p:txBody>
          <a:bodyPr>
            <a:normAutofit/>
          </a:bodyPr>
          <a:lstStyle/>
          <a:p>
            <a:r>
              <a:rPr lang="en-US" sz="5300" b="0" i="0" dirty="0">
                <a:effectLst/>
                <a:latin typeface=".SFUI-Regular"/>
              </a:rPr>
              <a:t>classList:</a:t>
            </a:r>
            <a:endParaRPr lang="en-US" sz="5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AE3C-0B04-8978-8CFC-4BEC7D38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63902"/>
            <a:ext cx="10058400" cy="3288842"/>
          </a:xfrm>
        </p:spPr>
        <p:txBody>
          <a:bodyPr>
            <a:normAutofit/>
          </a:bodyPr>
          <a:lstStyle/>
          <a:p>
            <a:r>
              <a:rPr lang="en-US" sz="2200" b="1" i="0" dirty="0">
                <a:effectLst/>
                <a:latin typeface=".SFUI-Regular"/>
              </a:rPr>
              <a:t>add()</a:t>
            </a:r>
            <a:endParaRPr lang="en-US" sz="2200" b="1" dirty="0">
              <a:effectLst/>
              <a:latin typeface=".SF UI"/>
            </a:endParaRPr>
          </a:p>
          <a:p>
            <a:r>
              <a:rPr lang="en-US" sz="2200" b="1" i="0" dirty="0">
                <a:effectLst/>
                <a:latin typeface=".SFUI-Regular"/>
              </a:rPr>
              <a:t>remove()</a:t>
            </a:r>
            <a:endParaRPr lang="en-US" sz="2200" b="1" dirty="0">
              <a:effectLst/>
              <a:latin typeface=".SF UI"/>
            </a:endParaRPr>
          </a:p>
          <a:p>
            <a:r>
              <a:rPr lang="en-US" sz="2200" b="1" dirty="0"/>
              <a:t>toggle()</a:t>
            </a:r>
          </a:p>
          <a:p>
            <a:r>
              <a:rPr lang="en-US" sz="2200" b="1" dirty="0"/>
              <a:t>contains()</a:t>
            </a:r>
            <a:endParaRPr lang="fa-IR" sz="2200" b="1" dirty="0"/>
          </a:p>
          <a:p>
            <a:r>
              <a:rPr lang="en-US" sz="2200" b="1" dirty="0"/>
              <a:t>replace()</a:t>
            </a:r>
          </a:p>
        </p:txBody>
      </p:sp>
    </p:spTree>
    <p:extLst>
      <p:ext uri="{BB962C8B-B14F-4D97-AF65-F5344CB8AC3E}">
        <p14:creationId xmlns:p14="http://schemas.microsoft.com/office/powerpoint/2010/main" val="315962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6357-E6CB-A4ED-A50F-5981998D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2573"/>
            <a:ext cx="10058400" cy="1371600"/>
          </a:xfrm>
        </p:spPr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.SFUI-Regular"/>
              </a:rPr>
              <a:t>create, clone ,add and remove html element using </a:t>
            </a:r>
            <a:r>
              <a:rPr lang="en-US" sz="3200" b="0" i="0" dirty="0" err="1">
                <a:effectLst/>
                <a:latin typeface=".SFUI-Regular"/>
              </a:rPr>
              <a:t>js</a:t>
            </a:r>
            <a:r>
              <a:rPr lang="en-US" sz="3200" b="0" i="0" dirty="0">
                <a:effectLst/>
                <a:latin typeface=".SFUI-Regular"/>
              </a:rPr>
              <a:t>:</a:t>
            </a:r>
            <a:endParaRPr lang="en-US" sz="3200" dirty="0">
              <a:effectLst/>
              <a:latin typeface=".SF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AE3C-0B04-8978-8CFC-4BEC7D38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4173"/>
            <a:ext cx="10058400" cy="4078571"/>
          </a:xfrm>
        </p:spPr>
        <p:txBody>
          <a:bodyPr>
            <a:noAutofit/>
          </a:bodyPr>
          <a:lstStyle/>
          <a:p>
            <a:r>
              <a:rPr lang="en-US" sz="2000" b="0" i="0" dirty="0" err="1">
                <a:effectLst/>
                <a:latin typeface=".SFUI-Regular"/>
              </a:rPr>
              <a:t>createElemen</a:t>
            </a:r>
            <a:r>
              <a:rPr lang="en-US" sz="2000" b="0" i="0" dirty="0">
                <a:effectLst/>
                <a:latin typeface=".SFUI-Regular"/>
              </a:rPr>
              <a:t>()</a:t>
            </a:r>
            <a:endParaRPr lang="en-US" sz="2000" dirty="0">
              <a:effectLst/>
              <a:latin typeface=".SF UI"/>
            </a:endParaRPr>
          </a:p>
          <a:p>
            <a:r>
              <a:rPr lang="en-US" sz="2000" b="0" i="0" dirty="0">
                <a:effectLst/>
                <a:latin typeface=".SFUI-Regular"/>
              </a:rPr>
              <a:t>cloneNode()</a:t>
            </a:r>
            <a:endParaRPr lang="en-US" sz="2000" dirty="0">
              <a:effectLst/>
              <a:latin typeface=".SF UI"/>
            </a:endParaRPr>
          </a:p>
          <a:p>
            <a:r>
              <a:rPr lang="en-US" sz="2000" b="0" i="0" dirty="0">
                <a:effectLst/>
                <a:latin typeface=".SFUI-Regular"/>
              </a:rPr>
              <a:t>prepend()</a:t>
            </a:r>
            <a:endParaRPr lang="en-US" sz="2000" dirty="0">
              <a:effectLst/>
              <a:latin typeface=".SF UI"/>
            </a:endParaRPr>
          </a:p>
          <a:p>
            <a:r>
              <a:rPr lang="en-US" sz="2000" b="0" i="0" dirty="0">
                <a:effectLst/>
                <a:latin typeface=".SFUI-Regular"/>
              </a:rPr>
              <a:t>append()</a:t>
            </a:r>
            <a:endParaRPr lang="en-US" sz="2000" dirty="0">
              <a:effectLst/>
              <a:latin typeface=".SF UI"/>
            </a:endParaRPr>
          </a:p>
          <a:p>
            <a:r>
              <a:rPr lang="en-US" sz="2000" b="0" i="0" dirty="0">
                <a:effectLst/>
                <a:latin typeface=".SFUI-Regular"/>
              </a:rPr>
              <a:t>before()</a:t>
            </a:r>
            <a:endParaRPr lang="en-US" sz="2000" dirty="0">
              <a:effectLst/>
              <a:latin typeface=".SF UI"/>
            </a:endParaRPr>
          </a:p>
          <a:p>
            <a:r>
              <a:rPr lang="en-US" sz="2000" b="0" i="0" dirty="0">
                <a:effectLst/>
                <a:latin typeface=".SFUI-Regular"/>
              </a:rPr>
              <a:t>after()</a:t>
            </a:r>
            <a:endParaRPr lang="en-US" sz="2000" dirty="0">
              <a:effectLst/>
              <a:latin typeface=".SF UI"/>
            </a:endParaRPr>
          </a:p>
          <a:p>
            <a:r>
              <a:rPr lang="en-US" sz="2000" b="0" i="0" dirty="0">
                <a:effectLst/>
                <a:latin typeface=".SFUI-Regular"/>
              </a:rPr>
              <a:t>insertAdjacentHTML()</a:t>
            </a:r>
            <a:endParaRPr lang="en-US" sz="2000" dirty="0">
              <a:effectLst/>
              <a:latin typeface=".SF UI"/>
            </a:endParaRPr>
          </a:p>
          <a:p>
            <a:r>
              <a:rPr lang="en-US" sz="2000" b="0" i="0" dirty="0">
                <a:effectLst/>
                <a:latin typeface=".SFUI-Regular"/>
              </a:rPr>
              <a:t>remove()</a:t>
            </a:r>
            <a:endParaRPr lang="en-US" sz="2000" dirty="0">
              <a:effectLst/>
              <a:latin typeface=".SF UI"/>
            </a:endParaRPr>
          </a:p>
        </p:txBody>
      </p:sp>
    </p:spTree>
    <p:extLst>
      <p:ext uri="{BB962C8B-B14F-4D97-AF65-F5344CB8AC3E}">
        <p14:creationId xmlns:p14="http://schemas.microsoft.com/office/powerpoint/2010/main" val="5054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6357-E6CB-A4ED-A50F-5981998D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2302"/>
            <a:ext cx="10058400" cy="1371600"/>
          </a:xfrm>
        </p:spPr>
        <p:txBody>
          <a:bodyPr>
            <a:normAutofit/>
          </a:bodyPr>
          <a:lstStyle/>
          <a:p>
            <a:r>
              <a:rPr lang="en-US" sz="5000" b="0" i="0" dirty="0">
                <a:effectLst/>
                <a:latin typeface=".SFUI-Regular"/>
              </a:rPr>
              <a:t>Attribute: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AE3C-0B04-8978-8CFC-4BEC7D38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63902"/>
            <a:ext cx="10058400" cy="3288842"/>
          </a:xfrm>
        </p:spPr>
        <p:txBody>
          <a:bodyPr>
            <a:normAutofit lnSpcReduction="10000"/>
          </a:bodyPr>
          <a:lstStyle/>
          <a:p>
            <a:r>
              <a:rPr lang="en-US" sz="3200" b="0" i="0" dirty="0" err="1">
                <a:effectLst/>
                <a:latin typeface=".SFUI-Regular"/>
              </a:rPr>
              <a:t>Element.attrName</a:t>
            </a:r>
            <a:endParaRPr lang="en-US" sz="3200" dirty="0">
              <a:effectLst/>
              <a:latin typeface=".SF UI"/>
            </a:endParaRPr>
          </a:p>
          <a:p>
            <a:r>
              <a:rPr lang="en-US" sz="3200" b="0" i="0" dirty="0">
                <a:effectLst/>
                <a:latin typeface=".SFUI-Regular"/>
              </a:rPr>
              <a:t>getAttribute()</a:t>
            </a:r>
            <a:endParaRPr lang="en-US" sz="3200" dirty="0">
              <a:effectLst/>
              <a:latin typeface=".SF UI"/>
            </a:endParaRPr>
          </a:p>
          <a:p>
            <a:r>
              <a:rPr lang="en-US" sz="3200" b="0" i="0" dirty="0">
                <a:effectLst/>
                <a:latin typeface=".SFUI-Regular"/>
              </a:rPr>
              <a:t>setAttribute()</a:t>
            </a:r>
            <a:endParaRPr lang="en-US" sz="3200" dirty="0">
              <a:effectLst/>
              <a:latin typeface=".SF UI"/>
            </a:endParaRPr>
          </a:p>
          <a:p>
            <a:r>
              <a:rPr lang="en-US" sz="3200" b="0" i="0" dirty="0">
                <a:effectLst/>
                <a:latin typeface=".SFUI-Regular"/>
              </a:rPr>
              <a:t>removeAttribute()</a:t>
            </a:r>
            <a:endParaRPr lang="en-US" sz="3200" dirty="0">
              <a:effectLst/>
              <a:latin typeface=".SF UI"/>
            </a:endParaRPr>
          </a:p>
          <a:p>
            <a:r>
              <a:rPr lang="en-US" sz="3200" b="0" i="0" dirty="0">
                <a:effectLst/>
                <a:latin typeface=".SFUI-Regular"/>
              </a:rPr>
              <a:t>data </a:t>
            </a:r>
            <a:r>
              <a:rPr lang="en-US" sz="3200" b="0" i="0" dirty="0" err="1">
                <a:effectLst/>
                <a:latin typeface=".SFUI-Regular"/>
              </a:rPr>
              <a:t>Attr</a:t>
            </a:r>
            <a:r>
              <a:rPr lang="en-US" sz="3200" b="0" i="0" dirty="0">
                <a:effectLst/>
                <a:latin typeface=".SFUI-Regular"/>
              </a:rPr>
              <a:t>: </a:t>
            </a:r>
            <a:r>
              <a:rPr lang="en-US" sz="3200" b="0" i="0" dirty="0" err="1">
                <a:effectLst/>
                <a:latin typeface=".SFUI-Regular"/>
              </a:rPr>
              <a:t>Element.dataset.attrName</a:t>
            </a:r>
            <a:endParaRPr lang="en-US" sz="3200" dirty="0">
              <a:effectLst/>
              <a:latin typeface=".SF UI"/>
            </a:endParaRPr>
          </a:p>
        </p:txBody>
      </p:sp>
    </p:spTree>
    <p:extLst>
      <p:ext uri="{BB962C8B-B14F-4D97-AF65-F5344CB8AC3E}">
        <p14:creationId xmlns:p14="http://schemas.microsoft.com/office/powerpoint/2010/main" val="900069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SavonVTI</vt:lpstr>
      <vt:lpstr>PowerPoint Presentation</vt:lpstr>
      <vt:lpstr>what is DOM and DOM tree</vt:lpstr>
      <vt:lpstr>selectors: </vt:lpstr>
      <vt:lpstr>PowerPoint Presentation</vt:lpstr>
      <vt:lpstr>events:</vt:lpstr>
      <vt:lpstr>style:</vt:lpstr>
      <vt:lpstr>classList:</vt:lpstr>
      <vt:lpstr>create, clone ,add and remove html element using js:</vt:lpstr>
      <vt:lpstr>Attribute: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JavaScript </dc:title>
  <dc:creator>minoeianbhn@outlook.com</dc:creator>
  <cp:lastModifiedBy>minoeianbhn@outlook.com</cp:lastModifiedBy>
  <cp:revision>3</cp:revision>
  <dcterms:created xsi:type="dcterms:W3CDTF">2024-10-10T21:42:16Z</dcterms:created>
  <dcterms:modified xsi:type="dcterms:W3CDTF">2024-10-10T22:24:06Z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