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8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08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9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8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C9FC-BB2E-29D7-DF0D-004FEECE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2477" y="661837"/>
            <a:ext cx="9723889" cy="2766528"/>
          </a:xfrm>
        </p:spPr>
        <p:txBody>
          <a:bodyPr>
            <a:normAutofit/>
          </a:bodyPr>
          <a:lstStyle/>
          <a:p>
            <a:r>
              <a:rPr lang="en-US" dirty="0"/>
              <a:t>Welcome  to 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F17F-D2F6-E25B-7D24-556369E10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Js-5-2, js-6-1</a:t>
            </a:r>
          </a:p>
        </p:txBody>
      </p:sp>
    </p:spTree>
    <p:extLst>
      <p:ext uri="{BB962C8B-B14F-4D97-AF65-F5344CB8AC3E}">
        <p14:creationId xmlns:p14="http://schemas.microsoft.com/office/powerpoint/2010/main" val="124855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9377-E3AA-B012-76C0-1FA789B3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7C65-305A-7DD8-485D-1C0E0307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none" dirty="0" err="1">
                <a:latin typeface="-apple-system"/>
              </a:rPr>
              <a:t>scrollIntoView</a:t>
            </a:r>
            <a:r>
              <a:rPr lang="en-US" b="1" cap="none" dirty="0">
                <a:latin typeface="-apple-system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02276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9B50-B0EE-BBAA-66CD-A493C2E3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1AA6-52A5-B557-9272-2DFAF5B5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Event Propagation phases - Capturing, Targeting and Bubbling.</a:t>
            </a:r>
          </a:p>
          <a:p>
            <a:r>
              <a:rPr lang="en-US" b="1" cap="none" dirty="0">
                <a:latin typeface="-apple-system"/>
              </a:rPr>
              <a:t>target</a:t>
            </a:r>
            <a:r>
              <a:rPr lang="en-US" b="1" dirty="0">
                <a:latin typeface="-apple-system"/>
              </a:rPr>
              <a:t> property</a:t>
            </a:r>
          </a:p>
          <a:p>
            <a:r>
              <a:rPr lang="en-US" b="1" cap="none" dirty="0" err="1">
                <a:latin typeface="-apple-system"/>
              </a:rPr>
              <a:t>currentTarget</a:t>
            </a:r>
            <a:r>
              <a:rPr lang="en-US" b="1" dirty="0">
                <a:latin typeface="-apple-system"/>
              </a:rPr>
              <a:t> property</a:t>
            </a:r>
          </a:p>
          <a:p>
            <a:r>
              <a:rPr lang="en-US" b="1" cap="none" dirty="0" err="1">
                <a:latin typeface="-apple-system"/>
              </a:rPr>
              <a:t>stopPropagation</a:t>
            </a:r>
            <a:r>
              <a:rPr lang="en-US" b="1" cap="none" dirty="0">
                <a:latin typeface="-apple-system"/>
              </a:rPr>
              <a:t> </a:t>
            </a:r>
            <a:r>
              <a:rPr lang="en-US" b="1" dirty="0">
                <a:latin typeface="-apple-system"/>
              </a:rPr>
              <a:t>method</a:t>
            </a:r>
          </a:p>
          <a:p>
            <a:r>
              <a:rPr lang="en-US" b="1" dirty="0">
                <a:latin typeface="-apple-system"/>
              </a:rPr>
              <a:t>Set event for capturing phase</a:t>
            </a:r>
          </a:p>
        </p:txBody>
      </p:sp>
    </p:spTree>
    <p:extLst>
      <p:ext uri="{BB962C8B-B14F-4D97-AF65-F5344CB8AC3E}">
        <p14:creationId xmlns:p14="http://schemas.microsoft.com/office/powerpoint/2010/main" val="37518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DD7E-B2A5-A3E6-B727-115A3E21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C825-CF28-8A53-770C-39BCFCAE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6882" cy="3311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-apple-system"/>
              </a:rPr>
              <a:t>1. direct children:</a:t>
            </a:r>
          </a:p>
          <a:p>
            <a:r>
              <a:rPr lang="en-US" b="1" cap="none" dirty="0" err="1">
                <a:latin typeface="-apple-system"/>
              </a:rPr>
              <a:t>Element.childnode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>
                <a:latin typeface="-apple-system"/>
              </a:rPr>
              <a:t>Element. Children</a:t>
            </a:r>
          </a:p>
          <a:p>
            <a:r>
              <a:rPr lang="en-US" b="1" cap="none" dirty="0">
                <a:latin typeface="-apple-system"/>
              </a:rPr>
              <a:t>Element. </a:t>
            </a:r>
            <a:r>
              <a:rPr lang="en-US" b="1" cap="none" dirty="0" err="1">
                <a:latin typeface="-apple-system"/>
              </a:rPr>
              <a:t>firstChild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>
                <a:latin typeface="-apple-system"/>
              </a:rPr>
              <a:t>Element. </a:t>
            </a:r>
            <a:r>
              <a:rPr lang="en-US" b="1" cap="none" dirty="0" err="1">
                <a:latin typeface="-apple-system"/>
              </a:rPr>
              <a:t>lastChild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>
                <a:latin typeface="-apple-system"/>
              </a:rPr>
              <a:t>Element. </a:t>
            </a:r>
            <a:r>
              <a:rPr lang="en-US" b="1" cap="none" dirty="0" err="1">
                <a:latin typeface="-apple-system"/>
              </a:rPr>
              <a:t>firstElementChild</a:t>
            </a:r>
            <a:endParaRPr lang="en-US" b="1" cap="none" dirty="0">
              <a:latin typeface="-apple-system"/>
            </a:endParaRPr>
          </a:p>
          <a:p>
            <a:r>
              <a:rPr lang="en-US" b="1" cap="none" dirty="0">
                <a:latin typeface="-apple-system"/>
              </a:rPr>
              <a:t>Element. </a:t>
            </a:r>
            <a:r>
              <a:rPr lang="en-US" b="1" cap="none" dirty="0" err="1">
                <a:latin typeface="-apple-system"/>
              </a:rPr>
              <a:t>lastElementChild</a:t>
            </a:r>
            <a:endParaRPr lang="en-US" b="1" cap="non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2115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6E162-6CB0-517D-282B-A75D2333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EE5E-22AD-A7B4-1759-D103DA22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F708-A53C-B885-1F2B-372045D0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6882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-apple-system"/>
              </a:rPr>
              <a:t>2</a:t>
            </a:r>
            <a:r>
              <a:rPr lang="en-US" b="1" cap="none" dirty="0">
                <a:latin typeface="-apple-system"/>
              </a:rPr>
              <a:t>. going upward, parents:</a:t>
            </a:r>
          </a:p>
          <a:p>
            <a:r>
              <a:rPr lang="en-US" b="1" cap="none" dirty="0" err="1">
                <a:latin typeface="-apple-system"/>
              </a:rPr>
              <a:t>parentNode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 err="1">
                <a:latin typeface="-apple-system"/>
              </a:rPr>
              <a:t>parentElement</a:t>
            </a:r>
            <a:endParaRPr lang="en-US" b="1" cap="none" dirty="0">
              <a:latin typeface="-apple-system"/>
            </a:endParaRPr>
          </a:p>
          <a:p>
            <a:r>
              <a:rPr lang="en-US" b="1" cap="none" dirty="0">
                <a:latin typeface="-apple-system"/>
              </a:rPr>
              <a:t>closest method</a:t>
            </a:r>
          </a:p>
        </p:txBody>
      </p:sp>
    </p:spTree>
    <p:extLst>
      <p:ext uri="{BB962C8B-B14F-4D97-AF65-F5344CB8AC3E}">
        <p14:creationId xmlns:p14="http://schemas.microsoft.com/office/powerpoint/2010/main" val="41463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60D3D-7C52-96A4-BFAC-B8239BB5A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1701-F189-5E27-CEDD-0CB14A29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541F-94EF-433A-E79E-2EB92161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6882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-apple-system"/>
              </a:rPr>
              <a:t>2</a:t>
            </a:r>
            <a:r>
              <a:rPr lang="en-US" b="1" cap="none" dirty="0">
                <a:latin typeface="-apple-system"/>
              </a:rPr>
              <a:t>. going sideways, siblings:</a:t>
            </a:r>
          </a:p>
          <a:p>
            <a:r>
              <a:rPr lang="en-US" b="1" cap="none" dirty="0" err="1">
                <a:latin typeface="-apple-system"/>
              </a:rPr>
              <a:t>previousElementSibling</a:t>
            </a:r>
            <a:endParaRPr lang="en-US" b="1" cap="none" dirty="0">
              <a:latin typeface="-apple-system"/>
            </a:endParaRPr>
          </a:p>
          <a:p>
            <a:r>
              <a:rPr lang="en-US" b="1" cap="none" dirty="0" err="1">
                <a:latin typeface="-apple-system"/>
              </a:rPr>
              <a:t>nextElementSibling</a:t>
            </a:r>
            <a:endParaRPr lang="en-US" b="1" cap="none" dirty="0">
              <a:latin typeface="-apple-system"/>
            </a:endParaRPr>
          </a:p>
          <a:p>
            <a:r>
              <a:rPr lang="en-US" b="1" cap="none" dirty="0" err="1">
                <a:latin typeface="-apple-system"/>
              </a:rPr>
              <a:t>previousSibling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 err="1">
                <a:latin typeface="-apple-system"/>
              </a:rPr>
              <a:t>nextSibling</a:t>
            </a:r>
            <a:r>
              <a:rPr lang="en-US" b="1" cap="none" dirty="0">
                <a:latin typeface="-apple-system"/>
              </a:rPr>
              <a:t>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2730976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43</TotalTime>
  <Words>107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Impact</vt:lpstr>
      <vt:lpstr>Main Event</vt:lpstr>
      <vt:lpstr>Welcome  to  JS</vt:lpstr>
      <vt:lpstr>Scrolling</vt:lpstr>
      <vt:lpstr>Event Propagation</vt:lpstr>
      <vt:lpstr>DOM Traversing</vt:lpstr>
      <vt:lpstr>DOM Traversing</vt:lpstr>
      <vt:lpstr>DOM Traversing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</dc:creator>
  <cp:lastModifiedBy>GR</cp:lastModifiedBy>
  <cp:revision>3</cp:revision>
  <dcterms:created xsi:type="dcterms:W3CDTF">2024-10-17T00:02:33Z</dcterms:created>
  <dcterms:modified xsi:type="dcterms:W3CDTF">2024-10-17T00:48:49Z</dcterms:modified>
</cp:coreProperties>
</file>