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5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394EE2-174E-4094-BDB2-8BA6D947A89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77FD75-0C31-4B15-84CC-44974B7D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F21F-13BF-BDE6-2D65-D3FF7F5CA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dirty="0"/>
              <a:t>Welcome to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EE8E-66AD-F5A5-6606-89435D933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JS-6-2, JS-7-1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E863-E383-903A-F1B4-40919167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407D-EF9F-0E13-61CE-5D1025E9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59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scope types: global scope, function scope, block scope</a:t>
            </a:r>
          </a:p>
          <a:p>
            <a:r>
              <a:rPr lang="en-US" dirty="0"/>
              <a:t>scope chain</a:t>
            </a:r>
          </a:p>
          <a:p>
            <a:r>
              <a:rPr lang="en-US" dirty="0"/>
              <a:t>variable lookup</a:t>
            </a:r>
          </a:p>
          <a:p>
            <a:endParaRPr lang="en-US" dirty="0"/>
          </a:p>
          <a:p>
            <a:r>
              <a:rPr lang="en-US" dirty="0"/>
              <a:t>declare variable with same name in tow different scope</a:t>
            </a:r>
          </a:p>
          <a:p>
            <a:r>
              <a:rPr lang="en-US" dirty="0"/>
              <a:t>reassign variable</a:t>
            </a:r>
          </a:p>
          <a:p>
            <a:endParaRPr lang="en-US" dirty="0"/>
          </a:p>
          <a:p>
            <a:r>
              <a:rPr lang="en-US" dirty="0"/>
              <a:t>Variable Environment_ Hoisting and TDZ</a:t>
            </a:r>
          </a:p>
        </p:txBody>
      </p:sp>
    </p:spTree>
    <p:extLst>
      <p:ext uri="{BB962C8B-B14F-4D97-AF65-F5344CB8AC3E}">
        <p14:creationId xmlns:p14="http://schemas.microsoft.com/office/powerpoint/2010/main" val="286959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096F-E98F-C058-A850-5D54CBA1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4048-FAA4-511D-3CE5-A6C9171D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keyword on regular functions and arrow function</a:t>
            </a:r>
          </a:p>
          <a:p>
            <a:r>
              <a:rPr lang="en-US" dirty="0"/>
              <a:t>This keyword on callback functions</a:t>
            </a:r>
          </a:p>
        </p:txBody>
      </p:sp>
    </p:spTree>
    <p:extLst>
      <p:ext uri="{BB962C8B-B14F-4D97-AF65-F5344CB8AC3E}">
        <p14:creationId xmlns:p14="http://schemas.microsoft.com/office/powerpoint/2010/main" val="20587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9F22-FCE8-3C28-1E48-99EAFE3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</a:t>
            </a:r>
            <a:r>
              <a:rPr lang="en-US" dirty="0"/>
              <a:t> vs </a:t>
            </a:r>
            <a:r>
              <a:rPr lang="en-US" cap="none" dirty="0"/>
              <a:t>Reference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3D5E-946A-9399-9A7C-1B5EC1F5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FA59-A7A9-3E1B-10AA-3D7ADD57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4351"/>
            <a:ext cx="9905998" cy="5276850"/>
          </a:xfrm>
        </p:spPr>
        <p:txBody>
          <a:bodyPr/>
          <a:lstStyle/>
          <a:p>
            <a:r>
              <a:rPr lang="en-US" dirty="0" err="1"/>
              <a:t>Distructuring</a:t>
            </a:r>
            <a:r>
              <a:rPr lang="en-US" dirty="0"/>
              <a:t>: array and object</a:t>
            </a:r>
          </a:p>
          <a:p>
            <a:r>
              <a:rPr lang="en-US" dirty="0"/>
              <a:t>Spread </a:t>
            </a:r>
            <a:r>
              <a:rPr lang="en-US" dirty="0" err="1"/>
              <a:t>operatos</a:t>
            </a:r>
            <a:endParaRPr lang="en-US" dirty="0"/>
          </a:p>
          <a:p>
            <a:r>
              <a:rPr lang="en-US" dirty="0"/>
              <a:t>Rest pattern</a:t>
            </a:r>
          </a:p>
          <a:p>
            <a:r>
              <a:rPr lang="en-US"/>
              <a:t>Short circuiting: &amp;&amp;, ||, 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75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Welcome to JavaScript</vt:lpstr>
      <vt:lpstr>scopes in js</vt:lpstr>
      <vt:lpstr>This keyword</vt:lpstr>
      <vt:lpstr>Primitive vs Reference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Adel novdehy</cp:lastModifiedBy>
  <cp:revision>1</cp:revision>
  <dcterms:created xsi:type="dcterms:W3CDTF">2024-10-27T20:25:20Z</dcterms:created>
  <dcterms:modified xsi:type="dcterms:W3CDTF">2024-10-27T20:39:43Z</dcterms:modified>
</cp:coreProperties>
</file>