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9" r:id="rId6"/>
    <p:sldId id="270" r:id="rId7"/>
    <p:sldId id="260" r:id="rId8"/>
    <p:sldId id="265" r:id="rId9"/>
    <p:sldId id="272" r:id="rId10"/>
    <p:sldId id="261" r:id="rId11"/>
    <p:sldId id="266" r:id="rId12"/>
    <p:sldId id="273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62" r:id="rId21"/>
    <p:sldId id="267" r:id="rId22"/>
    <p:sldId id="280" r:id="rId23"/>
    <p:sldId id="281" r:id="rId24"/>
    <p:sldId id="26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8" autoAdjust="0"/>
    <p:restoredTop sz="94660"/>
  </p:normalViewPr>
  <p:slideViewPr>
    <p:cSldViewPr snapToGrid="0">
      <p:cViewPr varScale="1">
        <p:scale>
          <a:sx n="53" d="100"/>
          <a:sy n="53" d="100"/>
        </p:scale>
        <p:origin x="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E6D3C-E9DC-4871-88AF-B46865D3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863C9A-3071-448F-92C1-978D697F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3670DE-6941-4019-ADD5-F500A9EA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20094C-06EB-4EA0-8344-A0F42A9F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8DFBD-6390-44BB-846D-8D30A321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1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C042C-5B44-489B-970D-E1D26CEC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AA2E63-1533-4E2E-A50A-C6D8013CB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9F9626-7127-4B5D-9DEB-AEB39D3F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7A24B-6414-40A4-BE44-1AEA354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AC405-2650-4191-8EC5-6B0D8D7F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8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E59BBE-1E51-41C8-834B-8D81ED83B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A403B-1CC8-4D40-8D1F-EE66AED13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8DDC1-FBFC-4EF0-B4C2-47C58050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6C613-01FD-4065-8558-2FFA9060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5802C-FDB3-4637-884F-1388973D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74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EF424-F84F-479D-B847-C3E35F3E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232E8-8DF1-4D94-8C53-0E0E444A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CE16C-2710-494D-80D6-FB7B9570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C987D-8C8D-4ECC-92F6-C5EF0DE5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8F169F-28DE-488D-95D9-D087BACC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5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6D0E0-10A5-4588-84BA-AEE4C804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6419D6-5BEC-46CA-B222-3C9A9ECF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BB9F8-DD85-4970-AD4E-206698A4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FB29F-87F0-4305-831F-E7E3DC4E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1E7DC5-CC63-4F82-A5B5-4306305E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DF132-DD4F-4DD2-A3A5-D29BC160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6194-67AD-4A41-814A-3B27E9899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07FFF1-9C36-4B38-8BBB-62494484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591185-99C1-4CB5-99FF-121729E9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84DB79-95C5-43F1-951B-8AA2777B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10BDA5-4711-4B24-9131-7D66464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9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0B70A-6748-4815-8F51-4CFCF7B5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D1564-6B90-4762-AAEF-5DF5347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6D877D-0AEE-48B4-893B-F5AF4D1C0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B6AA9-8550-4607-9514-E980A4F4E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76FBC4-55C3-4AE1-B305-D0979BFA6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5A5244-78BD-45CB-93A5-C5E4A4A2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FDFC74-B233-4B0F-B7EA-1D66DC75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B3375E-2722-4573-B9F8-1AF33C9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91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6BF5E-F750-4444-A55C-5D525986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174C1C-11FF-48EF-985E-18DF09DF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10F0DF-64CD-49BC-B4CF-1210CC62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9A0531-35CF-401B-867A-8153387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53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B28C93-BE09-44E8-882F-87C0FFD8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ED3701-787C-4F99-88BC-50E01006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7125EC-589F-4D5E-9A96-A7131247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2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FD9A7-BA59-4D63-8215-6DC8AD59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8B797-0F23-4DA2-A0A6-0C43535D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8F441-33D3-4072-AA56-1E193F28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641AA1-CD6D-4D49-A0F0-54452847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21644C-FDB6-482B-8CDF-F2159316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FE7815-D88E-4ABB-8E13-2F8186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7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61F4-D68F-46F7-8726-DC91FD7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4FB047-8C5F-4292-B5F5-7A59CA9B1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9BE28-358A-43DD-A65C-3F9E4414F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BA1E1-4E29-44E8-9A68-94A88EC9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4AA75F-0226-43E2-9CCA-10B7403A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DAEAEF-B2E6-46D6-8B6D-950051C9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61E2F3-E628-453B-8BCC-4EFC5C09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F61C30-EF16-472D-B8F9-7C88C99E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1F47DF-FDFE-4F61-B27D-3A4884A49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AB5D-99EA-42AE-B8DA-ED2A7F959693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6D7FF-A651-465E-8FB6-3684B6C7D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B38A60-E2DC-4C43-9EEF-C1269B55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5BB9-4C13-4633-9244-2FE9C3F77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0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4444C00-9F84-4FFF-8BF7-C35AC1888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pic>
        <p:nvPicPr>
          <p:cNvPr id="7" name="Image 6" descr="Une image contenant signe, ciel, objet, extérieur&#10;&#10;Description générée automatiquement">
            <a:extLst>
              <a:ext uri="{FF2B5EF4-FFF2-40B4-BE49-F238E27FC236}">
                <a16:creationId xmlns:a16="http://schemas.microsoft.com/office/drawing/2014/main" id="{E919A4B2-F511-411F-900B-0BFC789B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47" y="886143"/>
            <a:ext cx="5561905" cy="25428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2765D4-A9DC-44E8-BB1E-F81EBDEFB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27" y="5908222"/>
            <a:ext cx="2088746" cy="1984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874EF23-9C04-49E0-98EC-33DB7EDD8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40" y="6273242"/>
            <a:ext cx="3136314" cy="19843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C2D2456-17D0-4307-9C4F-9FA3A9E66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24" y="3295392"/>
            <a:ext cx="1773346" cy="20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7A8A5F16-5A22-43D9-A418-CF6773CA689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41" y="610455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EB30C2C8-BAAF-44D3-881A-C6EA61553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4EB9550-E645-4958-93FF-6962E3476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24791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170D141-AB5F-4AD7-B892-78635D2EDD55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d’optimisation dans le domaine de la RO</a:t>
            </a: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2 Mathématiciens américains</a:t>
            </a: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Paru en 1954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523826D-B812-468D-B9F3-0C6CAB2631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66F54A3-D3E8-4462-BC0F-6258E5EB68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4AA1EFD0-80B8-49EC-8ACE-D73FDCC000A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2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170D141-AB5F-4AD7-B892-78635D2EDD55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Principe de l’algorithme </a:t>
            </a:r>
          </a:p>
          <a:p>
            <a:pPr algn="ctr"/>
            <a:endParaRPr lang="fr-FR" sz="2000" u="sng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fr-FR" sz="20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démarre avec un flot valide </a:t>
            </a:r>
          </a:p>
          <a:p>
            <a:pPr marL="514350" indent="-514350">
              <a:buAutoNum type="arabicPeriod"/>
            </a:pPr>
            <a:r>
              <a:rPr lang="fr-FR" sz="20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cherche une chaine augmentante</a:t>
            </a:r>
          </a:p>
          <a:p>
            <a:pPr marL="514350" indent="-514350">
              <a:buAutoNum type="arabicPeriod"/>
            </a:pPr>
            <a:r>
              <a:rPr lang="fr-FR" sz="2000" b="1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existe </a:t>
            </a:r>
            <a:r>
              <a:rPr lang="fr-FR" sz="20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augmenter flot le long de la chaine et reprendre étape précédente.</a:t>
            </a:r>
          </a:p>
          <a:p>
            <a:r>
              <a:rPr lang="fr-FR" sz="20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fr-FR" sz="2000" b="1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Sinon</a:t>
            </a:r>
            <a:r>
              <a:rPr lang="fr-FR" sz="20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flot maximal trouvé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523826D-B812-468D-B9F3-0C6CAB2631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66F54A3-D3E8-4462-BC0F-6258E5EB68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4AA1EFD0-80B8-49EC-8ACE-D73FDCC000A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271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170D141-AB5F-4AD7-B892-78635D2EDD55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Complexité : O (E * flotmax)</a:t>
            </a:r>
          </a:p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= Edge = Arête</a:t>
            </a:r>
          </a:p>
          <a:p>
            <a:pPr algn="ctr"/>
            <a:endParaRPr lang="fr-FR" sz="2000" i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Complexité de l’algorithme d’Edmonds-Karp (Variantes</a:t>
            </a:r>
            <a:r>
              <a:rPr lang="fr-FR" sz="20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Ford-</a:t>
            </a:r>
            <a:r>
              <a:rPr lang="fr-FR" sz="2800" dirty="0" err="1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</a:t>
            </a:r>
            <a:endParaRPr lang="fr-FR" sz="2000" i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O(V*E)</a:t>
            </a:r>
          </a:p>
          <a:p>
            <a:pPr algn="ctr"/>
            <a:r>
              <a:rPr lang="fr-FR" sz="2000" i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= Vertice = Sommet</a:t>
            </a:r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523826D-B812-468D-B9F3-0C6CAB2631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66F54A3-D3E8-4462-BC0F-6258E5EB68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4AA1EFD0-80B8-49EC-8ACE-D73FDCC000A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1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170D141-AB5F-4AD7-B892-78635D2EDD55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523826D-B812-468D-B9F3-0C6CAB263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66F54A3-D3E8-4462-BC0F-6258E5EB6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4AA1EFD0-80B8-49EC-8ACE-D73FDCC000A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59F47988-3ABD-4E1C-9F57-47BE03B2F4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788072"/>
            <a:ext cx="7700766" cy="3171500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170D141-AB5F-4AD7-B892-78635D2EDD55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523826D-B812-468D-B9F3-0C6CAB263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66F54A3-D3E8-4462-BC0F-6258E5EB6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4AA1EFD0-80B8-49EC-8ACE-D73FDCC000A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9780BA55-888C-4257-9A7B-71D7674190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73" y="2819529"/>
            <a:ext cx="7695511" cy="315069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3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170D141-AB5F-4AD7-B892-78635D2EDD55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523826D-B812-468D-B9F3-0C6CAB263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66F54A3-D3E8-4462-BC0F-6258E5EB6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4AA1EFD0-80B8-49EC-8ACE-D73FDCC000A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EA5E43C5-90C0-4B20-A5D4-4D35924E4B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94" y="2799774"/>
            <a:ext cx="7736337" cy="3141708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5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170D141-AB5F-4AD7-B892-78635D2EDD55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523826D-B812-468D-B9F3-0C6CAB263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66F54A3-D3E8-4462-BC0F-6258E5EB6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4AA1EFD0-80B8-49EC-8ACE-D73FDCC000A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CD5FE929-E1E5-4DF2-84A4-ACD9B00E08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06" y="2777001"/>
            <a:ext cx="7649587" cy="3143286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8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170D141-AB5F-4AD7-B892-78635D2EDD55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523826D-B812-468D-B9F3-0C6CAB263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66F54A3-D3E8-4462-BC0F-6258E5EB6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4AA1EFD0-80B8-49EC-8ACE-D73FDCC000A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3FABF61F-73C4-4599-8888-FA7847A735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76" y="2803743"/>
            <a:ext cx="7776105" cy="3144333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170D141-AB5F-4AD7-B892-78635D2EDD55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523826D-B812-468D-B9F3-0C6CAB263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66F54A3-D3E8-4462-BC0F-6258E5EB6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4AA1EFD0-80B8-49EC-8ACE-D73FDCC000A5}"/>
              </a:ext>
            </a:extLst>
          </p:cNvPr>
          <p:cNvSpPr txBox="1"/>
          <p:nvPr/>
        </p:nvSpPr>
        <p:spPr>
          <a:xfrm>
            <a:off x="1830412" y="1485900"/>
            <a:ext cx="853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Ford-</a:t>
            </a:r>
            <a:r>
              <a:rPr lang="fr-FR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E458229-34F4-4A57-B774-D09D24921F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13" y="2772391"/>
            <a:ext cx="7815368" cy="3202862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EC6FF7-1D7B-48E6-8E40-B46D20281EE1}"/>
              </a:ext>
            </a:extLst>
          </p:cNvPr>
          <p:cNvSpPr txBox="1"/>
          <p:nvPr/>
        </p:nvSpPr>
        <p:spPr>
          <a:xfrm>
            <a:off x="5606527" y="2694886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</a:rPr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57559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7D3EBD4-79F3-4FAC-9BCA-98422D6E6F6E}"/>
              </a:ext>
            </a:extLst>
          </p:cNvPr>
          <p:cNvSpPr txBox="1"/>
          <p:nvPr/>
        </p:nvSpPr>
        <p:spPr>
          <a:xfrm>
            <a:off x="4379023" y="635000"/>
            <a:ext cx="343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C916F4-AB46-4698-ABC9-79E5DAC822F4}"/>
              </a:ext>
            </a:extLst>
          </p:cNvPr>
          <p:cNvSpPr txBox="1"/>
          <p:nvPr/>
        </p:nvSpPr>
        <p:spPr>
          <a:xfrm>
            <a:off x="3756373" y="2647950"/>
            <a:ext cx="4679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Qu’est ce qu’un réseau de flot ?</a:t>
            </a:r>
          </a:p>
          <a:p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  Problème du flot maximum</a:t>
            </a:r>
          </a:p>
          <a:p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 Algorithme de Ford-</a:t>
            </a:r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IV.  Projet Mario Graphe</a:t>
            </a:r>
          </a:p>
          <a:p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V.   Conclusion</a:t>
            </a:r>
          </a:p>
        </p:txBody>
      </p:sp>
    </p:spTree>
    <p:extLst>
      <p:ext uri="{BB962C8B-B14F-4D97-AF65-F5344CB8AC3E}">
        <p14:creationId xmlns:p14="http://schemas.microsoft.com/office/powerpoint/2010/main" val="283384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7A8A5F16-5A22-43D9-A418-CF6773CA6895}"/>
              </a:ext>
            </a:extLst>
          </p:cNvPr>
          <p:cNvSpPr txBox="1"/>
          <p:nvPr/>
        </p:nvSpPr>
        <p:spPr>
          <a:xfrm>
            <a:off x="1830412" y="1485900"/>
            <a:ext cx="932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Mario Graphe</a:t>
            </a:r>
          </a:p>
        </p:txBody>
      </p:sp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7" y="609498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DAAB5C8D-5972-4AFF-9D31-78560CFD0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EE8EA128-E315-4158-85AF-5DBFA03510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21445 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2AA93BE5-7BEE-492B-80A2-E8BE46985AE4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------------[Début du scénario] ------------</a:t>
            </a:r>
          </a:p>
          <a:p>
            <a:pPr algn="ctr"/>
            <a:r>
              <a:rPr lang="fr-FR" sz="2800" dirty="0" err="1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Yoshi</a:t>
            </a:r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informe Mario que la princesse </a:t>
            </a:r>
            <a:r>
              <a:rPr lang="fr-FR" sz="2800" dirty="0" err="1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Peach</a:t>
            </a:r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été enlevée par </a:t>
            </a:r>
            <a:r>
              <a:rPr lang="fr-FR" sz="2800" dirty="0" err="1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Bowser</a:t>
            </a:r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Mario doit réussir à obtenir le flot maximal pour pouvoir vaincre </a:t>
            </a:r>
            <a:r>
              <a:rPr lang="fr-FR" sz="2800" dirty="0" err="1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Bowser</a:t>
            </a:r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ainsi libérer </a:t>
            </a:r>
            <a:r>
              <a:rPr lang="fr-FR" sz="2800" dirty="0" err="1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Peach</a:t>
            </a:r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algn="ctr"/>
            <a:r>
              <a:rPr lang="fr-FR" sz="28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------------[Fin du scénario] ------------</a:t>
            </a:r>
          </a:p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07" y="608037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B0867528-76D4-4920-9CDA-103302703B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8167271B-E05C-4A74-98A8-3544372EE0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2F540DD-7FD7-49B6-94C1-CF15C1E84EA6}"/>
              </a:ext>
            </a:extLst>
          </p:cNvPr>
          <p:cNvSpPr txBox="1"/>
          <p:nvPr/>
        </p:nvSpPr>
        <p:spPr>
          <a:xfrm>
            <a:off x="1830412" y="1485900"/>
            <a:ext cx="932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Mario Graphe</a:t>
            </a:r>
          </a:p>
        </p:txBody>
      </p:sp>
    </p:spTree>
    <p:extLst>
      <p:ext uri="{BB962C8B-B14F-4D97-AF65-F5344CB8AC3E}">
        <p14:creationId xmlns:p14="http://schemas.microsoft.com/office/powerpoint/2010/main" val="12889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2AA93BE5-7BEE-492B-80A2-E8BE46985AE4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 :</a:t>
            </a: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Arriverez vous à obtenir le flot maximal ?</a:t>
            </a:r>
          </a:p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07" y="608037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B0867528-76D4-4920-9CDA-103302703B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8167271B-E05C-4A74-98A8-3544372EE0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2F540DD-7FD7-49B6-94C1-CF15C1E84EA6}"/>
              </a:ext>
            </a:extLst>
          </p:cNvPr>
          <p:cNvSpPr txBox="1"/>
          <p:nvPr/>
        </p:nvSpPr>
        <p:spPr>
          <a:xfrm>
            <a:off x="1830412" y="1485900"/>
            <a:ext cx="932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Mario Graphe</a:t>
            </a:r>
          </a:p>
        </p:txBody>
      </p:sp>
    </p:spTree>
    <p:extLst>
      <p:ext uri="{BB962C8B-B14F-4D97-AF65-F5344CB8AC3E}">
        <p14:creationId xmlns:p14="http://schemas.microsoft.com/office/powerpoint/2010/main" val="2284040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7A8A5F16-5A22-43D9-A418-CF6773CA6895}"/>
              </a:ext>
            </a:extLst>
          </p:cNvPr>
          <p:cNvSpPr txBox="1"/>
          <p:nvPr/>
        </p:nvSpPr>
        <p:spPr>
          <a:xfrm>
            <a:off x="1830412" y="1485900"/>
            <a:ext cx="932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07" y="6080370"/>
            <a:ext cx="209550" cy="3524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1D6BBF5-AE15-4F33-8F31-887C50041B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BAFB84-4414-496A-A48E-6A7BF55AFE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720CFEA-5CC2-4823-8D07-A3264E53DCCC}"/>
              </a:ext>
            </a:extLst>
          </p:cNvPr>
          <p:cNvSpPr txBox="1"/>
          <p:nvPr/>
        </p:nvSpPr>
        <p:spPr>
          <a:xfrm>
            <a:off x="11143105" y="3870325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</a:t>
            </a:r>
          </a:p>
        </p:txBody>
      </p:sp>
    </p:spTree>
    <p:extLst>
      <p:ext uri="{BB962C8B-B14F-4D97-AF65-F5344CB8AC3E}">
        <p14:creationId xmlns:p14="http://schemas.microsoft.com/office/powerpoint/2010/main" val="5646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C 0.02408 -0.01343 0.03372 -0.10139 0.05716 -0.11435 C 0.07304 -0.12315 0.11614 -0.15417 0.1371 -0.1581 C 0.15807 -0.16227 0.16822 -0.14792 0.18307 -0.13912 C 0.18294 -0.08287 0.17591 0.05023 0.21132 0.0076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71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91667E-6 0.1412 L -2.91667E-6 0.36759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7A8A5F16-5A22-43D9-A418-CF6773CA6895}"/>
              </a:ext>
            </a:extLst>
          </p:cNvPr>
          <p:cNvSpPr txBox="1"/>
          <p:nvPr/>
        </p:nvSpPr>
        <p:spPr>
          <a:xfrm>
            <a:off x="-115136" y="3686369"/>
            <a:ext cx="1225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D930500B-BBFC-448F-BB43-F5F2B0B3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0" y="1220"/>
            <a:ext cx="446704" cy="44644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448D91DA-758B-42CC-B487-22EB7FA06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5" y="3660"/>
            <a:ext cx="446704" cy="446449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32BF2B8C-9428-41A5-8344-E2D8F9CC1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4" y="3660"/>
            <a:ext cx="446704" cy="446449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131BBB27-18B0-4376-9A63-EDA81E322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46" y="1220"/>
            <a:ext cx="446704" cy="446449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F448097-A9F2-444B-8791-87BAAF5E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76" y="1220"/>
            <a:ext cx="446704" cy="446449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2329BA99-EC08-4F94-AFB9-B35D3EFA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32" y="1220"/>
            <a:ext cx="446704" cy="446449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1B622413-30A3-4B4C-B088-939B005F9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24" y="3660"/>
            <a:ext cx="446704" cy="446449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DF4B9DE4-17A7-4334-A5FB-BD3017F08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80" y="3660"/>
            <a:ext cx="446704" cy="446449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C3A8E7E6-8BCD-4177-B60E-545156DE6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36" y="1220"/>
            <a:ext cx="446704" cy="446449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6AC81DE0-DE56-4D5E-A162-FAB31339A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92" y="1220"/>
            <a:ext cx="446704" cy="446449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40C8C0D2-1A39-43BD-9833-25E7A1C2E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84" y="1220"/>
            <a:ext cx="446704" cy="446449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174B7FA1-EA41-4AED-AA27-86F72070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76" y="3660"/>
            <a:ext cx="446704" cy="446449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FE768319-D70C-4DEC-8144-88DB221B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32" y="3660"/>
            <a:ext cx="446704" cy="446449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5794131-91BD-4BF3-A225-2A1DCA53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88" y="1220"/>
            <a:ext cx="446704" cy="446449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3BF8E14B-770E-4EEF-B1E4-B4E245FC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44" y="1220"/>
            <a:ext cx="446704" cy="446449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3D45FA7E-2B19-4B45-AC6A-0839AF70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00" y="1220"/>
            <a:ext cx="446704" cy="446449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D0B6AD1-809A-4515-AE2E-FBDD263A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92" y="3660"/>
            <a:ext cx="446704" cy="446449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9A6A242A-5EDF-4FCF-8C5C-075FAF09F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48" y="3660"/>
            <a:ext cx="446704" cy="44644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E8554A9B-C4A5-4D26-B4C8-94826A13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04" y="1220"/>
            <a:ext cx="446704" cy="446449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816C7F61-9CAB-406F-B6E6-B1E6259A1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60" y="1220"/>
            <a:ext cx="446704" cy="446449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423E84B9-37FA-4DFB-96AB-30EE923C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016" y="1220"/>
            <a:ext cx="446704" cy="446449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E1D1B55F-C0B8-487C-9772-F9D98D59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08" y="3660"/>
            <a:ext cx="446704" cy="446449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136EB3C-7DA9-4955-9229-833B4157A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64" y="3660"/>
            <a:ext cx="446704" cy="446449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4678DF6D-16A6-4EE5-989B-476E0486F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20" y="1220"/>
            <a:ext cx="446704" cy="44644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A798804D-6290-42AD-8F55-E06A9CC9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076" y="1220"/>
            <a:ext cx="446704" cy="446449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6466992C-9DFB-47AF-9B3B-2CA6C3A93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32" y="1220"/>
            <a:ext cx="446704" cy="446449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C9E8F7CE-C45A-4053-8884-E762328D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24" y="3660"/>
            <a:ext cx="446704" cy="446449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23C97261-CE58-4640-A7E4-C28E80958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127" y="0"/>
            <a:ext cx="446704" cy="446449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C7388394-6E72-44B4-89C1-A3502DFA7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36" y="1220"/>
            <a:ext cx="446704" cy="446449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85B9B2A3-D414-4085-83B7-A531F8E9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892" y="1220"/>
            <a:ext cx="446704" cy="446449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053E2D0D-3B4C-465C-979A-2C663F701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296" y="1220"/>
            <a:ext cx="446704" cy="446449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EF55C8B1-B755-405E-830A-261F8866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36" y="306020"/>
            <a:ext cx="446704" cy="446449"/>
          </a:xfrm>
          <a:prstGeom prst="rect">
            <a:avLst/>
          </a:prstGeom>
        </p:spPr>
      </p:pic>
      <p:pic>
        <p:nvPicPr>
          <p:cNvPr id="125" name="Image 124">
            <a:extLst>
              <a:ext uri="{FF2B5EF4-FFF2-40B4-BE49-F238E27FC236}">
                <a16:creationId xmlns:a16="http://schemas.microsoft.com/office/drawing/2014/main" id="{86A833D7-0F58-4686-8459-718D58F3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9" y="308460"/>
            <a:ext cx="446704" cy="446449"/>
          </a:xfrm>
          <a:prstGeom prst="rect">
            <a:avLst/>
          </a:prstGeom>
        </p:spPr>
      </p:pic>
      <p:pic>
        <p:nvPicPr>
          <p:cNvPr id="126" name="Image 125">
            <a:extLst>
              <a:ext uri="{FF2B5EF4-FFF2-40B4-BE49-F238E27FC236}">
                <a16:creationId xmlns:a16="http://schemas.microsoft.com/office/drawing/2014/main" id="{36F1D1C8-0E93-4A78-85BE-41E36415C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8" y="308460"/>
            <a:ext cx="446704" cy="446449"/>
          </a:xfrm>
          <a:prstGeom prst="rect">
            <a:avLst/>
          </a:prstGeom>
        </p:spPr>
      </p:pic>
      <p:pic>
        <p:nvPicPr>
          <p:cNvPr id="127" name="Image 126">
            <a:extLst>
              <a:ext uri="{FF2B5EF4-FFF2-40B4-BE49-F238E27FC236}">
                <a16:creationId xmlns:a16="http://schemas.microsoft.com/office/drawing/2014/main" id="{89E363F3-39FC-428E-92EC-25F426C0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0" y="306020"/>
            <a:ext cx="446704" cy="446449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FC8DD841-CCA9-4F8A-AE70-616EA3FBA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0" y="306020"/>
            <a:ext cx="446704" cy="446449"/>
          </a:xfrm>
          <a:prstGeom prst="rect">
            <a:avLst/>
          </a:prstGeom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39FC0AFA-AFEC-4E91-8039-5A01133C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36" y="306020"/>
            <a:ext cx="446704" cy="446449"/>
          </a:xfrm>
          <a:prstGeom prst="rect">
            <a:avLst/>
          </a:prstGeom>
        </p:spPr>
      </p:pic>
      <p:pic>
        <p:nvPicPr>
          <p:cNvPr id="130" name="Image 129">
            <a:extLst>
              <a:ext uri="{FF2B5EF4-FFF2-40B4-BE49-F238E27FC236}">
                <a16:creationId xmlns:a16="http://schemas.microsoft.com/office/drawing/2014/main" id="{00816084-79D2-4893-95EB-AF4098C4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8" y="308460"/>
            <a:ext cx="446704" cy="446449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D82154E8-EB44-42B5-9485-481807134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84" y="308460"/>
            <a:ext cx="446704" cy="446449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37B76DDC-F9D4-4ACB-826A-71AF3F28B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0" y="306020"/>
            <a:ext cx="446704" cy="446449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DB798703-1049-4010-B52A-96D3CF0B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96" y="306020"/>
            <a:ext cx="446704" cy="446449"/>
          </a:xfrm>
          <a:prstGeom prst="rect">
            <a:avLst/>
          </a:prstGeom>
        </p:spPr>
      </p:pic>
      <p:pic>
        <p:nvPicPr>
          <p:cNvPr id="134" name="Image 133">
            <a:extLst>
              <a:ext uri="{FF2B5EF4-FFF2-40B4-BE49-F238E27FC236}">
                <a16:creationId xmlns:a16="http://schemas.microsoft.com/office/drawing/2014/main" id="{DDB897A3-8C24-4C46-9F5B-B5D9BC96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8" y="306020"/>
            <a:ext cx="446704" cy="446449"/>
          </a:xfrm>
          <a:prstGeom prst="rect">
            <a:avLst/>
          </a:prstGeom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E0BEE9BF-9F45-49FF-8136-E0DB1804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80" y="308460"/>
            <a:ext cx="446704" cy="446449"/>
          </a:xfrm>
          <a:prstGeom prst="rect">
            <a:avLst/>
          </a:prstGeom>
        </p:spPr>
      </p:pic>
      <p:pic>
        <p:nvPicPr>
          <p:cNvPr id="136" name="Image 135">
            <a:extLst>
              <a:ext uri="{FF2B5EF4-FFF2-40B4-BE49-F238E27FC236}">
                <a16:creationId xmlns:a16="http://schemas.microsoft.com/office/drawing/2014/main" id="{1FE89B3D-7ED8-4EA9-80B9-B4AB33C97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6" y="308460"/>
            <a:ext cx="446704" cy="446449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D9781FA5-5B1C-41C7-ABD5-BC8EDCF3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2" y="306020"/>
            <a:ext cx="446704" cy="446449"/>
          </a:xfrm>
          <a:prstGeom prst="rect">
            <a:avLst/>
          </a:prstGeom>
        </p:spPr>
      </p:pic>
      <p:pic>
        <p:nvPicPr>
          <p:cNvPr id="138" name="Image 137">
            <a:extLst>
              <a:ext uri="{FF2B5EF4-FFF2-40B4-BE49-F238E27FC236}">
                <a16:creationId xmlns:a16="http://schemas.microsoft.com/office/drawing/2014/main" id="{57A3DD10-DBA2-4617-997D-40A8F5CD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48" y="306020"/>
            <a:ext cx="446704" cy="446449"/>
          </a:xfrm>
          <a:prstGeom prst="rect">
            <a:avLst/>
          </a:prstGeom>
        </p:spPr>
      </p:pic>
      <p:pic>
        <p:nvPicPr>
          <p:cNvPr id="139" name="Image 138">
            <a:extLst>
              <a:ext uri="{FF2B5EF4-FFF2-40B4-BE49-F238E27FC236}">
                <a16:creationId xmlns:a16="http://schemas.microsoft.com/office/drawing/2014/main" id="{F1D0F01F-E4D4-4206-A73D-EFC65044B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04" y="306020"/>
            <a:ext cx="446704" cy="446449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76F79E73-7C29-4995-A5FF-1E7C438A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96" y="308460"/>
            <a:ext cx="446704" cy="446449"/>
          </a:xfrm>
          <a:prstGeom prst="rect">
            <a:avLst/>
          </a:prstGeom>
        </p:spPr>
      </p:pic>
      <p:pic>
        <p:nvPicPr>
          <p:cNvPr id="141" name="Image 140">
            <a:extLst>
              <a:ext uri="{FF2B5EF4-FFF2-40B4-BE49-F238E27FC236}">
                <a16:creationId xmlns:a16="http://schemas.microsoft.com/office/drawing/2014/main" id="{0F0C2670-CC70-49AB-95DF-7D8F016B0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52" y="308460"/>
            <a:ext cx="446704" cy="446449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id="{3CF57C87-5F3A-46D9-B898-556EC0B06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08" y="306020"/>
            <a:ext cx="446704" cy="446449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08DE0A4F-DC1F-40FC-AB60-E45B8210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64" y="306020"/>
            <a:ext cx="446704" cy="446449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FD094C0A-C60F-4BFC-ABC7-456C28F9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0" y="306020"/>
            <a:ext cx="446704" cy="446449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07221635-90A9-4281-9297-C7FAD960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12" y="308460"/>
            <a:ext cx="446704" cy="446449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id="{04F74F74-7980-43D2-8341-7F0C76BB1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8" y="308460"/>
            <a:ext cx="446704" cy="446449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5927D3FD-1B7E-40DB-8F66-2877669A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24" y="306020"/>
            <a:ext cx="446704" cy="446449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id="{899AC7C7-1691-4294-AA2A-FC422E435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80" y="306020"/>
            <a:ext cx="446704" cy="446449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E800A797-9B2D-4285-BB79-289823CB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36" y="306020"/>
            <a:ext cx="446704" cy="446449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58E7C09E-D059-4E0F-88EB-257C653C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28" y="308460"/>
            <a:ext cx="446704" cy="446449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39CB5740-27B2-4A55-A50E-5F1A5FB4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40" y="306020"/>
            <a:ext cx="446704" cy="446449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5EB16A56-F3C0-4C94-804A-1ACC27FB3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96" y="306020"/>
            <a:ext cx="446704" cy="446449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CE35F399-8910-42DD-B50A-AD0DE30C2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200" y="306020"/>
            <a:ext cx="446704" cy="446449"/>
          </a:xfrm>
          <a:prstGeom prst="rect">
            <a:avLst/>
          </a:prstGeom>
        </p:spPr>
      </p:pic>
      <p:pic>
        <p:nvPicPr>
          <p:cNvPr id="155" name="Image 154">
            <a:extLst>
              <a:ext uri="{FF2B5EF4-FFF2-40B4-BE49-F238E27FC236}">
                <a16:creationId xmlns:a16="http://schemas.microsoft.com/office/drawing/2014/main" id="{6E0EE3C5-38AE-461D-8C10-3A59B421E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36" y="613260"/>
            <a:ext cx="446704" cy="446449"/>
          </a:xfrm>
          <a:prstGeom prst="rect">
            <a:avLst/>
          </a:prstGeom>
        </p:spPr>
      </p:pic>
      <p:pic>
        <p:nvPicPr>
          <p:cNvPr id="156" name="Image 155">
            <a:extLst>
              <a:ext uri="{FF2B5EF4-FFF2-40B4-BE49-F238E27FC236}">
                <a16:creationId xmlns:a16="http://schemas.microsoft.com/office/drawing/2014/main" id="{1EDAA04C-9137-42E6-B264-1CE3F0EB3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9" y="615700"/>
            <a:ext cx="446704" cy="446449"/>
          </a:xfrm>
          <a:prstGeom prst="rect">
            <a:avLst/>
          </a:prstGeom>
        </p:spPr>
      </p:pic>
      <p:pic>
        <p:nvPicPr>
          <p:cNvPr id="157" name="Image 156">
            <a:extLst>
              <a:ext uri="{FF2B5EF4-FFF2-40B4-BE49-F238E27FC236}">
                <a16:creationId xmlns:a16="http://schemas.microsoft.com/office/drawing/2014/main" id="{7E389E7E-EC49-4F14-82E2-83EC94C2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8" y="615700"/>
            <a:ext cx="446704" cy="446449"/>
          </a:xfrm>
          <a:prstGeom prst="rect">
            <a:avLst/>
          </a:prstGeom>
        </p:spPr>
      </p:pic>
      <p:pic>
        <p:nvPicPr>
          <p:cNvPr id="158" name="Image 157">
            <a:extLst>
              <a:ext uri="{FF2B5EF4-FFF2-40B4-BE49-F238E27FC236}">
                <a16:creationId xmlns:a16="http://schemas.microsoft.com/office/drawing/2014/main" id="{D09B2712-7B17-4482-BAB7-0320AC80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0" y="613260"/>
            <a:ext cx="446704" cy="446449"/>
          </a:xfrm>
          <a:prstGeom prst="rect">
            <a:avLst/>
          </a:prstGeom>
        </p:spPr>
      </p:pic>
      <p:pic>
        <p:nvPicPr>
          <p:cNvPr id="159" name="Image 158">
            <a:extLst>
              <a:ext uri="{FF2B5EF4-FFF2-40B4-BE49-F238E27FC236}">
                <a16:creationId xmlns:a16="http://schemas.microsoft.com/office/drawing/2014/main" id="{1D7E73B5-A8D3-4FB8-9BFF-DE6B3D5A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0" y="613260"/>
            <a:ext cx="446704" cy="446449"/>
          </a:xfrm>
          <a:prstGeom prst="rect">
            <a:avLst/>
          </a:prstGeom>
        </p:spPr>
      </p:pic>
      <p:pic>
        <p:nvPicPr>
          <p:cNvPr id="160" name="Image 159">
            <a:extLst>
              <a:ext uri="{FF2B5EF4-FFF2-40B4-BE49-F238E27FC236}">
                <a16:creationId xmlns:a16="http://schemas.microsoft.com/office/drawing/2014/main" id="{4B70CB32-28D1-4531-898A-B3BF9F16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36" y="613260"/>
            <a:ext cx="446704" cy="446449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CDD7EF2A-5FEE-4630-BC15-B6CDB6FE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8" y="615700"/>
            <a:ext cx="446704" cy="446449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6EABA64B-9370-4621-88B9-23EBB437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84" y="615700"/>
            <a:ext cx="446704" cy="446449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D79BCFCC-04B6-409D-B0CC-AC513410B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0" y="613260"/>
            <a:ext cx="446704" cy="446449"/>
          </a:xfrm>
          <a:prstGeom prst="rect">
            <a:avLst/>
          </a:prstGeom>
        </p:spPr>
      </p:pic>
      <p:pic>
        <p:nvPicPr>
          <p:cNvPr id="164" name="Image 163">
            <a:extLst>
              <a:ext uri="{FF2B5EF4-FFF2-40B4-BE49-F238E27FC236}">
                <a16:creationId xmlns:a16="http://schemas.microsoft.com/office/drawing/2014/main" id="{92E08DA3-D0F1-4DDB-98E8-1211F9F3B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96" y="613260"/>
            <a:ext cx="446704" cy="446449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6998D004-F4EC-4EE8-BCE0-DB06B20CF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8" y="613260"/>
            <a:ext cx="446704" cy="446449"/>
          </a:xfrm>
          <a:prstGeom prst="rect">
            <a:avLst/>
          </a:prstGeom>
        </p:spPr>
      </p:pic>
      <p:pic>
        <p:nvPicPr>
          <p:cNvPr id="166" name="Image 165">
            <a:extLst>
              <a:ext uri="{FF2B5EF4-FFF2-40B4-BE49-F238E27FC236}">
                <a16:creationId xmlns:a16="http://schemas.microsoft.com/office/drawing/2014/main" id="{BF15EE5B-9B74-4313-AA1C-851E50B3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80" y="615700"/>
            <a:ext cx="446704" cy="446449"/>
          </a:xfrm>
          <a:prstGeom prst="rect">
            <a:avLst/>
          </a:prstGeom>
        </p:spPr>
      </p:pic>
      <p:pic>
        <p:nvPicPr>
          <p:cNvPr id="167" name="Image 166">
            <a:extLst>
              <a:ext uri="{FF2B5EF4-FFF2-40B4-BE49-F238E27FC236}">
                <a16:creationId xmlns:a16="http://schemas.microsoft.com/office/drawing/2014/main" id="{FA125965-4C0E-42B6-8468-70457BC3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6" y="615700"/>
            <a:ext cx="446704" cy="446449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3E147E72-6387-4E71-B21A-E225ADE7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2" y="613260"/>
            <a:ext cx="446704" cy="446449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DDCE8FD3-2FB9-4657-851D-6413FB24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48" y="613260"/>
            <a:ext cx="446704" cy="446449"/>
          </a:xfrm>
          <a:prstGeom prst="rect">
            <a:avLst/>
          </a:prstGeom>
        </p:spPr>
      </p:pic>
      <p:pic>
        <p:nvPicPr>
          <p:cNvPr id="170" name="Image 169">
            <a:extLst>
              <a:ext uri="{FF2B5EF4-FFF2-40B4-BE49-F238E27FC236}">
                <a16:creationId xmlns:a16="http://schemas.microsoft.com/office/drawing/2014/main" id="{A86D57ED-F131-48A2-9B01-4914BD4AF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04" y="613260"/>
            <a:ext cx="446704" cy="446449"/>
          </a:xfrm>
          <a:prstGeom prst="rect">
            <a:avLst/>
          </a:prstGeom>
        </p:spPr>
      </p:pic>
      <p:pic>
        <p:nvPicPr>
          <p:cNvPr id="171" name="Image 170">
            <a:extLst>
              <a:ext uri="{FF2B5EF4-FFF2-40B4-BE49-F238E27FC236}">
                <a16:creationId xmlns:a16="http://schemas.microsoft.com/office/drawing/2014/main" id="{DFBA1A75-CB8F-4C52-A989-B280CB9FF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96" y="615700"/>
            <a:ext cx="446704" cy="446449"/>
          </a:xfrm>
          <a:prstGeom prst="rect">
            <a:avLst/>
          </a:prstGeom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FF0F4723-9F09-41DF-8346-77C3DBD7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52" y="615700"/>
            <a:ext cx="446704" cy="446449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C0102B75-BD47-44AC-A03A-261CED61E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08" y="613260"/>
            <a:ext cx="446704" cy="446449"/>
          </a:xfrm>
          <a:prstGeom prst="rect">
            <a:avLst/>
          </a:prstGeom>
        </p:spPr>
      </p:pic>
      <p:pic>
        <p:nvPicPr>
          <p:cNvPr id="174" name="Image 173">
            <a:extLst>
              <a:ext uri="{FF2B5EF4-FFF2-40B4-BE49-F238E27FC236}">
                <a16:creationId xmlns:a16="http://schemas.microsoft.com/office/drawing/2014/main" id="{90963872-EFAE-4F87-BD92-1ED2F0F70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64" y="613260"/>
            <a:ext cx="446704" cy="446449"/>
          </a:xfrm>
          <a:prstGeom prst="rect">
            <a:avLst/>
          </a:prstGeom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14E1D63A-69AD-4C94-BE4C-4D7B1FB5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0" y="613260"/>
            <a:ext cx="446704" cy="446449"/>
          </a:xfrm>
          <a:prstGeom prst="rect">
            <a:avLst/>
          </a:prstGeom>
        </p:spPr>
      </p:pic>
      <p:pic>
        <p:nvPicPr>
          <p:cNvPr id="176" name="Image 175">
            <a:extLst>
              <a:ext uri="{FF2B5EF4-FFF2-40B4-BE49-F238E27FC236}">
                <a16:creationId xmlns:a16="http://schemas.microsoft.com/office/drawing/2014/main" id="{9AEA4FDB-6188-4A45-9BCE-CDD088DA6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12" y="615700"/>
            <a:ext cx="446704" cy="446449"/>
          </a:xfrm>
          <a:prstGeom prst="rect">
            <a:avLst/>
          </a:prstGeom>
        </p:spPr>
      </p:pic>
      <p:pic>
        <p:nvPicPr>
          <p:cNvPr id="177" name="Image 176">
            <a:extLst>
              <a:ext uri="{FF2B5EF4-FFF2-40B4-BE49-F238E27FC236}">
                <a16:creationId xmlns:a16="http://schemas.microsoft.com/office/drawing/2014/main" id="{3DA3CEBC-AE1C-411A-A9B0-DDDFAB572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8" y="615700"/>
            <a:ext cx="446704" cy="446449"/>
          </a:xfrm>
          <a:prstGeom prst="rect">
            <a:avLst/>
          </a:prstGeom>
        </p:spPr>
      </p:pic>
      <p:pic>
        <p:nvPicPr>
          <p:cNvPr id="178" name="Image 177">
            <a:extLst>
              <a:ext uri="{FF2B5EF4-FFF2-40B4-BE49-F238E27FC236}">
                <a16:creationId xmlns:a16="http://schemas.microsoft.com/office/drawing/2014/main" id="{C39E37FB-91E1-42C7-9203-073697342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24" y="613260"/>
            <a:ext cx="446704" cy="446449"/>
          </a:xfrm>
          <a:prstGeom prst="rect">
            <a:avLst/>
          </a:prstGeom>
        </p:spPr>
      </p:pic>
      <p:pic>
        <p:nvPicPr>
          <p:cNvPr id="179" name="Image 178">
            <a:extLst>
              <a:ext uri="{FF2B5EF4-FFF2-40B4-BE49-F238E27FC236}">
                <a16:creationId xmlns:a16="http://schemas.microsoft.com/office/drawing/2014/main" id="{B10563FD-4BFB-471B-B5AF-3AE04773F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80" y="613260"/>
            <a:ext cx="446704" cy="446449"/>
          </a:xfrm>
          <a:prstGeom prst="rect">
            <a:avLst/>
          </a:prstGeom>
        </p:spPr>
      </p:pic>
      <p:pic>
        <p:nvPicPr>
          <p:cNvPr id="180" name="Image 179">
            <a:extLst>
              <a:ext uri="{FF2B5EF4-FFF2-40B4-BE49-F238E27FC236}">
                <a16:creationId xmlns:a16="http://schemas.microsoft.com/office/drawing/2014/main" id="{F528E4DA-8BB8-418A-B655-A1E14510E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36" y="613260"/>
            <a:ext cx="446704" cy="446449"/>
          </a:xfrm>
          <a:prstGeom prst="rect">
            <a:avLst/>
          </a:prstGeom>
        </p:spPr>
      </p:pic>
      <p:pic>
        <p:nvPicPr>
          <p:cNvPr id="181" name="Image 180">
            <a:extLst>
              <a:ext uri="{FF2B5EF4-FFF2-40B4-BE49-F238E27FC236}">
                <a16:creationId xmlns:a16="http://schemas.microsoft.com/office/drawing/2014/main" id="{89663D81-29F7-47A3-B972-21B0ADC18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28" y="615700"/>
            <a:ext cx="446704" cy="446449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8EA28D41-97B1-4F17-8DC9-358EF396D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40" y="613260"/>
            <a:ext cx="446704" cy="446449"/>
          </a:xfrm>
          <a:prstGeom prst="rect">
            <a:avLst/>
          </a:prstGeom>
        </p:spPr>
      </p:pic>
      <p:pic>
        <p:nvPicPr>
          <p:cNvPr id="184" name="Image 183">
            <a:extLst>
              <a:ext uri="{FF2B5EF4-FFF2-40B4-BE49-F238E27FC236}">
                <a16:creationId xmlns:a16="http://schemas.microsoft.com/office/drawing/2014/main" id="{3442E0CA-F8E9-43CE-89D6-D825C58E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96" y="613260"/>
            <a:ext cx="446704" cy="446449"/>
          </a:xfrm>
          <a:prstGeom prst="rect">
            <a:avLst/>
          </a:prstGeom>
        </p:spPr>
      </p:pic>
      <p:pic>
        <p:nvPicPr>
          <p:cNvPr id="185" name="Image 184">
            <a:extLst>
              <a:ext uri="{FF2B5EF4-FFF2-40B4-BE49-F238E27FC236}">
                <a16:creationId xmlns:a16="http://schemas.microsoft.com/office/drawing/2014/main" id="{1D6C4B0A-3F0E-4285-9065-628028F1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200" y="613260"/>
            <a:ext cx="446704" cy="446449"/>
          </a:xfrm>
          <a:prstGeom prst="rect">
            <a:avLst/>
          </a:prstGeom>
        </p:spPr>
      </p:pic>
      <p:pic>
        <p:nvPicPr>
          <p:cNvPr id="186" name="Image 185">
            <a:extLst>
              <a:ext uri="{FF2B5EF4-FFF2-40B4-BE49-F238E27FC236}">
                <a16:creationId xmlns:a16="http://schemas.microsoft.com/office/drawing/2014/main" id="{6BCF20C9-22AE-4823-9E90-28C5A04A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36" y="906826"/>
            <a:ext cx="446704" cy="446449"/>
          </a:xfrm>
          <a:prstGeom prst="rect">
            <a:avLst/>
          </a:prstGeom>
        </p:spPr>
      </p:pic>
      <p:pic>
        <p:nvPicPr>
          <p:cNvPr id="187" name="Image 186">
            <a:extLst>
              <a:ext uri="{FF2B5EF4-FFF2-40B4-BE49-F238E27FC236}">
                <a16:creationId xmlns:a16="http://schemas.microsoft.com/office/drawing/2014/main" id="{39C1C337-B6AE-4259-967C-551CE080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9" y="909266"/>
            <a:ext cx="446704" cy="446449"/>
          </a:xfrm>
          <a:prstGeom prst="rect">
            <a:avLst/>
          </a:prstGeom>
        </p:spPr>
      </p:pic>
      <p:pic>
        <p:nvPicPr>
          <p:cNvPr id="188" name="Image 187">
            <a:extLst>
              <a:ext uri="{FF2B5EF4-FFF2-40B4-BE49-F238E27FC236}">
                <a16:creationId xmlns:a16="http://schemas.microsoft.com/office/drawing/2014/main" id="{932525CD-B484-48C0-AE7F-1CB0D6AE8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8" y="909266"/>
            <a:ext cx="446704" cy="446449"/>
          </a:xfrm>
          <a:prstGeom prst="rect">
            <a:avLst/>
          </a:prstGeom>
        </p:spPr>
      </p:pic>
      <p:pic>
        <p:nvPicPr>
          <p:cNvPr id="189" name="Image 188">
            <a:extLst>
              <a:ext uri="{FF2B5EF4-FFF2-40B4-BE49-F238E27FC236}">
                <a16:creationId xmlns:a16="http://schemas.microsoft.com/office/drawing/2014/main" id="{833478D5-616A-476F-9770-328D2979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0" y="906826"/>
            <a:ext cx="446704" cy="446449"/>
          </a:xfrm>
          <a:prstGeom prst="rect">
            <a:avLst/>
          </a:prstGeom>
        </p:spPr>
      </p:pic>
      <p:pic>
        <p:nvPicPr>
          <p:cNvPr id="190" name="Image 189">
            <a:extLst>
              <a:ext uri="{FF2B5EF4-FFF2-40B4-BE49-F238E27FC236}">
                <a16:creationId xmlns:a16="http://schemas.microsoft.com/office/drawing/2014/main" id="{E12719E5-8FB6-4A94-B3EB-6A6340D7E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0" y="906826"/>
            <a:ext cx="446704" cy="446449"/>
          </a:xfrm>
          <a:prstGeom prst="rect">
            <a:avLst/>
          </a:prstGeom>
        </p:spPr>
      </p:pic>
      <p:pic>
        <p:nvPicPr>
          <p:cNvPr id="191" name="Image 190">
            <a:extLst>
              <a:ext uri="{FF2B5EF4-FFF2-40B4-BE49-F238E27FC236}">
                <a16:creationId xmlns:a16="http://schemas.microsoft.com/office/drawing/2014/main" id="{992418F7-9205-4663-962B-E30B1E52A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36" y="906826"/>
            <a:ext cx="446704" cy="446449"/>
          </a:xfrm>
          <a:prstGeom prst="rect">
            <a:avLst/>
          </a:prstGeom>
        </p:spPr>
      </p:pic>
      <p:pic>
        <p:nvPicPr>
          <p:cNvPr id="192" name="Image 191">
            <a:extLst>
              <a:ext uri="{FF2B5EF4-FFF2-40B4-BE49-F238E27FC236}">
                <a16:creationId xmlns:a16="http://schemas.microsoft.com/office/drawing/2014/main" id="{476715BC-5428-49E4-96B8-84D6E33A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8" y="909266"/>
            <a:ext cx="446704" cy="446449"/>
          </a:xfrm>
          <a:prstGeom prst="rect">
            <a:avLst/>
          </a:prstGeom>
        </p:spPr>
      </p:pic>
      <p:pic>
        <p:nvPicPr>
          <p:cNvPr id="193" name="Image 192">
            <a:extLst>
              <a:ext uri="{FF2B5EF4-FFF2-40B4-BE49-F238E27FC236}">
                <a16:creationId xmlns:a16="http://schemas.microsoft.com/office/drawing/2014/main" id="{E001054C-7366-41E7-8D15-72AE3ADD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84" y="909266"/>
            <a:ext cx="446704" cy="446449"/>
          </a:xfrm>
          <a:prstGeom prst="rect">
            <a:avLst/>
          </a:prstGeom>
        </p:spPr>
      </p:pic>
      <p:pic>
        <p:nvPicPr>
          <p:cNvPr id="194" name="Image 193">
            <a:extLst>
              <a:ext uri="{FF2B5EF4-FFF2-40B4-BE49-F238E27FC236}">
                <a16:creationId xmlns:a16="http://schemas.microsoft.com/office/drawing/2014/main" id="{FC14C0F9-2F71-4005-9ED9-BB0F7AAD7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0" y="906826"/>
            <a:ext cx="446704" cy="446449"/>
          </a:xfrm>
          <a:prstGeom prst="rect">
            <a:avLst/>
          </a:prstGeom>
        </p:spPr>
      </p:pic>
      <p:pic>
        <p:nvPicPr>
          <p:cNvPr id="195" name="Image 194">
            <a:extLst>
              <a:ext uri="{FF2B5EF4-FFF2-40B4-BE49-F238E27FC236}">
                <a16:creationId xmlns:a16="http://schemas.microsoft.com/office/drawing/2014/main" id="{56EDD3FD-B5E6-4F15-8B47-98C1FDA1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96" y="906826"/>
            <a:ext cx="446704" cy="446449"/>
          </a:xfrm>
          <a:prstGeom prst="rect">
            <a:avLst/>
          </a:prstGeom>
        </p:spPr>
      </p:pic>
      <p:pic>
        <p:nvPicPr>
          <p:cNvPr id="196" name="Image 195">
            <a:extLst>
              <a:ext uri="{FF2B5EF4-FFF2-40B4-BE49-F238E27FC236}">
                <a16:creationId xmlns:a16="http://schemas.microsoft.com/office/drawing/2014/main" id="{CE09AD34-365E-4A9E-9823-957578701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8" y="906826"/>
            <a:ext cx="446704" cy="446449"/>
          </a:xfrm>
          <a:prstGeom prst="rect">
            <a:avLst/>
          </a:prstGeom>
        </p:spPr>
      </p:pic>
      <p:pic>
        <p:nvPicPr>
          <p:cNvPr id="197" name="Image 196">
            <a:extLst>
              <a:ext uri="{FF2B5EF4-FFF2-40B4-BE49-F238E27FC236}">
                <a16:creationId xmlns:a16="http://schemas.microsoft.com/office/drawing/2014/main" id="{2679EB10-E31D-4F24-BD79-DEFF48701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80" y="909266"/>
            <a:ext cx="446704" cy="446449"/>
          </a:xfrm>
          <a:prstGeom prst="rect">
            <a:avLst/>
          </a:prstGeom>
        </p:spPr>
      </p:pic>
      <p:pic>
        <p:nvPicPr>
          <p:cNvPr id="198" name="Image 197">
            <a:extLst>
              <a:ext uri="{FF2B5EF4-FFF2-40B4-BE49-F238E27FC236}">
                <a16:creationId xmlns:a16="http://schemas.microsoft.com/office/drawing/2014/main" id="{8F1F8ACF-D53B-4D1D-9DAF-AAC97494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6" y="909266"/>
            <a:ext cx="446704" cy="446449"/>
          </a:xfrm>
          <a:prstGeom prst="rect">
            <a:avLst/>
          </a:prstGeom>
        </p:spPr>
      </p:pic>
      <p:pic>
        <p:nvPicPr>
          <p:cNvPr id="199" name="Image 198">
            <a:extLst>
              <a:ext uri="{FF2B5EF4-FFF2-40B4-BE49-F238E27FC236}">
                <a16:creationId xmlns:a16="http://schemas.microsoft.com/office/drawing/2014/main" id="{DE36A0FF-4F62-42F7-851C-A6C9C88D5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2" y="906826"/>
            <a:ext cx="446704" cy="446449"/>
          </a:xfrm>
          <a:prstGeom prst="rect">
            <a:avLst/>
          </a:prstGeom>
        </p:spPr>
      </p:pic>
      <p:pic>
        <p:nvPicPr>
          <p:cNvPr id="200" name="Image 199">
            <a:extLst>
              <a:ext uri="{FF2B5EF4-FFF2-40B4-BE49-F238E27FC236}">
                <a16:creationId xmlns:a16="http://schemas.microsoft.com/office/drawing/2014/main" id="{1E58C429-102F-43AD-9394-BCC42461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48" y="906826"/>
            <a:ext cx="446704" cy="446449"/>
          </a:xfrm>
          <a:prstGeom prst="rect">
            <a:avLst/>
          </a:prstGeom>
        </p:spPr>
      </p:pic>
      <p:pic>
        <p:nvPicPr>
          <p:cNvPr id="201" name="Image 200">
            <a:extLst>
              <a:ext uri="{FF2B5EF4-FFF2-40B4-BE49-F238E27FC236}">
                <a16:creationId xmlns:a16="http://schemas.microsoft.com/office/drawing/2014/main" id="{3D977FDE-DA5C-4F74-9A1D-E34C3E68D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04" y="906826"/>
            <a:ext cx="446704" cy="446449"/>
          </a:xfrm>
          <a:prstGeom prst="rect">
            <a:avLst/>
          </a:prstGeom>
        </p:spPr>
      </p:pic>
      <p:pic>
        <p:nvPicPr>
          <p:cNvPr id="202" name="Image 201">
            <a:extLst>
              <a:ext uri="{FF2B5EF4-FFF2-40B4-BE49-F238E27FC236}">
                <a16:creationId xmlns:a16="http://schemas.microsoft.com/office/drawing/2014/main" id="{ED231D95-6C89-4920-BD6A-DEF2BFED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96" y="909266"/>
            <a:ext cx="446704" cy="446449"/>
          </a:xfrm>
          <a:prstGeom prst="rect">
            <a:avLst/>
          </a:prstGeom>
        </p:spPr>
      </p:pic>
      <p:pic>
        <p:nvPicPr>
          <p:cNvPr id="203" name="Image 202">
            <a:extLst>
              <a:ext uri="{FF2B5EF4-FFF2-40B4-BE49-F238E27FC236}">
                <a16:creationId xmlns:a16="http://schemas.microsoft.com/office/drawing/2014/main" id="{ED13401F-4D63-422F-8A17-6457C9A9B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52" y="909266"/>
            <a:ext cx="446704" cy="446449"/>
          </a:xfrm>
          <a:prstGeom prst="rect">
            <a:avLst/>
          </a:prstGeom>
        </p:spPr>
      </p:pic>
      <p:pic>
        <p:nvPicPr>
          <p:cNvPr id="204" name="Image 203">
            <a:extLst>
              <a:ext uri="{FF2B5EF4-FFF2-40B4-BE49-F238E27FC236}">
                <a16:creationId xmlns:a16="http://schemas.microsoft.com/office/drawing/2014/main" id="{9BB0623B-E187-47CF-A671-9CFA6E0E0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08" y="906826"/>
            <a:ext cx="446704" cy="446449"/>
          </a:xfrm>
          <a:prstGeom prst="rect">
            <a:avLst/>
          </a:prstGeom>
        </p:spPr>
      </p:pic>
      <p:pic>
        <p:nvPicPr>
          <p:cNvPr id="205" name="Image 204">
            <a:extLst>
              <a:ext uri="{FF2B5EF4-FFF2-40B4-BE49-F238E27FC236}">
                <a16:creationId xmlns:a16="http://schemas.microsoft.com/office/drawing/2014/main" id="{504B2D2A-69CA-41A5-B4A8-3EEA4C1B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64" y="906826"/>
            <a:ext cx="446704" cy="446449"/>
          </a:xfrm>
          <a:prstGeom prst="rect">
            <a:avLst/>
          </a:prstGeom>
        </p:spPr>
      </p:pic>
      <p:pic>
        <p:nvPicPr>
          <p:cNvPr id="206" name="Image 205">
            <a:extLst>
              <a:ext uri="{FF2B5EF4-FFF2-40B4-BE49-F238E27FC236}">
                <a16:creationId xmlns:a16="http://schemas.microsoft.com/office/drawing/2014/main" id="{3E4CCAAD-1CE1-46FE-81A8-29B68418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0" y="906826"/>
            <a:ext cx="446704" cy="446449"/>
          </a:xfrm>
          <a:prstGeom prst="rect">
            <a:avLst/>
          </a:prstGeom>
        </p:spPr>
      </p:pic>
      <p:pic>
        <p:nvPicPr>
          <p:cNvPr id="207" name="Image 206">
            <a:extLst>
              <a:ext uri="{FF2B5EF4-FFF2-40B4-BE49-F238E27FC236}">
                <a16:creationId xmlns:a16="http://schemas.microsoft.com/office/drawing/2014/main" id="{D734E3C2-304A-44CA-9DAB-FEDB5547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12" y="909266"/>
            <a:ext cx="446704" cy="446449"/>
          </a:xfrm>
          <a:prstGeom prst="rect">
            <a:avLst/>
          </a:prstGeom>
        </p:spPr>
      </p:pic>
      <p:pic>
        <p:nvPicPr>
          <p:cNvPr id="208" name="Image 207">
            <a:extLst>
              <a:ext uri="{FF2B5EF4-FFF2-40B4-BE49-F238E27FC236}">
                <a16:creationId xmlns:a16="http://schemas.microsoft.com/office/drawing/2014/main" id="{12F2B03E-34B8-4895-BBC4-3F608E1E9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8" y="909266"/>
            <a:ext cx="446704" cy="446449"/>
          </a:xfrm>
          <a:prstGeom prst="rect">
            <a:avLst/>
          </a:prstGeom>
        </p:spPr>
      </p:pic>
      <p:pic>
        <p:nvPicPr>
          <p:cNvPr id="209" name="Image 208">
            <a:extLst>
              <a:ext uri="{FF2B5EF4-FFF2-40B4-BE49-F238E27FC236}">
                <a16:creationId xmlns:a16="http://schemas.microsoft.com/office/drawing/2014/main" id="{E5553575-3A80-403D-A0E3-0AE24A37F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24" y="906826"/>
            <a:ext cx="446704" cy="446449"/>
          </a:xfrm>
          <a:prstGeom prst="rect">
            <a:avLst/>
          </a:prstGeom>
        </p:spPr>
      </p:pic>
      <p:pic>
        <p:nvPicPr>
          <p:cNvPr id="210" name="Image 209">
            <a:extLst>
              <a:ext uri="{FF2B5EF4-FFF2-40B4-BE49-F238E27FC236}">
                <a16:creationId xmlns:a16="http://schemas.microsoft.com/office/drawing/2014/main" id="{C3B9349B-785F-4800-8375-09D54D834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80" y="906826"/>
            <a:ext cx="446704" cy="446449"/>
          </a:xfrm>
          <a:prstGeom prst="rect">
            <a:avLst/>
          </a:prstGeom>
        </p:spPr>
      </p:pic>
      <p:pic>
        <p:nvPicPr>
          <p:cNvPr id="211" name="Image 210">
            <a:extLst>
              <a:ext uri="{FF2B5EF4-FFF2-40B4-BE49-F238E27FC236}">
                <a16:creationId xmlns:a16="http://schemas.microsoft.com/office/drawing/2014/main" id="{902A6644-038D-4EE0-B468-7D1302BC4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36" y="906826"/>
            <a:ext cx="446704" cy="446449"/>
          </a:xfrm>
          <a:prstGeom prst="rect">
            <a:avLst/>
          </a:prstGeom>
        </p:spPr>
      </p:pic>
      <p:pic>
        <p:nvPicPr>
          <p:cNvPr id="212" name="Image 211">
            <a:extLst>
              <a:ext uri="{FF2B5EF4-FFF2-40B4-BE49-F238E27FC236}">
                <a16:creationId xmlns:a16="http://schemas.microsoft.com/office/drawing/2014/main" id="{5EF2AD14-913A-4A42-909E-2BC07A19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28" y="909266"/>
            <a:ext cx="446704" cy="446449"/>
          </a:xfrm>
          <a:prstGeom prst="rect">
            <a:avLst/>
          </a:prstGeom>
        </p:spPr>
      </p:pic>
      <p:pic>
        <p:nvPicPr>
          <p:cNvPr id="214" name="Image 213">
            <a:extLst>
              <a:ext uri="{FF2B5EF4-FFF2-40B4-BE49-F238E27FC236}">
                <a16:creationId xmlns:a16="http://schemas.microsoft.com/office/drawing/2014/main" id="{B11DEC0E-0AAD-47BC-90BD-BCD4D771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40" y="906826"/>
            <a:ext cx="446704" cy="446449"/>
          </a:xfrm>
          <a:prstGeom prst="rect">
            <a:avLst/>
          </a:prstGeom>
        </p:spPr>
      </p:pic>
      <p:pic>
        <p:nvPicPr>
          <p:cNvPr id="215" name="Image 214">
            <a:extLst>
              <a:ext uri="{FF2B5EF4-FFF2-40B4-BE49-F238E27FC236}">
                <a16:creationId xmlns:a16="http://schemas.microsoft.com/office/drawing/2014/main" id="{B8BF6C5D-80F0-4ABA-B935-CA3A68309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96" y="906826"/>
            <a:ext cx="446704" cy="446449"/>
          </a:xfrm>
          <a:prstGeom prst="rect">
            <a:avLst/>
          </a:prstGeom>
        </p:spPr>
      </p:pic>
      <p:pic>
        <p:nvPicPr>
          <p:cNvPr id="216" name="Image 215">
            <a:extLst>
              <a:ext uri="{FF2B5EF4-FFF2-40B4-BE49-F238E27FC236}">
                <a16:creationId xmlns:a16="http://schemas.microsoft.com/office/drawing/2014/main" id="{D4248DE0-EA9B-40DC-8564-5AF22C2E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200" y="906826"/>
            <a:ext cx="446704" cy="446449"/>
          </a:xfrm>
          <a:prstGeom prst="rect">
            <a:avLst/>
          </a:prstGeom>
        </p:spPr>
      </p:pic>
      <p:pic>
        <p:nvPicPr>
          <p:cNvPr id="217" name="Image 216">
            <a:extLst>
              <a:ext uri="{FF2B5EF4-FFF2-40B4-BE49-F238E27FC236}">
                <a16:creationId xmlns:a16="http://schemas.microsoft.com/office/drawing/2014/main" id="{9EC97A16-D197-430C-9D62-DAFF1A6F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36" y="-3660"/>
            <a:ext cx="446704" cy="446449"/>
          </a:xfrm>
          <a:prstGeom prst="rect">
            <a:avLst/>
          </a:prstGeom>
        </p:spPr>
      </p:pic>
      <p:pic>
        <p:nvPicPr>
          <p:cNvPr id="218" name="Image 217">
            <a:extLst>
              <a:ext uri="{FF2B5EF4-FFF2-40B4-BE49-F238E27FC236}">
                <a16:creationId xmlns:a16="http://schemas.microsoft.com/office/drawing/2014/main" id="{BCDB13B0-2C6A-406C-9207-F4207F07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9" y="-1220"/>
            <a:ext cx="446704" cy="446449"/>
          </a:xfrm>
          <a:prstGeom prst="rect">
            <a:avLst/>
          </a:prstGeom>
        </p:spPr>
      </p:pic>
      <p:pic>
        <p:nvPicPr>
          <p:cNvPr id="219" name="Image 218">
            <a:extLst>
              <a:ext uri="{FF2B5EF4-FFF2-40B4-BE49-F238E27FC236}">
                <a16:creationId xmlns:a16="http://schemas.microsoft.com/office/drawing/2014/main" id="{745FFAA7-35DB-4376-826B-D521287C5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8" y="-1220"/>
            <a:ext cx="446704" cy="446449"/>
          </a:xfrm>
          <a:prstGeom prst="rect">
            <a:avLst/>
          </a:prstGeom>
        </p:spPr>
      </p:pic>
      <p:pic>
        <p:nvPicPr>
          <p:cNvPr id="220" name="Image 219">
            <a:extLst>
              <a:ext uri="{FF2B5EF4-FFF2-40B4-BE49-F238E27FC236}">
                <a16:creationId xmlns:a16="http://schemas.microsoft.com/office/drawing/2014/main" id="{C2343537-9CB1-47DE-A335-0D6B7A13E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0" y="-3660"/>
            <a:ext cx="446704" cy="446449"/>
          </a:xfrm>
          <a:prstGeom prst="rect">
            <a:avLst/>
          </a:prstGeom>
        </p:spPr>
      </p:pic>
      <p:pic>
        <p:nvPicPr>
          <p:cNvPr id="221" name="Image 220">
            <a:extLst>
              <a:ext uri="{FF2B5EF4-FFF2-40B4-BE49-F238E27FC236}">
                <a16:creationId xmlns:a16="http://schemas.microsoft.com/office/drawing/2014/main" id="{8F1BACB6-156D-45A3-84BF-883E0688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0" y="-3660"/>
            <a:ext cx="446704" cy="446449"/>
          </a:xfrm>
          <a:prstGeom prst="rect">
            <a:avLst/>
          </a:prstGeom>
        </p:spPr>
      </p:pic>
      <p:pic>
        <p:nvPicPr>
          <p:cNvPr id="222" name="Image 221">
            <a:extLst>
              <a:ext uri="{FF2B5EF4-FFF2-40B4-BE49-F238E27FC236}">
                <a16:creationId xmlns:a16="http://schemas.microsoft.com/office/drawing/2014/main" id="{2705FB21-21F9-4682-B1F2-44266AFB0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36" y="-3660"/>
            <a:ext cx="446704" cy="446449"/>
          </a:xfrm>
          <a:prstGeom prst="rect">
            <a:avLst/>
          </a:prstGeom>
        </p:spPr>
      </p:pic>
      <p:pic>
        <p:nvPicPr>
          <p:cNvPr id="223" name="Image 222">
            <a:extLst>
              <a:ext uri="{FF2B5EF4-FFF2-40B4-BE49-F238E27FC236}">
                <a16:creationId xmlns:a16="http://schemas.microsoft.com/office/drawing/2014/main" id="{0E12086F-D738-45B8-92F4-4125ABEDA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8" y="-1220"/>
            <a:ext cx="446704" cy="446449"/>
          </a:xfrm>
          <a:prstGeom prst="rect">
            <a:avLst/>
          </a:prstGeom>
        </p:spPr>
      </p:pic>
      <p:pic>
        <p:nvPicPr>
          <p:cNvPr id="224" name="Image 223">
            <a:extLst>
              <a:ext uri="{FF2B5EF4-FFF2-40B4-BE49-F238E27FC236}">
                <a16:creationId xmlns:a16="http://schemas.microsoft.com/office/drawing/2014/main" id="{6E336DC4-0B9F-43AE-A239-E6CD28A33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84" y="-1220"/>
            <a:ext cx="446704" cy="446449"/>
          </a:xfrm>
          <a:prstGeom prst="rect">
            <a:avLst/>
          </a:prstGeom>
        </p:spPr>
      </p:pic>
      <p:pic>
        <p:nvPicPr>
          <p:cNvPr id="225" name="Image 224">
            <a:extLst>
              <a:ext uri="{FF2B5EF4-FFF2-40B4-BE49-F238E27FC236}">
                <a16:creationId xmlns:a16="http://schemas.microsoft.com/office/drawing/2014/main" id="{B1631A01-8C28-41D6-BD23-624EB7C4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0" y="-3660"/>
            <a:ext cx="446704" cy="446449"/>
          </a:xfrm>
          <a:prstGeom prst="rect">
            <a:avLst/>
          </a:prstGeom>
        </p:spPr>
      </p:pic>
      <p:pic>
        <p:nvPicPr>
          <p:cNvPr id="226" name="Image 225">
            <a:extLst>
              <a:ext uri="{FF2B5EF4-FFF2-40B4-BE49-F238E27FC236}">
                <a16:creationId xmlns:a16="http://schemas.microsoft.com/office/drawing/2014/main" id="{D62734D6-6124-4E84-80F3-20703F4B7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96" y="-3660"/>
            <a:ext cx="446704" cy="446449"/>
          </a:xfrm>
          <a:prstGeom prst="rect">
            <a:avLst/>
          </a:prstGeom>
        </p:spPr>
      </p:pic>
      <p:pic>
        <p:nvPicPr>
          <p:cNvPr id="227" name="Image 226">
            <a:extLst>
              <a:ext uri="{FF2B5EF4-FFF2-40B4-BE49-F238E27FC236}">
                <a16:creationId xmlns:a16="http://schemas.microsoft.com/office/drawing/2014/main" id="{52FF3B5E-DFAC-47A4-8F8B-D6CC288D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8" y="-3660"/>
            <a:ext cx="446704" cy="446449"/>
          </a:xfrm>
          <a:prstGeom prst="rect">
            <a:avLst/>
          </a:prstGeom>
        </p:spPr>
      </p:pic>
      <p:pic>
        <p:nvPicPr>
          <p:cNvPr id="228" name="Image 227">
            <a:extLst>
              <a:ext uri="{FF2B5EF4-FFF2-40B4-BE49-F238E27FC236}">
                <a16:creationId xmlns:a16="http://schemas.microsoft.com/office/drawing/2014/main" id="{11E4351E-5CF6-403F-861B-AFAEB5DCA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80" y="-1220"/>
            <a:ext cx="446704" cy="446449"/>
          </a:xfrm>
          <a:prstGeom prst="rect">
            <a:avLst/>
          </a:prstGeom>
        </p:spPr>
      </p:pic>
      <p:pic>
        <p:nvPicPr>
          <p:cNvPr id="229" name="Image 228">
            <a:extLst>
              <a:ext uri="{FF2B5EF4-FFF2-40B4-BE49-F238E27FC236}">
                <a16:creationId xmlns:a16="http://schemas.microsoft.com/office/drawing/2014/main" id="{CCC9C98B-804E-4DAF-9AA1-76429A2D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6" y="-1220"/>
            <a:ext cx="446704" cy="446449"/>
          </a:xfrm>
          <a:prstGeom prst="rect">
            <a:avLst/>
          </a:prstGeom>
        </p:spPr>
      </p:pic>
      <p:pic>
        <p:nvPicPr>
          <p:cNvPr id="230" name="Image 229">
            <a:extLst>
              <a:ext uri="{FF2B5EF4-FFF2-40B4-BE49-F238E27FC236}">
                <a16:creationId xmlns:a16="http://schemas.microsoft.com/office/drawing/2014/main" id="{87160BB1-DAFB-468C-A915-6BD55CD36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2" y="-3660"/>
            <a:ext cx="446704" cy="446449"/>
          </a:xfrm>
          <a:prstGeom prst="rect">
            <a:avLst/>
          </a:prstGeom>
        </p:spPr>
      </p:pic>
      <p:pic>
        <p:nvPicPr>
          <p:cNvPr id="231" name="Image 230">
            <a:extLst>
              <a:ext uri="{FF2B5EF4-FFF2-40B4-BE49-F238E27FC236}">
                <a16:creationId xmlns:a16="http://schemas.microsoft.com/office/drawing/2014/main" id="{01EC1513-59AC-4C16-9797-7BD721DD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48" y="-3660"/>
            <a:ext cx="446704" cy="446449"/>
          </a:xfrm>
          <a:prstGeom prst="rect">
            <a:avLst/>
          </a:prstGeom>
        </p:spPr>
      </p:pic>
      <p:pic>
        <p:nvPicPr>
          <p:cNvPr id="232" name="Image 231">
            <a:extLst>
              <a:ext uri="{FF2B5EF4-FFF2-40B4-BE49-F238E27FC236}">
                <a16:creationId xmlns:a16="http://schemas.microsoft.com/office/drawing/2014/main" id="{32E726D2-A09F-4D9C-AB0C-FBC8D2DEF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04" y="-3660"/>
            <a:ext cx="446704" cy="446449"/>
          </a:xfrm>
          <a:prstGeom prst="rect">
            <a:avLst/>
          </a:prstGeom>
        </p:spPr>
      </p:pic>
      <p:pic>
        <p:nvPicPr>
          <p:cNvPr id="233" name="Image 232">
            <a:extLst>
              <a:ext uri="{FF2B5EF4-FFF2-40B4-BE49-F238E27FC236}">
                <a16:creationId xmlns:a16="http://schemas.microsoft.com/office/drawing/2014/main" id="{1209DADE-2109-4118-9BE8-E2020EB1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96" y="-1220"/>
            <a:ext cx="446704" cy="446449"/>
          </a:xfrm>
          <a:prstGeom prst="rect">
            <a:avLst/>
          </a:prstGeom>
        </p:spPr>
      </p:pic>
      <p:pic>
        <p:nvPicPr>
          <p:cNvPr id="234" name="Image 233">
            <a:extLst>
              <a:ext uri="{FF2B5EF4-FFF2-40B4-BE49-F238E27FC236}">
                <a16:creationId xmlns:a16="http://schemas.microsoft.com/office/drawing/2014/main" id="{6C856BD5-7452-4DF4-9C65-FA33E45D7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52" y="-1220"/>
            <a:ext cx="446704" cy="446449"/>
          </a:xfrm>
          <a:prstGeom prst="rect">
            <a:avLst/>
          </a:prstGeom>
        </p:spPr>
      </p:pic>
      <p:pic>
        <p:nvPicPr>
          <p:cNvPr id="235" name="Image 234">
            <a:extLst>
              <a:ext uri="{FF2B5EF4-FFF2-40B4-BE49-F238E27FC236}">
                <a16:creationId xmlns:a16="http://schemas.microsoft.com/office/drawing/2014/main" id="{75C74C39-3A30-4EF0-8E8F-05881912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08" y="-3660"/>
            <a:ext cx="446704" cy="446449"/>
          </a:xfrm>
          <a:prstGeom prst="rect">
            <a:avLst/>
          </a:prstGeom>
        </p:spPr>
      </p:pic>
      <p:pic>
        <p:nvPicPr>
          <p:cNvPr id="236" name="Image 235">
            <a:extLst>
              <a:ext uri="{FF2B5EF4-FFF2-40B4-BE49-F238E27FC236}">
                <a16:creationId xmlns:a16="http://schemas.microsoft.com/office/drawing/2014/main" id="{2E856676-9864-48B2-B9AE-E4EA2C35E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64" y="-3660"/>
            <a:ext cx="446704" cy="446449"/>
          </a:xfrm>
          <a:prstGeom prst="rect">
            <a:avLst/>
          </a:prstGeom>
        </p:spPr>
      </p:pic>
      <p:pic>
        <p:nvPicPr>
          <p:cNvPr id="237" name="Image 236">
            <a:extLst>
              <a:ext uri="{FF2B5EF4-FFF2-40B4-BE49-F238E27FC236}">
                <a16:creationId xmlns:a16="http://schemas.microsoft.com/office/drawing/2014/main" id="{63378E5D-291F-4B01-A942-469359A8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0" y="-3660"/>
            <a:ext cx="446704" cy="446449"/>
          </a:xfrm>
          <a:prstGeom prst="rect">
            <a:avLst/>
          </a:prstGeom>
        </p:spPr>
      </p:pic>
      <p:pic>
        <p:nvPicPr>
          <p:cNvPr id="238" name="Image 237">
            <a:extLst>
              <a:ext uri="{FF2B5EF4-FFF2-40B4-BE49-F238E27FC236}">
                <a16:creationId xmlns:a16="http://schemas.microsoft.com/office/drawing/2014/main" id="{DEFC002C-798A-4C40-A973-0EBA4E0D8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12" y="-1220"/>
            <a:ext cx="446704" cy="446449"/>
          </a:xfrm>
          <a:prstGeom prst="rect">
            <a:avLst/>
          </a:prstGeom>
        </p:spPr>
      </p:pic>
      <p:pic>
        <p:nvPicPr>
          <p:cNvPr id="239" name="Image 238">
            <a:extLst>
              <a:ext uri="{FF2B5EF4-FFF2-40B4-BE49-F238E27FC236}">
                <a16:creationId xmlns:a16="http://schemas.microsoft.com/office/drawing/2014/main" id="{DB00D54B-BE56-4ED2-B463-712CA0F04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8" y="-1220"/>
            <a:ext cx="446704" cy="446449"/>
          </a:xfrm>
          <a:prstGeom prst="rect">
            <a:avLst/>
          </a:prstGeom>
        </p:spPr>
      </p:pic>
      <p:pic>
        <p:nvPicPr>
          <p:cNvPr id="240" name="Image 239">
            <a:extLst>
              <a:ext uri="{FF2B5EF4-FFF2-40B4-BE49-F238E27FC236}">
                <a16:creationId xmlns:a16="http://schemas.microsoft.com/office/drawing/2014/main" id="{0D1BADBE-833C-4972-B562-DB587CCEB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24" y="-3660"/>
            <a:ext cx="446704" cy="446449"/>
          </a:xfrm>
          <a:prstGeom prst="rect">
            <a:avLst/>
          </a:prstGeom>
        </p:spPr>
      </p:pic>
      <p:pic>
        <p:nvPicPr>
          <p:cNvPr id="241" name="Image 240">
            <a:extLst>
              <a:ext uri="{FF2B5EF4-FFF2-40B4-BE49-F238E27FC236}">
                <a16:creationId xmlns:a16="http://schemas.microsoft.com/office/drawing/2014/main" id="{525B1A62-C0E1-400B-AEC1-E1BC58E91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80" y="-3660"/>
            <a:ext cx="446704" cy="446449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47140B7A-D9FD-48FF-ACFC-C0A54A07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36" y="-3660"/>
            <a:ext cx="446704" cy="446449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C8DA54C7-1C18-489B-B5D6-87381C56C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28" y="-1220"/>
            <a:ext cx="446704" cy="446449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59890D2D-BDB3-49F2-B7E9-CAA31DA0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31" y="-4880"/>
            <a:ext cx="446704" cy="446449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2B526827-5070-4B41-B631-077B71ED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40" y="-3660"/>
            <a:ext cx="446704" cy="446449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B4A28058-B559-40AC-BDC0-97493340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96" y="-3660"/>
            <a:ext cx="446704" cy="446449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B8D57276-B9FE-422B-AB26-B5D33F05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200" y="-3660"/>
            <a:ext cx="446704" cy="446449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F222B89E-197E-4B86-8C32-97F07842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36" y="1209186"/>
            <a:ext cx="446704" cy="446449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F21DB5D8-9B83-4E7A-BF86-6EF18398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9" y="1211626"/>
            <a:ext cx="446704" cy="446449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447C2858-3317-41B3-8172-0DC834D17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8" y="1211626"/>
            <a:ext cx="446704" cy="446449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9CE538A9-9298-42D8-807D-A470BBAEE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0" y="1209186"/>
            <a:ext cx="446704" cy="446449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889D6AA-CC0E-4078-9BB8-9E5B0F15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0" y="1209186"/>
            <a:ext cx="446704" cy="446449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51D1038C-C723-4D02-9AE6-C070C1971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36" y="1209186"/>
            <a:ext cx="446704" cy="446449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0598CD6F-BC6B-4573-9FB4-CE2E9D1E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8" y="1211626"/>
            <a:ext cx="446704" cy="446449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CE417962-D15D-4DAF-9ABA-AD402912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84" y="1211626"/>
            <a:ext cx="446704" cy="446449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F0CF63D5-CCC5-41F3-A435-A5871332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0" y="1209186"/>
            <a:ext cx="446704" cy="446449"/>
          </a:xfrm>
          <a:prstGeom prst="rect">
            <a:avLst/>
          </a:prstGeom>
        </p:spPr>
      </p:pic>
      <p:pic>
        <p:nvPicPr>
          <p:cNvPr id="257" name="Image 256">
            <a:extLst>
              <a:ext uri="{FF2B5EF4-FFF2-40B4-BE49-F238E27FC236}">
                <a16:creationId xmlns:a16="http://schemas.microsoft.com/office/drawing/2014/main" id="{DA82EEC9-03C9-4559-A6EB-6080D910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96" y="1209186"/>
            <a:ext cx="446704" cy="446449"/>
          </a:xfrm>
          <a:prstGeom prst="rect">
            <a:avLst/>
          </a:prstGeom>
        </p:spPr>
      </p:pic>
      <p:pic>
        <p:nvPicPr>
          <p:cNvPr id="258" name="Image 257">
            <a:extLst>
              <a:ext uri="{FF2B5EF4-FFF2-40B4-BE49-F238E27FC236}">
                <a16:creationId xmlns:a16="http://schemas.microsoft.com/office/drawing/2014/main" id="{2E817AD2-AAFE-498F-B1EC-6DE6B1B78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8" y="1209186"/>
            <a:ext cx="446704" cy="446449"/>
          </a:xfrm>
          <a:prstGeom prst="rect">
            <a:avLst/>
          </a:prstGeom>
        </p:spPr>
      </p:pic>
      <p:pic>
        <p:nvPicPr>
          <p:cNvPr id="259" name="Image 258">
            <a:extLst>
              <a:ext uri="{FF2B5EF4-FFF2-40B4-BE49-F238E27FC236}">
                <a16:creationId xmlns:a16="http://schemas.microsoft.com/office/drawing/2014/main" id="{637C50D6-BF7B-460E-8E8E-5DCDF8BD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80" y="1211626"/>
            <a:ext cx="446704" cy="446449"/>
          </a:xfrm>
          <a:prstGeom prst="rect">
            <a:avLst/>
          </a:prstGeom>
        </p:spPr>
      </p:pic>
      <p:pic>
        <p:nvPicPr>
          <p:cNvPr id="260" name="Image 259">
            <a:extLst>
              <a:ext uri="{FF2B5EF4-FFF2-40B4-BE49-F238E27FC236}">
                <a16:creationId xmlns:a16="http://schemas.microsoft.com/office/drawing/2014/main" id="{4399AC42-C350-4BED-A02E-8DD597D3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6" y="1211626"/>
            <a:ext cx="446704" cy="446449"/>
          </a:xfrm>
          <a:prstGeom prst="rect">
            <a:avLst/>
          </a:prstGeom>
        </p:spPr>
      </p:pic>
      <p:pic>
        <p:nvPicPr>
          <p:cNvPr id="261" name="Image 260">
            <a:extLst>
              <a:ext uri="{FF2B5EF4-FFF2-40B4-BE49-F238E27FC236}">
                <a16:creationId xmlns:a16="http://schemas.microsoft.com/office/drawing/2014/main" id="{66E5A396-1DEB-4271-B70D-463D7FCDB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2" y="1209186"/>
            <a:ext cx="446704" cy="446449"/>
          </a:xfrm>
          <a:prstGeom prst="rect">
            <a:avLst/>
          </a:prstGeom>
        </p:spPr>
      </p:pic>
      <p:pic>
        <p:nvPicPr>
          <p:cNvPr id="262" name="Image 261">
            <a:extLst>
              <a:ext uri="{FF2B5EF4-FFF2-40B4-BE49-F238E27FC236}">
                <a16:creationId xmlns:a16="http://schemas.microsoft.com/office/drawing/2014/main" id="{B7B34CD4-4690-4F4F-86C0-7CD0C9FA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48" y="1209186"/>
            <a:ext cx="446704" cy="446449"/>
          </a:xfrm>
          <a:prstGeom prst="rect">
            <a:avLst/>
          </a:prstGeom>
        </p:spPr>
      </p:pic>
      <p:pic>
        <p:nvPicPr>
          <p:cNvPr id="263" name="Image 262">
            <a:extLst>
              <a:ext uri="{FF2B5EF4-FFF2-40B4-BE49-F238E27FC236}">
                <a16:creationId xmlns:a16="http://schemas.microsoft.com/office/drawing/2014/main" id="{C8781051-9C5C-4952-9C97-AB7A51027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04" y="1209186"/>
            <a:ext cx="446704" cy="446449"/>
          </a:xfrm>
          <a:prstGeom prst="rect">
            <a:avLst/>
          </a:prstGeom>
        </p:spPr>
      </p:pic>
      <p:pic>
        <p:nvPicPr>
          <p:cNvPr id="264" name="Image 263">
            <a:extLst>
              <a:ext uri="{FF2B5EF4-FFF2-40B4-BE49-F238E27FC236}">
                <a16:creationId xmlns:a16="http://schemas.microsoft.com/office/drawing/2014/main" id="{1348C0AB-235D-4B78-811A-2B4C7B9C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96" y="1211626"/>
            <a:ext cx="446704" cy="446449"/>
          </a:xfrm>
          <a:prstGeom prst="rect">
            <a:avLst/>
          </a:prstGeom>
        </p:spPr>
      </p:pic>
      <p:pic>
        <p:nvPicPr>
          <p:cNvPr id="265" name="Image 264">
            <a:extLst>
              <a:ext uri="{FF2B5EF4-FFF2-40B4-BE49-F238E27FC236}">
                <a16:creationId xmlns:a16="http://schemas.microsoft.com/office/drawing/2014/main" id="{BE4A5665-D0B4-4303-AEC7-00DD2CA24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52" y="1211626"/>
            <a:ext cx="446704" cy="446449"/>
          </a:xfrm>
          <a:prstGeom prst="rect">
            <a:avLst/>
          </a:prstGeom>
        </p:spPr>
      </p:pic>
      <p:pic>
        <p:nvPicPr>
          <p:cNvPr id="266" name="Image 265">
            <a:extLst>
              <a:ext uri="{FF2B5EF4-FFF2-40B4-BE49-F238E27FC236}">
                <a16:creationId xmlns:a16="http://schemas.microsoft.com/office/drawing/2014/main" id="{A69BD413-785D-478F-81E4-C89138366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08" y="1209186"/>
            <a:ext cx="446704" cy="446449"/>
          </a:xfrm>
          <a:prstGeom prst="rect">
            <a:avLst/>
          </a:prstGeom>
        </p:spPr>
      </p:pic>
      <p:pic>
        <p:nvPicPr>
          <p:cNvPr id="267" name="Image 266">
            <a:extLst>
              <a:ext uri="{FF2B5EF4-FFF2-40B4-BE49-F238E27FC236}">
                <a16:creationId xmlns:a16="http://schemas.microsoft.com/office/drawing/2014/main" id="{31B719C8-4D41-459B-BECC-0098A15D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64" y="1209186"/>
            <a:ext cx="446704" cy="446449"/>
          </a:xfrm>
          <a:prstGeom prst="rect">
            <a:avLst/>
          </a:prstGeom>
        </p:spPr>
      </p:pic>
      <p:pic>
        <p:nvPicPr>
          <p:cNvPr id="268" name="Image 267">
            <a:extLst>
              <a:ext uri="{FF2B5EF4-FFF2-40B4-BE49-F238E27FC236}">
                <a16:creationId xmlns:a16="http://schemas.microsoft.com/office/drawing/2014/main" id="{C2733F7A-2269-4627-9DEE-8E3B937D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0" y="1209186"/>
            <a:ext cx="446704" cy="446449"/>
          </a:xfrm>
          <a:prstGeom prst="rect">
            <a:avLst/>
          </a:prstGeom>
        </p:spPr>
      </p:pic>
      <p:pic>
        <p:nvPicPr>
          <p:cNvPr id="269" name="Image 268">
            <a:extLst>
              <a:ext uri="{FF2B5EF4-FFF2-40B4-BE49-F238E27FC236}">
                <a16:creationId xmlns:a16="http://schemas.microsoft.com/office/drawing/2014/main" id="{92F126EC-67DB-4730-8E6A-42C7A91D3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12" y="1211626"/>
            <a:ext cx="446704" cy="446449"/>
          </a:xfrm>
          <a:prstGeom prst="rect">
            <a:avLst/>
          </a:prstGeom>
        </p:spPr>
      </p:pic>
      <p:pic>
        <p:nvPicPr>
          <p:cNvPr id="270" name="Image 269">
            <a:extLst>
              <a:ext uri="{FF2B5EF4-FFF2-40B4-BE49-F238E27FC236}">
                <a16:creationId xmlns:a16="http://schemas.microsoft.com/office/drawing/2014/main" id="{E4372154-71F7-4971-95C9-B2AFE62C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8" y="1211626"/>
            <a:ext cx="446704" cy="446449"/>
          </a:xfrm>
          <a:prstGeom prst="rect">
            <a:avLst/>
          </a:prstGeom>
        </p:spPr>
      </p:pic>
      <p:pic>
        <p:nvPicPr>
          <p:cNvPr id="271" name="Image 270">
            <a:extLst>
              <a:ext uri="{FF2B5EF4-FFF2-40B4-BE49-F238E27FC236}">
                <a16:creationId xmlns:a16="http://schemas.microsoft.com/office/drawing/2014/main" id="{D6C1EBB5-5EC7-467E-AA6C-14B13E56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24" y="1209186"/>
            <a:ext cx="446704" cy="446449"/>
          </a:xfrm>
          <a:prstGeom prst="rect">
            <a:avLst/>
          </a:prstGeom>
        </p:spPr>
      </p:pic>
      <p:pic>
        <p:nvPicPr>
          <p:cNvPr id="272" name="Image 271">
            <a:extLst>
              <a:ext uri="{FF2B5EF4-FFF2-40B4-BE49-F238E27FC236}">
                <a16:creationId xmlns:a16="http://schemas.microsoft.com/office/drawing/2014/main" id="{80CAE075-65AF-4ECF-8E3C-BFCAE8797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80" y="1209186"/>
            <a:ext cx="446704" cy="446449"/>
          </a:xfrm>
          <a:prstGeom prst="rect">
            <a:avLst/>
          </a:prstGeom>
        </p:spPr>
      </p:pic>
      <p:pic>
        <p:nvPicPr>
          <p:cNvPr id="273" name="Image 272">
            <a:extLst>
              <a:ext uri="{FF2B5EF4-FFF2-40B4-BE49-F238E27FC236}">
                <a16:creationId xmlns:a16="http://schemas.microsoft.com/office/drawing/2014/main" id="{BC76AAEB-60DB-4F66-812D-2B723C61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36" y="1209186"/>
            <a:ext cx="446704" cy="446449"/>
          </a:xfrm>
          <a:prstGeom prst="rect">
            <a:avLst/>
          </a:prstGeom>
        </p:spPr>
      </p:pic>
      <p:pic>
        <p:nvPicPr>
          <p:cNvPr id="274" name="Image 273">
            <a:extLst>
              <a:ext uri="{FF2B5EF4-FFF2-40B4-BE49-F238E27FC236}">
                <a16:creationId xmlns:a16="http://schemas.microsoft.com/office/drawing/2014/main" id="{727A8CD7-E550-465E-8E21-2820A56E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28" y="1211626"/>
            <a:ext cx="446704" cy="446449"/>
          </a:xfrm>
          <a:prstGeom prst="rect">
            <a:avLst/>
          </a:prstGeom>
        </p:spPr>
      </p:pic>
      <p:pic>
        <p:nvPicPr>
          <p:cNvPr id="276" name="Image 275">
            <a:extLst>
              <a:ext uri="{FF2B5EF4-FFF2-40B4-BE49-F238E27FC236}">
                <a16:creationId xmlns:a16="http://schemas.microsoft.com/office/drawing/2014/main" id="{D74DB514-3647-4995-9486-D671EAB8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40" y="1209186"/>
            <a:ext cx="446704" cy="446449"/>
          </a:xfrm>
          <a:prstGeom prst="rect">
            <a:avLst/>
          </a:prstGeom>
        </p:spPr>
      </p:pic>
      <p:pic>
        <p:nvPicPr>
          <p:cNvPr id="277" name="Image 276">
            <a:extLst>
              <a:ext uri="{FF2B5EF4-FFF2-40B4-BE49-F238E27FC236}">
                <a16:creationId xmlns:a16="http://schemas.microsoft.com/office/drawing/2014/main" id="{0CC6319C-D162-4629-B615-B7FA61717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96" y="1209186"/>
            <a:ext cx="446704" cy="446449"/>
          </a:xfrm>
          <a:prstGeom prst="rect">
            <a:avLst/>
          </a:prstGeom>
        </p:spPr>
      </p:pic>
      <p:pic>
        <p:nvPicPr>
          <p:cNvPr id="278" name="Image 277">
            <a:extLst>
              <a:ext uri="{FF2B5EF4-FFF2-40B4-BE49-F238E27FC236}">
                <a16:creationId xmlns:a16="http://schemas.microsoft.com/office/drawing/2014/main" id="{0A5A8727-BFF4-4CB2-96E1-B651FFE0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200" y="1209186"/>
            <a:ext cx="446704" cy="446449"/>
          </a:xfrm>
          <a:prstGeom prst="rect">
            <a:avLst/>
          </a:prstGeom>
        </p:spPr>
      </p:pic>
      <p:pic>
        <p:nvPicPr>
          <p:cNvPr id="279" name="Image 278">
            <a:extLst>
              <a:ext uri="{FF2B5EF4-FFF2-40B4-BE49-F238E27FC236}">
                <a16:creationId xmlns:a16="http://schemas.microsoft.com/office/drawing/2014/main" id="{20E1C278-3DCF-457B-B6BB-CFC4E070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36" y="1522851"/>
            <a:ext cx="446704" cy="446449"/>
          </a:xfrm>
          <a:prstGeom prst="rect">
            <a:avLst/>
          </a:prstGeom>
        </p:spPr>
      </p:pic>
      <p:pic>
        <p:nvPicPr>
          <p:cNvPr id="280" name="Image 279">
            <a:extLst>
              <a:ext uri="{FF2B5EF4-FFF2-40B4-BE49-F238E27FC236}">
                <a16:creationId xmlns:a16="http://schemas.microsoft.com/office/drawing/2014/main" id="{B62045A0-E035-4617-B87B-2C2350C0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9" y="1525291"/>
            <a:ext cx="446704" cy="446449"/>
          </a:xfrm>
          <a:prstGeom prst="rect">
            <a:avLst/>
          </a:prstGeom>
        </p:spPr>
      </p:pic>
      <p:pic>
        <p:nvPicPr>
          <p:cNvPr id="281" name="Image 280">
            <a:extLst>
              <a:ext uri="{FF2B5EF4-FFF2-40B4-BE49-F238E27FC236}">
                <a16:creationId xmlns:a16="http://schemas.microsoft.com/office/drawing/2014/main" id="{8857A0EB-A42B-4389-B0AD-EFDFA896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8" y="1525291"/>
            <a:ext cx="446704" cy="446449"/>
          </a:xfrm>
          <a:prstGeom prst="rect">
            <a:avLst/>
          </a:prstGeom>
        </p:spPr>
      </p:pic>
      <p:pic>
        <p:nvPicPr>
          <p:cNvPr id="282" name="Image 281">
            <a:extLst>
              <a:ext uri="{FF2B5EF4-FFF2-40B4-BE49-F238E27FC236}">
                <a16:creationId xmlns:a16="http://schemas.microsoft.com/office/drawing/2014/main" id="{19789761-EB24-4718-BF6F-042D93435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0" y="1522851"/>
            <a:ext cx="446704" cy="446449"/>
          </a:xfrm>
          <a:prstGeom prst="rect">
            <a:avLst/>
          </a:prstGeom>
        </p:spPr>
      </p:pic>
      <p:pic>
        <p:nvPicPr>
          <p:cNvPr id="283" name="Image 282">
            <a:extLst>
              <a:ext uri="{FF2B5EF4-FFF2-40B4-BE49-F238E27FC236}">
                <a16:creationId xmlns:a16="http://schemas.microsoft.com/office/drawing/2014/main" id="{F01C76B3-1F02-4807-8E55-757F145D8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0" y="1522851"/>
            <a:ext cx="446704" cy="446449"/>
          </a:xfrm>
          <a:prstGeom prst="rect">
            <a:avLst/>
          </a:prstGeom>
        </p:spPr>
      </p:pic>
      <p:pic>
        <p:nvPicPr>
          <p:cNvPr id="284" name="Image 283">
            <a:extLst>
              <a:ext uri="{FF2B5EF4-FFF2-40B4-BE49-F238E27FC236}">
                <a16:creationId xmlns:a16="http://schemas.microsoft.com/office/drawing/2014/main" id="{E25B5781-26FF-403F-8851-298A5603C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36" y="1522851"/>
            <a:ext cx="446704" cy="446449"/>
          </a:xfrm>
          <a:prstGeom prst="rect">
            <a:avLst/>
          </a:prstGeom>
        </p:spPr>
      </p:pic>
      <p:pic>
        <p:nvPicPr>
          <p:cNvPr id="285" name="Image 284">
            <a:extLst>
              <a:ext uri="{FF2B5EF4-FFF2-40B4-BE49-F238E27FC236}">
                <a16:creationId xmlns:a16="http://schemas.microsoft.com/office/drawing/2014/main" id="{28315FC8-A72E-4CBB-9884-48B9E585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8" y="1525291"/>
            <a:ext cx="446704" cy="446449"/>
          </a:xfrm>
          <a:prstGeom prst="rect">
            <a:avLst/>
          </a:prstGeom>
        </p:spPr>
      </p:pic>
      <p:pic>
        <p:nvPicPr>
          <p:cNvPr id="286" name="Image 285">
            <a:extLst>
              <a:ext uri="{FF2B5EF4-FFF2-40B4-BE49-F238E27FC236}">
                <a16:creationId xmlns:a16="http://schemas.microsoft.com/office/drawing/2014/main" id="{0DD0C70D-7639-4D3F-B73B-35BDC0595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84" y="1525291"/>
            <a:ext cx="446704" cy="446449"/>
          </a:xfrm>
          <a:prstGeom prst="rect">
            <a:avLst/>
          </a:prstGeom>
        </p:spPr>
      </p:pic>
      <p:pic>
        <p:nvPicPr>
          <p:cNvPr id="287" name="Image 286">
            <a:extLst>
              <a:ext uri="{FF2B5EF4-FFF2-40B4-BE49-F238E27FC236}">
                <a16:creationId xmlns:a16="http://schemas.microsoft.com/office/drawing/2014/main" id="{B0E5A036-F51B-4A09-995F-28902B65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0" y="1522851"/>
            <a:ext cx="446704" cy="446449"/>
          </a:xfrm>
          <a:prstGeom prst="rect">
            <a:avLst/>
          </a:prstGeom>
        </p:spPr>
      </p:pic>
      <p:pic>
        <p:nvPicPr>
          <p:cNvPr id="288" name="Image 287">
            <a:extLst>
              <a:ext uri="{FF2B5EF4-FFF2-40B4-BE49-F238E27FC236}">
                <a16:creationId xmlns:a16="http://schemas.microsoft.com/office/drawing/2014/main" id="{E0C5B1C2-5C80-4184-9034-DBA0C634B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96" y="1522851"/>
            <a:ext cx="446704" cy="446449"/>
          </a:xfrm>
          <a:prstGeom prst="rect">
            <a:avLst/>
          </a:prstGeom>
        </p:spPr>
      </p:pic>
      <p:pic>
        <p:nvPicPr>
          <p:cNvPr id="289" name="Image 288">
            <a:extLst>
              <a:ext uri="{FF2B5EF4-FFF2-40B4-BE49-F238E27FC236}">
                <a16:creationId xmlns:a16="http://schemas.microsoft.com/office/drawing/2014/main" id="{D21450FE-15C8-415F-97A6-D0E2DCAE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8" y="1522851"/>
            <a:ext cx="446704" cy="446449"/>
          </a:xfrm>
          <a:prstGeom prst="rect">
            <a:avLst/>
          </a:prstGeom>
        </p:spPr>
      </p:pic>
      <p:pic>
        <p:nvPicPr>
          <p:cNvPr id="290" name="Image 289">
            <a:extLst>
              <a:ext uri="{FF2B5EF4-FFF2-40B4-BE49-F238E27FC236}">
                <a16:creationId xmlns:a16="http://schemas.microsoft.com/office/drawing/2014/main" id="{D8F9175F-3B16-43FB-9CD5-8C66EDADB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80" y="1525291"/>
            <a:ext cx="446704" cy="446449"/>
          </a:xfrm>
          <a:prstGeom prst="rect">
            <a:avLst/>
          </a:prstGeom>
        </p:spPr>
      </p:pic>
      <p:pic>
        <p:nvPicPr>
          <p:cNvPr id="291" name="Image 290">
            <a:extLst>
              <a:ext uri="{FF2B5EF4-FFF2-40B4-BE49-F238E27FC236}">
                <a16:creationId xmlns:a16="http://schemas.microsoft.com/office/drawing/2014/main" id="{7671D03E-2428-4040-B0D2-51EF1F6C5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6" y="1525291"/>
            <a:ext cx="446704" cy="446449"/>
          </a:xfrm>
          <a:prstGeom prst="rect">
            <a:avLst/>
          </a:prstGeom>
        </p:spPr>
      </p:pic>
      <p:pic>
        <p:nvPicPr>
          <p:cNvPr id="292" name="Image 291">
            <a:extLst>
              <a:ext uri="{FF2B5EF4-FFF2-40B4-BE49-F238E27FC236}">
                <a16:creationId xmlns:a16="http://schemas.microsoft.com/office/drawing/2014/main" id="{3667296B-FAF4-40C1-BD22-520DDD0C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2" y="1522851"/>
            <a:ext cx="446704" cy="446449"/>
          </a:xfrm>
          <a:prstGeom prst="rect">
            <a:avLst/>
          </a:prstGeom>
        </p:spPr>
      </p:pic>
      <p:pic>
        <p:nvPicPr>
          <p:cNvPr id="293" name="Image 292">
            <a:extLst>
              <a:ext uri="{FF2B5EF4-FFF2-40B4-BE49-F238E27FC236}">
                <a16:creationId xmlns:a16="http://schemas.microsoft.com/office/drawing/2014/main" id="{B9A29540-9092-434A-9C03-E71220B6F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48" y="1522851"/>
            <a:ext cx="446704" cy="446449"/>
          </a:xfrm>
          <a:prstGeom prst="rect">
            <a:avLst/>
          </a:prstGeom>
        </p:spPr>
      </p:pic>
      <p:pic>
        <p:nvPicPr>
          <p:cNvPr id="294" name="Image 293">
            <a:extLst>
              <a:ext uri="{FF2B5EF4-FFF2-40B4-BE49-F238E27FC236}">
                <a16:creationId xmlns:a16="http://schemas.microsoft.com/office/drawing/2014/main" id="{215A67E5-5766-4E9B-BFA4-99B326727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04" y="1522851"/>
            <a:ext cx="446704" cy="446449"/>
          </a:xfrm>
          <a:prstGeom prst="rect">
            <a:avLst/>
          </a:prstGeom>
        </p:spPr>
      </p:pic>
      <p:pic>
        <p:nvPicPr>
          <p:cNvPr id="295" name="Image 294">
            <a:extLst>
              <a:ext uri="{FF2B5EF4-FFF2-40B4-BE49-F238E27FC236}">
                <a16:creationId xmlns:a16="http://schemas.microsoft.com/office/drawing/2014/main" id="{80FA0193-CF88-465D-9AAB-844A2E6B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96" y="1525291"/>
            <a:ext cx="446704" cy="446449"/>
          </a:xfrm>
          <a:prstGeom prst="rect">
            <a:avLst/>
          </a:prstGeom>
        </p:spPr>
      </p:pic>
      <p:pic>
        <p:nvPicPr>
          <p:cNvPr id="296" name="Image 295">
            <a:extLst>
              <a:ext uri="{FF2B5EF4-FFF2-40B4-BE49-F238E27FC236}">
                <a16:creationId xmlns:a16="http://schemas.microsoft.com/office/drawing/2014/main" id="{6BB86CEC-6F32-4BCC-9EA3-EF36987F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52" y="1525291"/>
            <a:ext cx="446704" cy="446449"/>
          </a:xfrm>
          <a:prstGeom prst="rect">
            <a:avLst/>
          </a:prstGeom>
        </p:spPr>
      </p:pic>
      <p:pic>
        <p:nvPicPr>
          <p:cNvPr id="297" name="Image 296">
            <a:extLst>
              <a:ext uri="{FF2B5EF4-FFF2-40B4-BE49-F238E27FC236}">
                <a16:creationId xmlns:a16="http://schemas.microsoft.com/office/drawing/2014/main" id="{96108742-9CAA-4D63-834B-A9928B66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08" y="1522851"/>
            <a:ext cx="446704" cy="446449"/>
          </a:xfrm>
          <a:prstGeom prst="rect">
            <a:avLst/>
          </a:prstGeom>
        </p:spPr>
      </p:pic>
      <p:pic>
        <p:nvPicPr>
          <p:cNvPr id="298" name="Image 297">
            <a:extLst>
              <a:ext uri="{FF2B5EF4-FFF2-40B4-BE49-F238E27FC236}">
                <a16:creationId xmlns:a16="http://schemas.microsoft.com/office/drawing/2014/main" id="{9E4F52C1-4F53-47B5-8ED1-A99918323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64" y="1522851"/>
            <a:ext cx="446704" cy="446449"/>
          </a:xfrm>
          <a:prstGeom prst="rect">
            <a:avLst/>
          </a:prstGeom>
        </p:spPr>
      </p:pic>
      <p:pic>
        <p:nvPicPr>
          <p:cNvPr id="299" name="Image 298">
            <a:extLst>
              <a:ext uri="{FF2B5EF4-FFF2-40B4-BE49-F238E27FC236}">
                <a16:creationId xmlns:a16="http://schemas.microsoft.com/office/drawing/2014/main" id="{AB86CEFD-F1B8-45F5-BE9E-F2F203161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0" y="1522851"/>
            <a:ext cx="446704" cy="446449"/>
          </a:xfrm>
          <a:prstGeom prst="rect">
            <a:avLst/>
          </a:prstGeom>
        </p:spPr>
      </p:pic>
      <p:pic>
        <p:nvPicPr>
          <p:cNvPr id="300" name="Image 299">
            <a:extLst>
              <a:ext uri="{FF2B5EF4-FFF2-40B4-BE49-F238E27FC236}">
                <a16:creationId xmlns:a16="http://schemas.microsoft.com/office/drawing/2014/main" id="{19F5389B-5DBF-46FD-9AE9-3FD4E20AB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12" y="1525291"/>
            <a:ext cx="446704" cy="446449"/>
          </a:xfrm>
          <a:prstGeom prst="rect">
            <a:avLst/>
          </a:prstGeom>
        </p:spPr>
      </p:pic>
      <p:pic>
        <p:nvPicPr>
          <p:cNvPr id="301" name="Image 300">
            <a:extLst>
              <a:ext uri="{FF2B5EF4-FFF2-40B4-BE49-F238E27FC236}">
                <a16:creationId xmlns:a16="http://schemas.microsoft.com/office/drawing/2014/main" id="{FF1BDA40-6A6C-4890-8C69-940BE84F7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8" y="1525291"/>
            <a:ext cx="446704" cy="446449"/>
          </a:xfrm>
          <a:prstGeom prst="rect">
            <a:avLst/>
          </a:prstGeom>
        </p:spPr>
      </p:pic>
      <p:pic>
        <p:nvPicPr>
          <p:cNvPr id="302" name="Image 301">
            <a:extLst>
              <a:ext uri="{FF2B5EF4-FFF2-40B4-BE49-F238E27FC236}">
                <a16:creationId xmlns:a16="http://schemas.microsoft.com/office/drawing/2014/main" id="{95DC330A-9960-49BA-AF76-3465A28D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24" y="1522851"/>
            <a:ext cx="446704" cy="446449"/>
          </a:xfrm>
          <a:prstGeom prst="rect">
            <a:avLst/>
          </a:prstGeom>
        </p:spPr>
      </p:pic>
      <p:pic>
        <p:nvPicPr>
          <p:cNvPr id="303" name="Image 302">
            <a:extLst>
              <a:ext uri="{FF2B5EF4-FFF2-40B4-BE49-F238E27FC236}">
                <a16:creationId xmlns:a16="http://schemas.microsoft.com/office/drawing/2014/main" id="{14D99DA7-1885-478E-9475-43FC51D05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80" y="1522851"/>
            <a:ext cx="446704" cy="446449"/>
          </a:xfrm>
          <a:prstGeom prst="rect">
            <a:avLst/>
          </a:prstGeom>
        </p:spPr>
      </p:pic>
      <p:pic>
        <p:nvPicPr>
          <p:cNvPr id="304" name="Image 303">
            <a:extLst>
              <a:ext uri="{FF2B5EF4-FFF2-40B4-BE49-F238E27FC236}">
                <a16:creationId xmlns:a16="http://schemas.microsoft.com/office/drawing/2014/main" id="{AA3A026F-87AE-45A9-B1EA-E36B8D04C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36" y="1522851"/>
            <a:ext cx="446704" cy="446449"/>
          </a:xfrm>
          <a:prstGeom prst="rect">
            <a:avLst/>
          </a:prstGeom>
        </p:spPr>
      </p:pic>
      <p:pic>
        <p:nvPicPr>
          <p:cNvPr id="305" name="Image 304">
            <a:extLst>
              <a:ext uri="{FF2B5EF4-FFF2-40B4-BE49-F238E27FC236}">
                <a16:creationId xmlns:a16="http://schemas.microsoft.com/office/drawing/2014/main" id="{FC5AC660-477E-40EF-8350-AA4D8102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28" y="1525291"/>
            <a:ext cx="446704" cy="446449"/>
          </a:xfrm>
          <a:prstGeom prst="rect">
            <a:avLst/>
          </a:prstGeom>
        </p:spPr>
      </p:pic>
      <p:pic>
        <p:nvPicPr>
          <p:cNvPr id="307" name="Image 306">
            <a:extLst>
              <a:ext uri="{FF2B5EF4-FFF2-40B4-BE49-F238E27FC236}">
                <a16:creationId xmlns:a16="http://schemas.microsoft.com/office/drawing/2014/main" id="{4E0031E1-6343-4107-B7FB-055B590B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40" y="1522851"/>
            <a:ext cx="446704" cy="446449"/>
          </a:xfrm>
          <a:prstGeom prst="rect">
            <a:avLst/>
          </a:prstGeom>
        </p:spPr>
      </p:pic>
      <p:pic>
        <p:nvPicPr>
          <p:cNvPr id="308" name="Image 307">
            <a:extLst>
              <a:ext uri="{FF2B5EF4-FFF2-40B4-BE49-F238E27FC236}">
                <a16:creationId xmlns:a16="http://schemas.microsoft.com/office/drawing/2014/main" id="{32782777-4120-4F99-A23A-77059C8B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96" y="1522851"/>
            <a:ext cx="446704" cy="446449"/>
          </a:xfrm>
          <a:prstGeom prst="rect">
            <a:avLst/>
          </a:prstGeom>
        </p:spPr>
      </p:pic>
      <p:pic>
        <p:nvPicPr>
          <p:cNvPr id="309" name="Image 308">
            <a:extLst>
              <a:ext uri="{FF2B5EF4-FFF2-40B4-BE49-F238E27FC236}">
                <a16:creationId xmlns:a16="http://schemas.microsoft.com/office/drawing/2014/main" id="{5FEC8081-87FA-4739-8FEE-8087E0E84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200" y="1522851"/>
            <a:ext cx="446704" cy="446449"/>
          </a:xfrm>
          <a:prstGeom prst="rect">
            <a:avLst/>
          </a:prstGeom>
        </p:spPr>
      </p:pic>
      <p:pic>
        <p:nvPicPr>
          <p:cNvPr id="310" name="Image 309">
            <a:extLst>
              <a:ext uri="{FF2B5EF4-FFF2-40B4-BE49-F238E27FC236}">
                <a16:creationId xmlns:a16="http://schemas.microsoft.com/office/drawing/2014/main" id="{CF3A175E-3571-4BF3-8E18-95FC436A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305" y="449143"/>
            <a:ext cx="446704" cy="446449"/>
          </a:xfrm>
          <a:prstGeom prst="rect">
            <a:avLst/>
          </a:prstGeom>
        </p:spPr>
      </p:pic>
      <p:pic>
        <p:nvPicPr>
          <p:cNvPr id="311" name="Image 310">
            <a:extLst>
              <a:ext uri="{FF2B5EF4-FFF2-40B4-BE49-F238E27FC236}">
                <a16:creationId xmlns:a16="http://schemas.microsoft.com/office/drawing/2014/main" id="{BE3FA3D7-3A24-4287-BBA5-2614538A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32" y="895521"/>
            <a:ext cx="446704" cy="446449"/>
          </a:xfrm>
          <a:prstGeom prst="rect">
            <a:avLst/>
          </a:prstGeom>
        </p:spPr>
      </p:pic>
      <p:pic>
        <p:nvPicPr>
          <p:cNvPr id="312" name="Image 311">
            <a:extLst>
              <a:ext uri="{FF2B5EF4-FFF2-40B4-BE49-F238E27FC236}">
                <a16:creationId xmlns:a16="http://schemas.microsoft.com/office/drawing/2014/main" id="{665A2810-52C0-431A-85A7-4CEF1D923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990" y="1521631"/>
            <a:ext cx="446704" cy="446449"/>
          </a:xfrm>
          <a:prstGeom prst="rect">
            <a:avLst/>
          </a:prstGeom>
        </p:spPr>
      </p:pic>
      <p:pic>
        <p:nvPicPr>
          <p:cNvPr id="313" name="Image 312">
            <a:extLst>
              <a:ext uri="{FF2B5EF4-FFF2-40B4-BE49-F238E27FC236}">
                <a16:creationId xmlns:a16="http://schemas.microsoft.com/office/drawing/2014/main" id="{CC327A0E-56D8-4BFA-A43D-BABCF8E4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559" y="1341970"/>
            <a:ext cx="446704" cy="446449"/>
          </a:xfrm>
          <a:prstGeom prst="rect">
            <a:avLst/>
          </a:prstGeom>
        </p:spPr>
      </p:pic>
      <p:pic>
        <p:nvPicPr>
          <p:cNvPr id="314" name="Image 313">
            <a:extLst>
              <a:ext uri="{FF2B5EF4-FFF2-40B4-BE49-F238E27FC236}">
                <a16:creationId xmlns:a16="http://schemas.microsoft.com/office/drawing/2014/main" id="{016AB929-3675-4068-AA44-3C0E445AA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36" y="1820331"/>
            <a:ext cx="446704" cy="446449"/>
          </a:xfrm>
          <a:prstGeom prst="rect">
            <a:avLst/>
          </a:prstGeom>
        </p:spPr>
      </p:pic>
      <p:pic>
        <p:nvPicPr>
          <p:cNvPr id="315" name="Image 314">
            <a:extLst>
              <a:ext uri="{FF2B5EF4-FFF2-40B4-BE49-F238E27FC236}">
                <a16:creationId xmlns:a16="http://schemas.microsoft.com/office/drawing/2014/main" id="{46130931-00A7-4033-BE7D-2CE4731DC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9" y="1822771"/>
            <a:ext cx="446704" cy="446449"/>
          </a:xfrm>
          <a:prstGeom prst="rect">
            <a:avLst/>
          </a:prstGeom>
        </p:spPr>
      </p:pic>
      <p:pic>
        <p:nvPicPr>
          <p:cNvPr id="316" name="Image 315">
            <a:extLst>
              <a:ext uri="{FF2B5EF4-FFF2-40B4-BE49-F238E27FC236}">
                <a16:creationId xmlns:a16="http://schemas.microsoft.com/office/drawing/2014/main" id="{FECB4D4A-EE1F-4B03-8BBA-65DAA1275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8" y="1822771"/>
            <a:ext cx="446704" cy="446449"/>
          </a:xfrm>
          <a:prstGeom prst="rect">
            <a:avLst/>
          </a:prstGeom>
        </p:spPr>
      </p:pic>
      <p:pic>
        <p:nvPicPr>
          <p:cNvPr id="317" name="Image 316">
            <a:extLst>
              <a:ext uri="{FF2B5EF4-FFF2-40B4-BE49-F238E27FC236}">
                <a16:creationId xmlns:a16="http://schemas.microsoft.com/office/drawing/2014/main" id="{8CD8A265-F968-4C28-A7C7-1875C89A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0" y="1820331"/>
            <a:ext cx="446704" cy="446449"/>
          </a:xfrm>
          <a:prstGeom prst="rect">
            <a:avLst/>
          </a:prstGeom>
        </p:spPr>
      </p:pic>
      <p:pic>
        <p:nvPicPr>
          <p:cNvPr id="318" name="Image 317">
            <a:extLst>
              <a:ext uri="{FF2B5EF4-FFF2-40B4-BE49-F238E27FC236}">
                <a16:creationId xmlns:a16="http://schemas.microsoft.com/office/drawing/2014/main" id="{DDBC6711-40A8-431F-86D9-7732D676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0" y="1820331"/>
            <a:ext cx="446704" cy="446449"/>
          </a:xfrm>
          <a:prstGeom prst="rect">
            <a:avLst/>
          </a:prstGeom>
        </p:spPr>
      </p:pic>
      <p:pic>
        <p:nvPicPr>
          <p:cNvPr id="319" name="Image 318">
            <a:extLst>
              <a:ext uri="{FF2B5EF4-FFF2-40B4-BE49-F238E27FC236}">
                <a16:creationId xmlns:a16="http://schemas.microsoft.com/office/drawing/2014/main" id="{2D9617A1-86DB-47AA-B363-49E77F77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36" y="1820331"/>
            <a:ext cx="446704" cy="446449"/>
          </a:xfrm>
          <a:prstGeom prst="rect">
            <a:avLst/>
          </a:prstGeom>
        </p:spPr>
      </p:pic>
      <p:pic>
        <p:nvPicPr>
          <p:cNvPr id="320" name="Image 319">
            <a:extLst>
              <a:ext uri="{FF2B5EF4-FFF2-40B4-BE49-F238E27FC236}">
                <a16:creationId xmlns:a16="http://schemas.microsoft.com/office/drawing/2014/main" id="{7CF5EBD2-18F5-4232-A52A-18646AC7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8" y="1822771"/>
            <a:ext cx="446704" cy="446449"/>
          </a:xfrm>
          <a:prstGeom prst="rect">
            <a:avLst/>
          </a:prstGeom>
        </p:spPr>
      </p:pic>
      <p:pic>
        <p:nvPicPr>
          <p:cNvPr id="321" name="Image 320">
            <a:extLst>
              <a:ext uri="{FF2B5EF4-FFF2-40B4-BE49-F238E27FC236}">
                <a16:creationId xmlns:a16="http://schemas.microsoft.com/office/drawing/2014/main" id="{2A8D06B8-995D-44A7-A5EC-3DDBB391B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84" y="1822771"/>
            <a:ext cx="446704" cy="446449"/>
          </a:xfrm>
          <a:prstGeom prst="rect">
            <a:avLst/>
          </a:prstGeom>
        </p:spPr>
      </p:pic>
      <p:pic>
        <p:nvPicPr>
          <p:cNvPr id="322" name="Image 321">
            <a:extLst>
              <a:ext uri="{FF2B5EF4-FFF2-40B4-BE49-F238E27FC236}">
                <a16:creationId xmlns:a16="http://schemas.microsoft.com/office/drawing/2014/main" id="{339AA312-3BD0-43B9-89F5-2B5B47C80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0" y="1820331"/>
            <a:ext cx="446704" cy="446449"/>
          </a:xfrm>
          <a:prstGeom prst="rect">
            <a:avLst/>
          </a:prstGeom>
        </p:spPr>
      </p:pic>
      <p:pic>
        <p:nvPicPr>
          <p:cNvPr id="323" name="Image 322">
            <a:extLst>
              <a:ext uri="{FF2B5EF4-FFF2-40B4-BE49-F238E27FC236}">
                <a16:creationId xmlns:a16="http://schemas.microsoft.com/office/drawing/2014/main" id="{7BB6854D-92EA-46F1-9FC0-27299FF7D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96" y="1820331"/>
            <a:ext cx="446704" cy="446449"/>
          </a:xfrm>
          <a:prstGeom prst="rect">
            <a:avLst/>
          </a:prstGeom>
        </p:spPr>
      </p:pic>
      <p:pic>
        <p:nvPicPr>
          <p:cNvPr id="324" name="Image 323">
            <a:extLst>
              <a:ext uri="{FF2B5EF4-FFF2-40B4-BE49-F238E27FC236}">
                <a16:creationId xmlns:a16="http://schemas.microsoft.com/office/drawing/2014/main" id="{FAC8FB45-F55F-4EDB-AB72-029AA1DB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8" y="1820331"/>
            <a:ext cx="446704" cy="446449"/>
          </a:xfrm>
          <a:prstGeom prst="rect">
            <a:avLst/>
          </a:prstGeom>
        </p:spPr>
      </p:pic>
      <p:pic>
        <p:nvPicPr>
          <p:cNvPr id="325" name="Image 324">
            <a:extLst>
              <a:ext uri="{FF2B5EF4-FFF2-40B4-BE49-F238E27FC236}">
                <a16:creationId xmlns:a16="http://schemas.microsoft.com/office/drawing/2014/main" id="{EE62BFE6-7FDC-4ECD-86E6-3F0788121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80" y="1822771"/>
            <a:ext cx="446704" cy="446449"/>
          </a:xfrm>
          <a:prstGeom prst="rect">
            <a:avLst/>
          </a:prstGeom>
        </p:spPr>
      </p:pic>
      <p:pic>
        <p:nvPicPr>
          <p:cNvPr id="326" name="Image 325">
            <a:extLst>
              <a:ext uri="{FF2B5EF4-FFF2-40B4-BE49-F238E27FC236}">
                <a16:creationId xmlns:a16="http://schemas.microsoft.com/office/drawing/2014/main" id="{14CEDA6D-BDCE-4E1B-B6FA-4DAE90C2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6" y="1822771"/>
            <a:ext cx="446704" cy="446449"/>
          </a:xfrm>
          <a:prstGeom prst="rect">
            <a:avLst/>
          </a:prstGeom>
        </p:spPr>
      </p:pic>
      <p:pic>
        <p:nvPicPr>
          <p:cNvPr id="327" name="Image 326">
            <a:extLst>
              <a:ext uri="{FF2B5EF4-FFF2-40B4-BE49-F238E27FC236}">
                <a16:creationId xmlns:a16="http://schemas.microsoft.com/office/drawing/2014/main" id="{BECFDB78-B125-40A7-A383-B4F0FC4CC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2" y="1820331"/>
            <a:ext cx="446704" cy="446449"/>
          </a:xfrm>
          <a:prstGeom prst="rect">
            <a:avLst/>
          </a:prstGeom>
        </p:spPr>
      </p:pic>
      <p:pic>
        <p:nvPicPr>
          <p:cNvPr id="328" name="Image 327">
            <a:extLst>
              <a:ext uri="{FF2B5EF4-FFF2-40B4-BE49-F238E27FC236}">
                <a16:creationId xmlns:a16="http://schemas.microsoft.com/office/drawing/2014/main" id="{C1F376B1-89D1-4897-A490-FE3EBD3A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48" y="1820331"/>
            <a:ext cx="446704" cy="446449"/>
          </a:xfrm>
          <a:prstGeom prst="rect">
            <a:avLst/>
          </a:prstGeom>
        </p:spPr>
      </p:pic>
      <p:pic>
        <p:nvPicPr>
          <p:cNvPr id="329" name="Image 328">
            <a:extLst>
              <a:ext uri="{FF2B5EF4-FFF2-40B4-BE49-F238E27FC236}">
                <a16:creationId xmlns:a16="http://schemas.microsoft.com/office/drawing/2014/main" id="{7C2AFF87-1965-47DE-AE8E-253C9993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04" y="1820331"/>
            <a:ext cx="446704" cy="446449"/>
          </a:xfrm>
          <a:prstGeom prst="rect">
            <a:avLst/>
          </a:prstGeom>
        </p:spPr>
      </p:pic>
      <p:pic>
        <p:nvPicPr>
          <p:cNvPr id="330" name="Image 329">
            <a:extLst>
              <a:ext uri="{FF2B5EF4-FFF2-40B4-BE49-F238E27FC236}">
                <a16:creationId xmlns:a16="http://schemas.microsoft.com/office/drawing/2014/main" id="{28AFA793-5032-4D2B-ACF0-C4219AF35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96" y="1822771"/>
            <a:ext cx="446704" cy="446449"/>
          </a:xfrm>
          <a:prstGeom prst="rect">
            <a:avLst/>
          </a:prstGeom>
        </p:spPr>
      </p:pic>
      <p:pic>
        <p:nvPicPr>
          <p:cNvPr id="331" name="Image 330">
            <a:extLst>
              <a:ext uri="{FF2B5EF4-FFF2-40B4-BE49-F238E27FC236}">
                <a16:creationId xmlns:a16="http://schemas.microsoft.com/office/drawing/2014/main" id="{2B0218D9-40B5-4391-B105-288C3C6C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52" y="1822771"/>
            <a:ext cx="446704" cy="446449"/>
          </a:xfrm>
          <a:prstGeom prst="rect">
            <a:avLst/>
          </a:prstGeom>
        </p:spPr>
      </p:pic>
      <p:pic>
        <p:nvPicPr>
          <p:cNvPr id="332" name="Image 331">
            <a:extLst>
              <a:ext uri="{FF2B5EF4-FFF2-40B4-BE49-F238E27FC236}">
                <a16:creationId xmlns:a16="http://schemas.microsoft.com/office/drawing/2014/main" id="{49885861-17E3-44AF-90A2-B1B6AE81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08" y="1820331"/>
            <a:ext cx="446704" cy="446449"/>
          </a:xfrm>
          <a:prstGeom prst="rect">
            <a:avLst/>
          </a:prstGeom>
        </p:spPr>
      </p:pic>
      <p:pic>
        <p:nvPicPr>
          <p:cNvPr id="333" name="Image 332">
            <a:extLst>
              <a:ext uri="{FF2B5EF4-FFF2-40B4-BE49-F238E27FC236}">
                <a16:creationId xmlns:a16="http://schemas.microsoft.com/office/drawing/2014/main" id="{14191315-8B2F-44DD-A102-D2304EDC4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64" y="1820331"/>
            <a:ext cx="446704" cy="446449"/>
          </a:xfrm>
          <a:prstGeom prst="rect">
            <a:avLst/>
          </a:prstGeom>
        </p:spPr>
      </p:pic>
      <p:pic>
        <p:nvPicPr>
          <p:cNvPr id="334" name="Image 333">
            <a:extLst>
              <a:ext uri="{FF2B5EF4-FFF2-40B4-BE49-F238E27FC236}">
                <a16:creationId xmlns:a16="http://schemas.microsoft.com/office/drawing/2014/main" id="{1F738152-9956-4695-94E4-57B9550D8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0" y="1820331"/>
            <a:ext cx="446704" cy="446449"/>
          </a:xfrm>
          <a:prstGeom prst="rect">
            <a:avLst/>
          </a:prstGeom>
        </p:spPr>
      </p:pic>
      <p:pic>
        <p:nvPicPr>
          <p:cNvPr id="335" name="Image 334">
            <a:extLst>
              <a:ext uri="{FF2B5EF4-FFF2-40B4-BE49-F238E27FC236}">
                <a16:creationId xmlns:a16="http://schemas.microsoft.com/office/drawing/2014/main" id="{E4EF1B82-AFD7-4E70-8545-B03BD9CF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12" y="1822771"/>
            <a:ext cx="446704" cy="446449"/>
          </a:xfrm>
          <a:prstGeom prst="rect">
            <a:avLst/>
          </a:prstGeom>
        </p:spPr>
      </p:pic>
      <p:pic>
        <p:nvPicPr>
          <p:cNvPr id="336" name="Image 335">
            <a:extLst>
              <a:ext uri="{FF2B5EF4-FFF2-40B4-BE49-F238E27FC236}">
                <a16:creationId xmlns:a16="http://schemas.microsoft.com/office/drawing/2014/main" id="{F95B5A62-844E-4E03-BE87-86BD2A995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8" y="1822771"/>
            <a:ext cx="446704" cy="446449"/>
          </a:xfrm>
          <a:prstGeom prst="rect">
            <a:avLst/>
          </a:prstGeom>
        </p:spPr>
      </p:pic>
      <p:pic>
        <p:nvPicPr>
          <p:cNvPr id="337" name="Image 336">
            <a:extLst>
              <a:ext uri="{FF2B5EF4-FFF2-40B4-BE49-F238E27FC236}">
                <a16:creationId xmlns:a16="http://schemas.microsoft.com/office/drawing/2014/main" id="{6C4A6275-A818-4EF3-8656-FD3F26C8A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24" y="1820331"/>
            <a:ext cx="446704" cy="446449"/>
          </a:xfrm>
          <a:prstGeom prst="rect">
            <a:avLst/>
          </a:prstGeom>
        </p:spPr>
      </p:pic>
      <p:pic>
        <p:nvPicPr>
          <p:cNvPr id="338" name="Image 337">
            <a:extLst>
              <a:ext uri="{FF2B5EF4-FFF2-40B4-BE49-F238E27FC236}">
                <a16:creationId xmlns:a16="http://schemas.microsoft.com/office/drawing/2014/main" id="{0CDA3A2B-2A15-408F-BD5A-380D4BB3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80" y="1820331"/>
            <a:ext cx="446704" cy="446449"/>
          </a:xfrm>
          <a:prstGeom prst="rect">
            <a:avLst/>
          </a:prstGeom>
        </p:spPr>
      </p:pic>
      <p:pic>
        <p:nvPicPr>
          <p:cNvPr id="339" name="Image 338">
            <a:extLst>
              <a:ext uri="{FF2B5EF4-FFF2-40B4-BE49-F238E27FC236}">
                <a16:creationId xmlns:a16="http://schemas.microsoft.com/office/drawing/2014/main" id="{0D4505AD-A10C-4EDB-8B38-510B7BFA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36" y="1820331"/>
            <a:ext cx="446704" cy="446449"/>
          </a:xfrm>
          <a:prstGeom prst="rect">
            <a:avLst/>
          </a:prstGeom>
        </p:spPr>
      </p:pic>
      <p:pic>
        <p:nvPicPr>
          <p:cNvPr id="340" name="Image 339">
            <a:extLst>
              <a:ext uri="{FF2B5EF4-FFF2-40B4-BE49-F238E27FC236}">
                <a16:creationId xmlns:a16="http://schemas.microsoft.com/office/drawing/2014/main" id="{024DBE40-C97D-4644-974B-402F7741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28" y="1822771"/>
            <a:ext cx="446704" cy="446449"/>
          </a:xfrm>
          <a:prstGeom prst="rect">
            <a:avLst/>
          </a:prstGeom>
        </p:spPr>
      </p:pic>
      <p:pic>
        <p:nvPicPr>
          <p:cNvPr id="342" name="Image 341">
            <a:extLst>
              <a:ext uri="{FF2B5EF4-FFF2-40B4-BE49-F238E27FC236}">
                <a16:creationId xmlns:a16="http://schemas.microsoft.com/office/drawing/2014/main" id="{5D6E7F91-53AD-45BD-A481-FEE0DE0EA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40" y="1820331"/>
            <a:ext cx="446704" cy="446449"/>
          </a:xfrm>
          <a:prstGeom prst="rect">
            <a:avLst/>
          </a:prstGeom>
        </p:spPr>
      </p:pic>
      <p:pic>
        <p:nvPicPr>
          <p:cNvPr id="343" name="Image 342">
            <a:extLst>
              <a:ext uri="{FF2B5EF4-FFF2-40B4-BE49-F238E27FC236}">
                <a16:creationId xmlns:a16="http://schemas.microsoft.com/office/drawing/2014/main" id="{F6306997-BD60-45D5-A059-51EE66D2D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96" y="1820331"/>
            <a:ext cx="446704" cy="446449"/>
          </a:xfrm>
          <a:prstGeom prst="rect">
            <a:avLst/>
          </a:prstGeom>
        </p:spPr>
      </p:pic>
      <p:pic>
        <p:nvPicPr>
          <p:cNvPr id="344" name="Image 343">
            <a:extLst>
              <a:ext uri="{FF2B5EF4-FFF2-40B4-BE49-F238E27FC236}">
                <a16:creationId xmlns:a16="http://schemas.microsoft.com/office/drawing/2014/main" id="{66CAF971-9C2F-4323-9CB9-152B8529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200" y="1820331"/>
            <a:ext cx="446704" cy="446449"/>
          </a:xfrm>
          <a:prstGeom prst="rect">
            <a:avLst/>
          </a:prstGeom>
        </p:spPr>
      </p:pic>
      <p:pic>
        <p:nvPicPr>
          <p:cNvPr id="345" name="Image 344">
            <a:extLst>
              <a:ext uri="{FF2B5EF4-FFF2-40B4-BE49-F238E27FC236}">
                <a16:creationId xmlns:a16="http://schemas.microsoft.com/office/drawing/2014/main" id="{E9433F76-7E1E-4E0B-9129-4D6A98ADB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36" y="2133996"/>
            <a:ext cx="446704" cy="446449"/>
          </a:xfrm>
          <a:prstGeom prst="rect">
            <a:avLst/>
          </a:prstGeom>
        </p:spPr>
      </p:pic>
      <p:pic>
        <p:nvPicPr>
          <p:cNvPr id="346" name="Image 345">
            <a:extLst>
              <a:ext uri="{FF2B5EF4-FFF2-40B4-BE49-F238E27FC236}">
                <a16:creationId xmlns:a16="http://schemas.microsoft.com/office/drawing/2014/main" id="{CBAF479B-73F8-4D86-AB39-51A050F20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9" y="2136436"/>
            <a:ext cx="446704" cy="446449"/>
          </a:xfrm>
          <a:prstGeom prst="rect">
            <a:avLst/>
          </a:prstGeom>
        </p:spPr>
      </p:pic>
      <p:pic>
        <p:nvPicPr>
          <p:cNvPr id="347" name="Image 346">
            <a:extLst>
              <a:ext uri="{FF2B5EF4-FFF2-40B4-BE49-F238E27FC236}">
                <a16:creationId xmlns:a16="http://schemas.microsoft.com/office/drawing/2014/main" id="{BF274A13-0AAE-4CBB-A8DC-5DD1C9DE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8" y="2136436"/>
            <a:ext cx="446704" cy="446449"/>
          </a:xfrm>
          <a:prstGeom prst="rect">
            <a:avLst/>
          </a:prstGeom>
        </p:spPr>
      </p:pic>
      <p:pic>
        <p:nvPicPr>
          <p:cNvPr id="348" name="Image 347">
            <a:extLst>
              <a:ext uri="{FF2B5EF4-FFF2-40B4-BE49-F238E27FC236}">
                <a16:creationId xmlns:a16="http://schemas.microsoft.com/office/drawing/2014/main" id="{E8F2970A-002D-4828-936A-2BD62E29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0" y="2133996"/>
            <a:ext cx="446704" cy="446449"/>
          </a:xfrm>
          <a:prstGeom prst="rect">
            <a:avLst/>
          </a:prstGeom>
        </p:spPr>
      </p:pic>
      <p:pic>
        <p:nvPicPr>
          <p:cNvPr id="349" name="Image 348">
            <a:extLst>
              <a:ext uri="{FF2B5EF4-FFF2-40B4-BE49-F238E27FC236}">
                <a16:creationId xmlns:a16="http://schemas.microsoft.com/office/drawing/2014/main" id="{3B50B08C-E1AE-4CD3-87A7-704F752AC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0" y="2133996"/>
            <a:ext cx="446704" cy="446449"/>
          </a:xfrm>
          <a:prstGeom prst="rect">
            <a:avLst/>
          </a:prstGeom>
        </p:spPr>
      </p:pic>
      <p:pic>
        <p:nvPicPr>
          <p:cNvPr id="350" name="Image 349">
            <a:extLst>
              <a:ext uri="{FF2B5EF4-FFF2-40B4-BE49-F238E27FC236}">
                <a16:creationId xmlns:a16="http://schemas.microsoft.com/office/drawing/2014/main" id="{1458A1E6-394B-4529-8AC3-3B97D5CA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36" y="2133996"/>
            <a:ext cx="446704" cy="446449"/>
          </a:xfrm>
          <a:prstGeom prst="rect">
            <a:avLst/>
          </a:prstGeom>
        </p:spPr>
      </p:pic>
      <p:pic>
        <p:nvPicPr>
          <p:cNvPr id="351" name="Image 350">
            <a:extLst>
              <a:ext uri="{FF2B5EF4-FFF2-40B4-BE49-F238E27FC236}">
                <a16:creationId xmlns:a16="http://schemas.microsoft.com/office/drawing/2014/main" id="{0C2D380A-4BB7-4459-BE15-3AC3829D8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8" y="2136436"/>
            <a:ext cx="446704" cy="446449"/>
          </a:xfrm>
          <a:prstGeom prst="rect">
            <a:avLst/>
          </a:prstGeom>
        </p:spPr>
      </p:pic>
      <p:pic>
        <p:nvPicPr>
          <p:cNvPr id="352" name="Image 351">
            <a:extLst>
              <a:ext uri="{FF2B5EF4-FFF2-40B4-BE49-F238E27FC236}">
                <a16:creationId xmlns:a16="http://schemas.microsoft.com/office/drawing/2014/main" id="{3AD684F7-376C-4886-9D7E-505912F7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84" y="2136436"/>
            <a:ext cx="446704" cy="446449"/>
          </a:xfrm>
          <a:prstGeom prst="rect">
            <a:avLst/>
          </a:prstGeom>
        </p:spPr>
      </p:pic>
      <p:pic>
        <p:nvPicPr>
          <p:cNvPr id="353" name="Image 352">
            <a:extLst>
              <a:ext uri="{FF2B5EF4-FFF2-40B4-BE49-F238E27FC236}">
                <a16:creationId xmlns:a16="http://schemas.microsoft.com/office/drawing/2014/main" id="{A94C6DD5-E7CE-476A-8DA7-1AB453C01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0" y="2133996"/>
            <a:ext cx="446704" cy="446449"/>
          </a:xfrm>
          <a:prstGeom prst="rect">
            <a:avLst/>
          </a:prstGeom>
        </p:spPr>
      </p:pic>
      <p:pic>
        <p:nvPicPr>
          <p:cNvPr id="354" name="Image 353">
            <a:extLst>
              <a:ext uri="{FF2B5EF4-FFF2-40B4-BE49-F238E27FC236}">
                <a16:creationId xmlns:a16="http://schemas.microsoft.com/office/drawing/2014/main" id="{A9AB2C1C-4BEA-495A-9912-BCD681B8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96" y="2133996"/>
            <a:ext cx="446704" cy="446449"/>
          </a:xfrm>
          <a:prstGeom prst="rect">
            <a:avLst/>
          </a:prstGeom>
        </p:spPr>
      </p:pic>
      <p:pic>
        <p:nvPicPr>
          <p:cNvPr id="355" name="Image 354">
            <a:extLst>
              <a:ext uri="{FF2B5EF4-FFF2-40B4-BE49-F238E27FC236}">
                <a16:creationId xmlns:a16="http://schemas.microsoft.com/office/drawing/2014/main" id="{B74616C9-CD13-4729-9C1F-F5E5C368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8" y="2133996"/>
            <a:ext cx="446704" cy="446449"/>
          </a:xfrm>
          <a:prstGeom prst="rect">
            <a:avLst/>
          </a:prstGeom>
        </p:spPr>
      </p:pic>
      <p:pic>
        <p:nvPicPr>
          <p:cNvPr id="356" name="Image 355">
            <a:extLst>
              <a:ext uri="{FF2B5EF4-FFF2-40B4-BE49-F238E27FC236}">
                <a16:creationId xmlns:a16="http://schemas.microsoft.com/office/drawing/2014/main" id="{D4953825-812C-428F-B314-9A5F4890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80" y="2136436"/>
            <a:ext cx="446704" cy="446449"/>
          </a:xfrm>
          <a:prstGeom prst="rect">
            <a:avLst/>
          </a:prstGeom>
        </p:spPr>
      </p:pic>
      <p:pic>
        <p:nvPicPr>
          <p:cNvPr id="357" name="Image 356">
            <a:extLst>
              <a:ext uri="{FF2B5EF4-FFF2-40B4-BE49-F238E27FC236}">
                <a16:creationId xmlns:a16="http://schemas.microsoft.com/office/drawing/2014/main" id="{9ECCE6DA-D110-452A-9A2F-98113C41F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6" y="2136436"/>
            <a:ext cx="446704" cy="446449"/>
          </a:xfrm>
          <a:prstGeom prst="rect">
            <a:avLst/>
          </a:prstGeom>
        </p:spPr>
      </p:pic>
      <p:pic>
        <p:nvPicPr>
          <p:cNvPr id="358" name="Image 357">
            <a:extLst>
              <a:ext uri="{FF2B5EF4-FFF2-40B4-BE49-F238E27FC236}">
                <a16:creationId xmlns:a16="http://schemas.microsoft.com/office/drawing/2014/main" id="{F3B72FEC-C492-4F74-AED3-E126B791B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2" y="2133996"/>
            <a:ext cx="446704" cy="446449"/>
          </a:xfrm>
          <a:prstGeom prst="rect">
            <a:avLst/>
          </a:prstGeom>
        </p:spPr>
      </p:pic>
      <p:pic>
        <p:nvPicPr>
          <p:cNvPr id="359" name="Image 358">
            <a:extLst>
              <a:ext uri="{FF2B5EF4-FFF2-40B4-BE49-F238E27FC236}">
                <a16:creationId xmlns:a16="http://schemas.microsoft.com/office/drawing/2014/main" id="{92024BAE-2BA4-4814-B301-58249332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48" y="2133996"/>
            <a:ext cx="446704" cy="446449"/>
          </a:xfrm>
          <a:prstGeom prst="rect">
            <a:avLst/>
          </a:prstGeom>
        </p:spPr>
      </p:pic>
      <p:pic>
        <p:nvPicPr>
          <p:cNvPr id="360" name="Image 359">
            <a:extLst>
              <a:ext uri="{FF2B5EF4-FFF2-40B4-BE49-F238E27FC236}">
                <a16:creationId xmlns:a16="http://schemas.microsoft.com/office/drawing/2014/main" id="{E3FBB38F-B672-44E7-AC49-03C6021E6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04" y="2133996"/>
            <a:ext cx="446704" cy="446449"/>
          </a:xfrm>
          <a:prstGeom prst="rect">
            <a:avLst/>
          </a:prstGeom>
        </p:spPr>
      </p:pic>
      <p:pic>
        <p:nvPicPr>
          <p:cNvPr id="361" name="Image 360">
            <a:extLst>
              <a:ext uri="{FF2B5EF4-FFF2-40B4-BE49-F238E27FC236}">
                <a16:creationId xmlns:a16="http://schemas.microsoft.com/office/drawing/2014/main" id="{11C91A5D-2DC9-4C75-B299-7C97A75C6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96" y="2136436"/>
            <a:ext cx="446704" cy="446449"/>
          </a:xfrm>
          <a:prstGeom prst="rect">
            <a:avLst/>
          </a:prstGeom>
        </p:spPr>
      </p:pic>
      <p:pic>
        <p:nvPicPr>
          <p:cNvPr id="362" name="Image 361">
            <a:extLst>
              <a:ext uri="{FF2B5EF4-FFF2-40B4-BE49-F238E27FC236}">
                <a16:creationId xmlns:a16="http://schemas.microsoft.com/office/drawing/2014/main" id="{B199CE6B-D28E-4B49-9E31-96EF1BCE8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52" y="2136436"/>
            <a:ext cx="446704" cy="446449"/>
          </a:xfrm>
          <a:prstGeom prst="rect">
            <a:avLst/>
          </a:prstGeom>
        </p:spPr>
      </p:pic>
      <p:pic>
        <p:nvPicPr>
          <p:cNvPr id="363" name="Image 362">
            <a:extLst>
              <a:ext uri="{FF2B5EF4-FFF2-40B4-BE49-F238E27FC236}">
                <a16:creationId xmlns:a16="http://schemas.microsoft.com/office/drawing/2014/main" id="{81649AC3-763F-4E33-914F-09926C37A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08" y="2133996"/>
            <a:ext cx="446704" cy="446449"/>
          </a:xfrm>
          <a:prstGeom prst="rect">
            <a:avLst/>
          </a:prstGeom>
        </p:spPr>
      </p:pic>
      <p:pic>
        <p:nvPicPr>
          <p:cNvPr id="364" name="Image 363">
            <a:extLst>
              <a:ext uri="{FF2B5EF4-FFF2-40B4-BE49-F238E27FC236}">
                <a16:creationId xmlns:a16="http://schemas.microsoft.com/office/drawing/2014/main" id="{DCE0C455-9426-4D72-8C67-D02C27D51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64" y="2133996"/>
            <a:ext cx="446704" cy="446449"/>
          </a:xfrm>
          <a:prstGeom prst="rect">
            <a:avLst/>
          </a:prstGeom>
        </p:spPr>
      </p:pic>
      <p:pic>
        <p:nvPicPr>
          <p:cNvPr id="365" name="Image 364">
            <a:extLst>
              <a:ext uri="{FF2B5EF4-FFF2-40B4-BE49-F238E27FC236}">
                <a16:creationId xmlns:a16="http://schemas.microsoft.com/office/drawing/2014/main" id="{AC7E3CB0-9B52-40AC-BB27-E90516D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0" y="2133996"/>
            <a:ext cx="446704" cy="446449"/>
          </a:xfrm>
          <a:prstGeom prst="rect">
            <a:avLst/>
          </a:prstGeom>
        </p:spPr>
      </p:pic>
      <p:pic>
        <p:nvPicPr>
          <p:cNvPr id="366" name="Image 365">
            <a:extLst>
              <a:ext uri="{FF2B5EF4-FFF2-40B4-BE49-F238E27FC236}">
                <a16:creationId xmlns:a16="http://schemas.microsoft.com/office/drawing/2014/main" id="{09031F05-A285-479E-878C-D7F3FDBE1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12" y="2136436"/>
            <a:ext cx="446704" cy="446449"/>
          </a:xfrm>
          <a:prstGeom prst="rect">
            <a:avLst/>
          </a:prstGeom>
        </p:spPr>
      </p:pic>
      <p:pic>
        <p:nvPicPr>
          <p:cNvPr id="367" name="Image 366">
            <a:extLst>
              <a:ext uri="{FF2B5EF4-FFF2-40B4-BE49-F238E27FC236}">
                <a16:creationId xmlns:a16="http://schemas.microsoft.com/office/drawing/2014/main" id="{AFD13CEE-763C-42C8-AFC0-C92B89DE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8" y="2136436"/>
            <a:ext cx="446704" cy="446449"/>
          </a:xfrm>
          <a:prstGeom prst="rect">
            <a:avLst/>
          </a:prstGeom>
        </p:spPr>
      </p:pic>
      <p:pic>
        <p:nvPicPr>
          <p:cNvPr id="368" name="Image 367">
            <a:extLst>
              <a:ext uri="{FF2B5EF4-FFF2-40B4-BE49-F238E27FC236}">
                <a16:creationId xmlns:a16="http://schemas.microsoft.com/office/drawing/2014/main" id="{5ABEF992-0283-4F69-9F68-D0C0E51E3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24" y="2133996"/>
            <a:ext cx="446704" cy="446449"/>
          </a:xfrm>
          <a:prstGeom prst="rect">
            <a:avLst/>
          </a:prstGeom>
        </p:spPr>
      </p:pic>
      <p:pic>
        <p:nvPicPr>
          <p:cNvPr id="369" name="Image 368">
            <a:extLst>
              <a:ext uri="{FF2B5EF4-FFF2-40B4-BE49-F238E27FC236}">
                <a16:creationId xmlns:a16="http://schemas.microsoft.com/office/drawing/2014/main" id="{3076ED54-C3DA-40B1-B733-1F49AD11E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80" y="2133996"/>
            <a:ext cx="446704" cy="446449"/>
          </a:xfrm>
          <a:prstGeom prst="rect">
            <a:avLst/>
          </a:prstGeom>
        </p:spPr>
      </p:pic>
      <p:pic>
        <p:nvPicPr>
          <p:cNvPr id="370" name="Image 369">
            <a:extLst>
              <a:ext uri="{FF2B5EF4-FFF2-40B4-BE49-F238E27FC236}">
                <a16:creationId xmlns:a16="http://schemas.microsoft.com/office/drawing/2014/main" id="{D4160342-4048-4215-9B85-288A615E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36" y="2133996"/>
            <a:ext cx="446704" cy="446449"/>
          </a:xfrm>
          <a:prstGeom prst="rect">
            <a:avLst/>
          </a:prstGeom>
        </p:spPr>
      </p:pic>
      <p:pic>
        <p:nvPicPr>
          <p:cNvPr id="371" name="Image 370">
            <a:extLst>
              <a:ext uri="{FF2B5EF4-FFF2-40B4-BE49-F238E27FC236}">
                <a16:creationId xmlns:a16="http://schemas.microsoft.com/office/drawing/2014/main" id="{901CA8AB-9043-4B2A-8209-1323874FB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28" y="2136436"/>
            <a:ext cx="446704" cy="446449"/>
          </a:xfrm>
          <a:prstGeom prst="rect">
            <a:avLst/>
          </a:prstGeom>
        </p:spPr>
      </p:pic>
      <p:pic>
        <p:nvPicPr>
          <p:cNvPr id="373" name="Image 372">
            <a:extLst>
              <a:ext uri="{FF2B5EF4-FFF2-40B4-BE49-F238E27FC236}">
                <a16:creationId xmlns:a16="http://schemas.microsoft.com/office/drawing/2014/main" id="{F6C983B3-C24F-41DD-AB4D-D0EC8FC9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40" y="2133996"/>
            <a:ext cx="446704" cy="446449"/>
          </a:xfrm>
          <a:prstGeom prst="rect">
            <a:avLst/>
          </a:prstGeom>
        </p:spPr>
      </p:pic>
      <p:pic>
        <p:nvPicPr>
          <p:cNvPr id="374" name="Image 373">
            <a:extLst>
              <a:ext uri="{FF2B5EF4-FFF2-40B4-BE49-F238E27FC236}">
                <a16:creationId xmlns:a16="http://schemas.microsoft.com/office/drawing/2014/main" id="{CC645B2E-99CB-4267-8E65-018A20B43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96" y="2133996"/>
            <a:ext cx="446704" cy="446449"/>
          </a:xfrm>
          <a:prstGeom prst="rect">
            <a:avLst/>
          </a:prstGeom>
        </p:spPr>
      </p:pic>
      <p:pic>
        <p:nvPicPr>
          <p:cNvPr id="375" name="Image 374">
            <a:extLst>
              <a:ext uri="{FF2B5EF4-FFF2-40B4-BE49-F238E27FC236}">
                <a16:creationId xmlns:a16="http://schemas.microsoft.com/office/drawing/2014/main" id="{B45DEBAB-8255-48DA-B334-B1CB172C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200" y="2133996"/>
            <a:ext cx="446704" cy="446449"/>
          </a:xfrm>
          <a:prstGeom prst="rect">
            <a:avLst/>
          </a:prstGeom>
        </p:spPr>
      </p:pic>
      <p:pic>
        <p:nvPicPr>
          <p:cNvPr id="376" name="Image 375">
            <a:extLst>
              <a:ext uri="{FF2B5EF4-FFF2-40B4-BE49-F238E27FC236}">
                <a16:creationId xmlns:a16="http://schemas.microsoft.com/office/drawing/2014/main" id="{98800E74-EAF7-4415-9D20-22AFD2B33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990" y="2132776"/>
            <a:ext cx="446704" cy="446449"/>
          </a:xfrm>
          <a:prstGeom prst="rect">
            <a:avLst/>
          </a:prstGeom>
        </p:spPr>
      </p:pic>
      <p:pic>
        <p:nvPicPr>
          <p:cNvPr id="377" name="Image 376">
            <a:extLst>
              <a:ext uri="{FF2B5EF4-FFF2-40B4-BE49-F238E27FC236}">
                <a16:creationId xmlns:a16="http://schemas.microsoft.com/office/drawing/2014/main" id="{7BCD4944-39AE-4890-898B-78EAF57CF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559" y="1953115"/>
            <a:ext cx="446704" cy="446449"/>
          </a:xfrm>
          <a:prstGeom prst="rect">
            <a:avLst/>
          </a:prstGeom>
        </p:spPr>
      </p:pic>
      <p:pic>
        <p:nvPicPr>
          <p:cNvPr id="382" name="Image 381">
            <a:extLst>
              <a:ext uri="{FF2B5EF4-FFF2-40B4-BE49-F238E27FC236}">
                <a16:creationId xmlns:a16="http://schemas.microsoft.com/office/drawing/2014/main" id="{BDC3780C-719B-4F74-ABCA-BA0FBB075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1" y="4285163"/>
            <a:ext cx="446449" cy="446449"/>
          </a:xfrm>
          <a:prstGeom prst="rect">
            <a:avLst/>
          </a:prstGeom>
        </p:spPr>
      </p:pic>
      <p:pic>
        <p:nvPicPr>
          <p:cNvPr id="383" name="Image 382">
            <a:extLst>
              <a:ext uri="{FF2B5EF4-FFF2-40B4-BE49-F238E27FC236}">
                <a16:creationId xmlns:a16="http://schemas.microsoft.com/office/drawing/2014/main" id="{904AB030-154F-416F-9CC5-593E88021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29" y="4285163"/>
            <a:ext cx="446449" cy="446449"/>
          </a:xfrm>
          <a:prstGeom prst="rect">
            <a:avLst/>
          </a:prstGeom>
        </p:spPr>
      </p:pic>
      <p:pic>
        <p:nvPicPr>
          <p:cNvPr id="384" name="Image 383">
            <a:extLst>
              <a:ext uri="{FF2B5EF4-FFF2-40B4-BE49-F238E27FC236}">
                <a16:creationId xmlns:a16="http://schemas.microsoft.com/office/drawing/2014/main" id="{872A9EAD-A400-4A99-82A1-8BA76B11D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36" y="5403530"/>
            <a:ext cx="446449" cy="446449"/>
          </a:xfrm>
          <a:prstGeom prst="rect">
            <a:avLst/>
          </a:prstGeom>
        </p:spPr>
      </p:pic>
      <p:pic>
        <p:nvPicPr>
          <p:cNvPr id="385" name="Image 384">
            <a:extLst>
              <a:ext uri="{FF2B5EF4-FFF2-40B4-BE49-F238E27FC236}">
                <a16:creationId xmlns:a16="http://schemas.microsoft.com/office/drawing/2014/main" id="{08CD3A18-B7A9-4ED4-BA4B-80FFDEB5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35" y="4930251"/>
            <a:ext cx="446449" cy="446449"/>
          </a:xfrm>
          <a:prstGeom prst="rect">
            <a:avLst/>
          </a:prstGeom>
        </p:spPr>
      </p:pic>
      <p:pic>
        <p:nvPicPr>
          <p:cNvPr id="386" name="Image 385">
            <a:extLst>
              <a:ext uri="{FF2B5EF4-FFF2-40B4-BE49-F238E27FC236}">
                <a16:creationId xmlns:a16="http://schemas.microsoft.com/office/drawing/2014/main" id="{49337F6D-04D7-4003-9338-161E0DFBA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32" y="4930251"/>
            <a:ext cx="446449" cy="446449"/>
          </a:xfrm>
          <a:prstGeom prst="rect">
            <a:avLst/>
          </a:prstGeom>
        </p:spPr>
      </p:pic>
      <p:pic>
        <p:nvPicPr>
          <p:cNvPr id="387" name="Image 386">
            <a:extLst>
              <a:ext uri="{FF2B5EF4-FFF2-40B4-BE49-F238E27FC236}">
                <a16:creationId xmlns:a16="http://schemas.microsoft.com/office/drawing/2014/main" id="{CC2DA010-5C26-4E33-9F43-AB6BDAB2C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03" y="4475244"/>
            <a:ext cx="446449" cy="446449"/>
          </a:xfrm>
          <a:prstGeom prst="rect">
            <a:avLst/>
          </a:prstGeom>
        </p:spPr>
      </p:pic>
      <p:pic>
        <p:nvPicPr>
          <p:cNvPr id="388" name="Image 387">
            <a:extLst>
              <a:ext uri="{FF2B5EF4-FFF2-40B4-BE49-F238E27FC236}">
                <a16:creationId xmlns:a16="http://schemas.microsoft.com/office/drawing/2014/main" id="{9FFA43D9-8740-48C6-9E33-E6F201FE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90" y="5298022"/>
            <a:ext cx="446449" cy="4464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D3983A-CB12-470A-A932-736984B66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99" y="5774089"/>
            <a:ext cx="571500" cy="667121"/>
          </a:xfrm>
          <a:prstGeom prst="rect">
            <a:avLst/>
          </a:prstGeom>
        </p:spPr>
      </p:pic>
      <p:pic>
        <p:nvPicPr>
          <p:cNvPr id="392" name="Image 391">
            <a:extLst>
              <a:ext uri="{FF2B5EF4-FFF2-40B4-BE49-F238E27FC236}">
                <a16:creationId xmlns:a16="http://schemas.microsoft.com/office/drawing/2014/main" id="{82D9ED4D-E6B1-49C2-A4D1-2C0465D87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02" y="5802221"/>
            <a:ext cx="571500" cy="667121"/>
          </a:xfrm>
          <a:prstGeom prst="rect">
            <a:avLst/>
          </a:prstGeom>
        </p:spPr>
      </p:pic>
      <p:pic>
        <p:nvPicPr>
          <p:cNvPr id="393" name="Image 392">
            <a:extLst>
              <a:ext uri="{FF2B5EF4-FFF2-40B4-BE49-F238E27FC236}">
                <a16:creationId xmlns:a16="http://schemas.microsoft.com/office/drawing/2014/main" id="{62147FA1-D7E1-48CD-92D5-F1290661C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" y="2703481"/>
            <a:ext cx="446449" cy="446449"/>
          </a:xfrm>
          <a:prstGeom prst="rect">
            <a:avLst/>
          </a:prstGeom>
        </p:spPr>
      </p:pic>
      <p:pic>
        <p:nvPicPr>
          <p:cNvPr id="394" name="Image 393">
            <a:extLst>
              <a:ext uri="{FF2B5EF4-FFF2-40B4-BE49-F238E27FC236}">
                <a16:creationId xmlns:a16="http://schemas.microsoft.com/office/drawing/2014/main" id="{EDA06E14-0C0A-4C87-8D20-BE86EBA84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7" y="2703481"/>
            <a:ext cx="446449" cy="446449"/>
          </a:xfrm>
          <a:prstGeom prst="rect">
            <a:avLst/>
          </a:prstGeom>
        </p:spPr>
      </p:pic>
      <p:pic>
        <p:nvPicPr>
          <p:cNvPr id="395" name="Image 394">
            <a:extLst>
              <a:ext uri="{FF2B5EF4-FFF2-40B4-BE49-F238E27FC236}">
                <a16:creationId xmlns:a16="http://schemas.microsoft.com/office/drawing/2014/main" id="{AD34BFD0-8F17-4F6C-BA52-1E460685C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46" y="2703481"/>
            <a:ext cx="446449" cy="446449"/>
          </a:xfrm>
          <a:prstGeom prst="rect">
            <a:avLst/>
          </a:prstGeom>
        </p:spPr>
      </p:pic>
      <p:pic>
        <p:nvPicPr>
          <p:cNvPr id="396" name="Image 395">
            <a:extLst>
              <a:ext uri="{FF2B5EF4-FFF2-40B4-BE49-F238E27FC236}">
                <a16:creationId xmlns:a16="http://schemas.microsoft.com/office/drawing/2014/main" id="{533A122E-20C3-48CE-B3F1-0349293F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374" y="2703481"/>
            <a:ext cx="446449" cy="446449"/>
          </a:xfrm>
          <a:prstGeom prst="rect">
            <a:avLst/>
          </a:prstGeom>
        </p:spPr>
      </p:pic>
      <p:pic>
        <p:nvPicPr>
          <p:cNvPr id="397" name="Image 396">
            <a:extLst>
              <a:ext uri="{FF2B5EF4-FFF2-40B4-BE49-F238E27FC236}">
                <a16:creationId xmlns:a16="http://schemas.microsoft.com/office/drawing/2014/main" id="{F1D095A9-679A-47EA-8D0A-B75CF8434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3" y="2703481"/>
            <a:ext cx="446449" cy="446449"/>
          </a:xfrm>
          <a:prstGeom prst="rect">
            <a:avLst/>
          </a:prstGeom>
        </p:spPr>
      </p:pic>
      <p:pic>
        <p:nvPicPr>
          <p:cNvPr id="398" name="Image 397">
            <a:extLst>
              <a:ext uri="{FF2B5EF4-FFF2-40B4-BE49-F238E27FC236}">
                <a16:creationId xmlns:a16="http://schemas.microsoft.com/office/drawing/2014/main" id="{BA6C41D2-0C5A-4787-B642-E43A55061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82" y="2703481"/>
            <a:ext cx="446449" cy="446449"/>
          </a:xfrm>
          <a:prstGeom prst="rect">
            <a:avLst/>
          </a:prstGeom>
        </p:spPr>
      </p:pic>
      <p:pic>
        <p:nvPicPr>
          <p:cNvPr id="399" name="Image 398">
            <a:extLst>
              <a:ext uri="{FF2B5EF4-FFF2-40B4-BE49-F238E27FC236}">
                <a16:creationId xmlns:a16="http://schemas.microsoft.com/office/drawing/2014/main" id="{E8EE9983-DAC2-4CB8-AE48-1158B9E85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70" y="2703481"/>
            <a:ext cx="446449" cy="446449"/>
          </a:xfrm>
          <a:prstGeom prst="rect">
            <a:avLst/>
          </a:prstGeom>
        </p:spPr>
      </p:pic>
      <p:pic>
        <p:nvPicPr>
          <p:cNvPr id="400" name="Image 399">
            <a:extLst>
              <a:ext uri="{FF2B5EF4-FFF2-40B4-BE49-F238E27FC236}">
                <a16:creationId xmlns:a16="http://schemas.microsoft.com/office/drawing/2014/main" id="{4A3F059E-1773-4CC2-A6DA-43501A6C9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39" y="2703481"/>
            <a:ext cx="446449" cy="446449"/>
          </a:xfrm>
          <a:prstGeom prst="rect">
            <a:avLst/>
          </a:prstGeom>
        </p:spPr>
      </p:pic>
      <p:pic>
        <p:nvPicPr>
          <p:cNvPr id="401" name="Image 400">
            <a:extLst>
              <a:ext uri="{FF2B5EF4-FFF2-40B4-BE49-F238E27FC236}">
                <a16:creationId xmlns:a16="http://schemas.microsoft.com/office/drawing/2014/main" id="{89AD1F15-91C4-4A5C-A102-EC98D2359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78" y="2703481"/>
            <a:ext cx="446449" cy="446449"/>
          </a:xfrm>
          <a:prstGeom prst="rect">
            <a:avLst/>
          </a:prstGeom>
        </p:spPr>
      </p:pic>
      <p:pic>
        <p:nvPicPr>
          <p:cNvPr id="402" name="Image 401">
            <a:extLst>
              <a:ext uri="{FF2B5EF4-FFF2-40B4-BE49-F238E27FC236}">
                <a16:creationId xmlns:a16="http://schemas.microsoft.com/office/drawing/2014/main" id="{E981F946-D3C9-491A-95D0-723CE5C80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63" y="2724118"/>
            <a:ext cx="446449" cy="446449"/>
          </a:xfrm>
          <a:prstGeom prst="rect">
            <a:avLst/>
          </a:prstGeom>
        </p:spPr>
      </p:pic>
      <p:pic>
        <p:nvPicPr>
          <p:cNvPr id="403" name="Image 402">
            <a:extLst>
              <a:ext uri="{FF2B5EF4-FFF2-40B4-BE49-F238E27FC236}">
                <a16:creationId xmlns:a16="http://schemas.microsoft.com/office/drawing/2014/main" id="{3031B6ED-5FCA-4C13-998D-8B7CC5137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32" y="2724118"/>
            <a:ext cx="446449" cy="446449"/>
          </a:xfrm>
          <a:prstGeom prst="rect">
            <a:avLst/>
          </a:prstGeom>
        </p:spPr>
      </p:pic>
      <p:pic>
        <p:nvPicPr>
          <p:cNvPr id="404" name="Image 403">
            <a:extLst>
              <a:ext uri="{FF2B5EF4-FFF2-40B4-BE49-F238E27FC236}">
                <a16:creationId xmlns:a16="http://schemas.microsoft.com/office/drawing/2014/main" id="{828CFB88-606E-458F-A924-E8473F391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71" y="2724118"/>
            <a:ext cx="446449" cy="446449"/>
          </a:xfrm>
          <a:prstGeom prst="rect">
            <a:avLst/>
          </a:prstGeom>
        </p:spPr>
      </p:pic>
      <p:pic>
        <p:nvPicPr>
          <p:cNvPr id="405" name="Image 404">
            <a:extLst>
              <a:ext uri="{FF2B5EF4-FFF2-40B4-BE49-F238E27FC236}">
                <a16:creationId xmlns:a16="http://schemas.microsoft.com/office/drawing/2014/main" id="{2F12CD6F-D518-42A3-BAD8-8CB04C703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99" y="2724118"/>
            <a:ext cx="446449" cy="446449"/>
          </a:xfrm>
          <a:prstGeom prst="rect">
            <a:avLst/>
          </a:prstGeom>
        </p:spPr>
      </p:pic>
      <p:pic>
        <p:nvPicPr>
          <p:cNvPr id="406" name="Image 405">
            <a:extLst>
              <a:ext uri="{FF2B5EF4-FFF2-40B4-BE49-F238E27FC236}">
                <a16:creationId xmlns:a16="http://schemas.microsoft.com/office/drawing/2014/main" id="{8B301E38-449D-494A-A4FB-612E4792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68" y="2724118"/>
            <a:ext cx="446449" cy="446449"/>
          </a:xfrm>
          <a:prstGeom prst="rect">
            <a:avLst/>
          </a:prstGeom>
        </p:spPr>
      </p:pic>
      <p:pic>
        <p:nvPicPr>
          <p:cNvPr id="407" name="Image 406">
            <a:extLst>
              <a:ext uri="{FF2B5EF4-FFF2-40B4-BE49-F238E27FC236}">
                <a16:creationId xmlns:a16="http://schemas.microsoft.com/office/drawing/2014/main" id="{7FE3D8F1-DD81-4213-85CE-F03B0DCFA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07" y="2724118"/>
            <a:ext cx="446449" cy="446449"/>
          </a:xfrm>
          <a:prstGeom prst="rect">
            <a:avLst/>
          </a:prstGeom>
        </p:spPr>
      </p:pic>
      <p:pic>
        <p:nvPicPr>
          <p:cNvPr id="408" name="Image 407">
            <a:extLst>
              <a:ext uri="{FF2B5EF4-FFF2-40B4-BE49-F238E27FC236}">
                <a16:creationId xmlns:a16="http://schemas.microsoft.com/office/drawing/2014/main" id="{964076D3-0FD1-4E95-9827-4E64BC4F3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195" y="2724118"/>
            <a:ext cx="446449" cy="446449"/>
          </a:xfrm>
          <a:prstGeom prst="rect">
            <a:avLst/>
          </a:prstGeom>
        </p:spPr>
      </p:pic>
      <p:pic>
        <p:nvPicPr>
          <p:cNvPr id="409" name="Image 408">
            <a:extLst>
              <a:ext uri="{FF2B5EF4-FFF2-40B4-BE49-F238E27FC236}">
                <a16:creationId xmlns:a16="http://schemas.microsoft.com/office/drawing/2014/main" id="{4108BE64-0527-47CC-86E7-E328A3D7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264" y="2724118"/>
            <a:ext cx="446449" cy="446449"/>
          </a:xfrm>
          <a:prstGeom prst="rect">
            <a:avLst/>
          </a:prstGeom>
        </p:spPr>
      </p:pic>
      <p:pic>
        <p:nvPicPr>
          <p:cNvPr id="410" name="Image 409">
            <a:extLst>
              <a:ext uri="{FF2B5EF4-FFF2-40B4-BE49-F238E27FC236}">
                <a16:creationId xmlns:a16="http://schemas.microsoft.com/office/drawing/2014/main" id="{5E4EF53B-D798-4ABF-AD62-1E82C6C00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903" y="2724118"/>
            <a:ext cx="446449" cy="446449"/>
          </a:xfrm>
          <a:prstGeom prst="rect">
            <a:avLst/>
          </a:prstGeom>
        </p:spPr>
      </p:pic>
      <p:pic>
        <p:nvPicPr>
          <p:cNvPr id="411" name="Image 410">
            <a:extLst>
              <a:ext uri="{FF2B5EF4-FFF2-40B4-BE49-F238E27FC236}">
                <a16:creationId xmlns:a16="http://schemas.microsoft.com/office/drawing/2014/main" id="{CD4BE2E7-FAAD-4BAF-89E9-CDE8CF746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75" y="3285675"/>
            <a:ext cx="446449" cy="446449"/>
          </a:xfrm>
          <a:prstGeom prst="rect">
            <a:avLst/>
          </a:prstGeom>
        </p:spPr>
      </p:pic>
      <p:pic>
        <p:nvPicPr>
          <p:cNvPr id="412" name="Image 411">
            <a:extLst>
              <a:ext uri="{FF2B5EF4-FFF2-40B4-BE49-F238E27FC236}">
                <a16:creationId xmlns:a16="http://schemas.microsoft.com/office/drawing/2014/main" id="{0EF387A9-5083-440D-AF34-EA9BE948F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44" y="3285675"/>
            <a:ext cx="446449" cy="446449"/>
          </a:xfrm>
          <a:prstGeom prst="rect">
            <a:avLst/>
          </a:prstGeom>
        </p:spPr>
      </p:pic>
      <p:pic>
        <p:nvPicPr>
          <p:cNvPr id="413" name="Image 412">
            <a:extLst>
              <a:ext uri="{FF2B5EF4-FFF2-40B4-BE49-F238E27FC236}">
                <a16:creationId xmlns:a16="http://schemas.microsoft.com/office/drawing/2014/main" id="{64513412-E1F7-41C2-BA0F-0D5CDA70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83" y="3285675"/>
            <a:ext cx="446449" cy="446449"/>
          </a:xfrm>
          <a:prstGeom prst="rect">
            <a:avLst/>
          </a:prstGeom>
        </p:spPr>
      </p:pic>
      <p:pic>
        <p:nvPicPr>
          <p:cNvPr id="414" name="Image 413">
            <a:extLst>
              <a:ext uri="{FF2B5EF4-FFF2-40B4-BE49-F238E27FC236}">
                <a16:creationId xmlns:a16="http://schemas.microsoft.com/office/drawing/2014/main" id="{ED922620-DA85-49A0-BD6E-1E010288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11" y="3285675"/>
            <a:ext cx="446449" cy="446449"/>
          </a:xfrm>
          <a:prstGeom prst="rect">
            <a:avLst/>
          </a:prstGeom>
        </p:spPr>
      </p:pic>
      <p:pic>
        <p:nvPicPr>
          <p:cNvPr id="415" name="Image 414">
            <a:extLst>
              <a:ext uri="{FF2B5EF4-FFF2-40B4-BE49-F238E27FC236}">
                <a16:creationId xmlns:a16="http://schemas.microsoft.com/office/drawing/2014/main" id="{27BD4E01-0E86-4A92-BFEF-D72C57934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80" y="3285675"/>
            <a:ext cx="446449" cy="446449"/>
          </a:xfrm>
          <a:prstGeom prst="rect">
            <a:avLst/>
          </a:prstGeom>
        </p:spPr>
      </p:pic>
      <p:pic>
        <p:nvPicPr>
          <p:cNvPr id="416" name="Image 415">
            <a:extLst>
              <a:ext uri="{FF2B5EF4-FFF2-40B4-BE49-F238E27FC236}">
                <a16:creationId xmlns:a16="http://schemas.microsoft.com/office/drawing/2014/main" id="{8B1AE9A3-AA78-48E2-90E5-998A8E5D3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19" y="3285675"/>
            <a:ext cx="446449" cy="446449"/>
          </a:xfrm>
          <a:prstGeom prst="rect">
            <a:avLst/>
          </a:prstGeom>
        </p:spPr>
      </p:pic>
      <p:pic>
        <p:nvPicPr>
          <p:cNvPr id="417" name="Image 416">
            <a:extLst>
              <a:ext uri="{FF2B5EF4-FFF2-40B4-BE49-F238E27FC236}">
                <a16:creationId xmlns:a16="http://schemas.microsoft.com/office/drawing/2014/main" id="{4C036FBB-2DCD-4680-96A6-9B9CE9F43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07" y="3285675"/>
            <a:ext cx="446449" cy="446449"/>
          </a:xfrm>
          <a:prstGeom prst="rect">
            <a:avLst/>
          </a:prstGeom>
        </p:spPr>
      </p:pic>
      <p:pic>
        <p:nvPicPr>
          <p:cNvPr id="418" name="Image 417">
            <a:extLst>
              <a:ext uri="{FF2B5EF4-FFF2-40B4-BE49-F238E27FC236}">
                <a16:creationId xmlns:a16="http://schemas.microsoft.com/office/drawing/2014/main" id="{96D099CD-D5D8-4E06-8323-1962BE276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76" y="3285675"/>
            <a:ext cx="446449" cy="446449"/>
          </a:xfrm>
          <a:prstGeom prst="rect">
            <a:avLst/>
          </a:prstGeom>
        </p:spPr>
      </p:pic>
      <p:pic>
        <p:nvPicPr>
          <p:cNvPr id="419" name="Image 418">
            <a:extLst>
              <a:ext uri="{FF2B5EF4-FFF2-40B4-BE49-F238E27FC236}">
                <a16:creationId xmlns:a16="http://schemas.microsoft.com/office/drawing/2014/main" id="{B302E0D1-12C4-4C2F-8EC0-24C1804FD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15" y="3285675"/>
            <a:ext cx="446449" cy="446449"/>
          </a:xfrm>
          <a:prstGeom prst="rect">
            <a:avLst/>
          </a:prstGeom>
        </p:spPr>
      </p:pic>
      <p:pic>
        <p:nvPicPr>
          <p:cNvPr id="424" name="Image 423">
            <a:extLst>
              <a:ext uri="{FF2B5EF4-FFF2-40B4-BE49-F238E27FC236}">
                <a16:creationId xmlns:a16="http://schemas.microsoft.com/office/drawing/2014/main" id="{981E43E6-BA10-4352-A984-2C5627CED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87" y="4302365"/>
            <a:ext cx="446449" cy="446449"/>
          </a:xfrm>
          <a:prstGeom prst="rect">
            <a:avLst/>
          </a:prstGeom>
        </p:spPr>
      </p:pic>
      <p:pic>
        <p:nvPicPr>
          <p:cNvPr id="425" name="Image 424">
            <a:extLst>
              <a:ext uri="{FF2B5EF4-FFF2-40B4-BE49-F238E27FC236}">
                <a16:creationId xmlns:a16="http://schemas.microsoft.com/office/drawing/2014/main" id="{7D58328F-B0C8-462B-9E60-EC1BE41A0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2" y="5333215"/>
            <a:ext cx="446449" cy="446449"/>
          </a:xfrm>
          <a:prstGeom prst="rect">
            <a:avLst/>
          </a:prstGeom>
        </p:spPr>
      </p:pic>
      <p:pic>
        <p:nvPicPr>
          <p:cNvPr id="430" name="Image 429">
            <a:extLst>
              <a:ext uri="{FF2B5EF4-FFF2-40B4-BE49-F238E27FC236}">
                <a16:creationId xmlns:a16="http://schemas.microsoft.com/office/drawing/2014/main" id="{2D24D726-9776-446E-8B4F-A472B0C6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75" y="5948734"/>
            <a:ext cx="446449" cy="446449"/>
          </a:xfrm>
          <a:prstGeom prst="rect">
            <a:avLst/>
          </a:prstGeom>
        </p:spPr>
      </p:pic>
      <p:pic>
        <p:nvPicPr>
          <p:cNvPr id="431" name="Image 430">
            <a:extLst>
              <a:ext uri="{FF2B5EF4-FFF2-40B4-BE49-F238E27FC236}">
                <a16:creationId xmlns:a16="http://schemas.microsoft.com/office/drawing/2014/main" id="{0FC4E4E5-6955-479B-9109-8916F161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50" y="5029626"/>
            <a:ext cx="446449" cy="446449"/>
          </a:xfrm>
          <a:prstGeom prst="rect">
            <a:avLst/>
          </a:prstGeom>
        </p:spPr>
      </p:pic>
      <p:pic>
        <p:nvPicPr>
          <p:cNvPr id="432" name="Image 431">
            <a:extLst>
              <a:ext uri="{FF2B5EF4-FFF2-40B4-BE49-F238E27FC236}">
                <a16:creationId xmlns:a16="http://schemas.microsoft.com/office/drawing/2014/main" id="{54EE0506-F37F-4444-8DF2-F087E445C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63" y="5010393"/>
            <a:ext cx="446449" cy="446449"/>
          </a:xfrm>
          <a:prstGeom prst="rect">
            <a:avLst/>
          </a:prstGeom>
        </p:spPr>
      </p:pic>
      <p:pic>
        <p:nvPicPr>
          <p:cNvPr id="433" name="Image 432">
            <a:extLst>
              <a:ext uri="{FF2B5EF4-FFF2-40B4-BE49-F238E27FC236}">
                <a16:creationId xmlns:a16="http://schemas.microsoft.com/office/drawing/2014/main" id="{B7EC3D84-CCE7-4B5A-8DD2-5E6EE17EC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59" y="5889490"/>
            <a:ext cx="446449" cy="446449"/>
          </a:xfrm>
          <a:prstGeom prst="rect">
            <a:avLst/>
          </a:prstGeom>
        </p:spPr>
      </p:pic>
      <p:pic>
        <p:nvPicPr>
          <p:cNvPr id="434" name="Image 433">
            <a:extLst>
              <a:ext uri="{FF2B5EF4-FFF2-40B4-BE49-F238E27FC236}">
                <a16:creationId xmlns:a16="http://schemas.microsoft.com/office/drawing/2014/main" id="{448C7D69-CF20-44E0-A4F9-D2E83A84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65" y="4298302"/>
            <a:ext cx="446449" cy="446449"/>
          </a:xfrm>
          <a:prstGeom prst="rect">
            <a:avLst/>
          </a:prstGeom>
        </p:spPr>
      </p:pic>
      <p:pic>
        <p:nvPicPr>
          <p:cNvPr id="435" name="Image 434">
            <a:extLst>
              <a:ext uri="{FF2B5EF4-FFF2-40B4-BE49-F238E27FC236}">
                <a16:creationId xmlns:a16="http://schemas.microsoft.com/office/drawing/2014/main" id="{971CA104-F019-4505-B76A-A16916719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22" y="5396192"/>
            <a:ext cx="446449" cy="446449"/>
          </a:xfrm>
          <a:prstGeom prst="rect">
            <a:avLst/>
          </a:prstGeom>
        </p:spPr>
      </p:pic>
      <p:pic>
        <p:nvPicPr>
          <p:cNvPr id="436" name="Image 435">
            <a:extLst>
              <a:ext uri="{FF2B5EF4-FFF2-40B4-BE49-F238E27FC236}">
                <a16:creationId xmlns:a16="http://schemas.microsoft.com/office/drawing/2014/main" id="{858A5923-A3AD-4F28-ABE3-66B98D86E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21" y="4922913"/>
            <a:ext cx="446449" cy="446449"/>
          </a:xfrm>
          <a:prstGeom prst="rect">
            <a:avLst/>
          </a:prstGeom>
        </p:spPr>
      </p:pic>
      <p:pic>
        <p:nvPicPr>
          <p:cNvPr id="437" name="Image 436">
            <a:extLst>
              <a:ext uri="{FF2B5EF4-FFF2-40B4-BE49-F238E27FC236}">
                <a16:creationId xmlns:a16="http://schemas.microsoft.com/office/drawing/2014/main" id="{52A639D2-622A-4C1F-905A-393E871E5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45" y="5882152"/>
            <a:ext cx="446449" cy="446449"/>
          </a:xfrm>
          <a:prstGeom prst="rect">
            <a:avLst/>
          </a:prstGeom>
        </p:spPr>
      </p:pic>
      <p:pic>
        <p:nvPicPr>
          <p:cNvPr id="438" name="Image 437">
            <a:extLst>
              <a:ext uri="{FF2B5EF4-FFF2-40B4-BE49-F238E27FC236}">
                <a16:creationId xmlns:a16="http://schemas.microsoft.com/office/drawing/2014/main" id="{18C338C8-4013-4E99-9C61-A35318E8D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0" y="5394972"/>
            <a:ext cx="446449" cy="446449"/>
          </a:xfrm>
          <a:prstGeom prst="rect">
            <a:avLst/>
          </a:prstGeom>
        </p:spPr>
      </p:pic>
      <p:pic>
        <p:nvPicPr>
          <p:cNvPr id="439" name="Image 438">
            <a:extLst>
              <a:ext uri="{FF2B5EF4-FFF2-40B4-BE49-F238E27FC236}">
                <a16:creationId xmlns:a16="http://schemas.microsoft.com/office/drawing/2014/main" id="{9888A51C-6E93-45B5-A31D-67DD0BC7A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79" y="4921693"/>
            <a:ext cx="446449" cy="446449"/>
          </a:xfrm>
          <a:prstGeom prst="rect">
            <a:avLst/>
          </a:prstGeom>
        </p:spPr>
      </p:pic>
      <p:pic>
        <p:nvPicPr>
          <p:cNvPr id="440" name="Image 439">
            <a:extLst>
              <a:ext uri="{FF2B5EF4-FFF2-40B4-BE49-F238E27FC236}">
                <a16:creationId xmlns:a16="http://schemas.microsoft.com/office/drawing/2014/main" id="{1F0B0704-11EC-4387-8FEA-6BDE8F0F1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3" y="5880932"/>
            <a:ext cx="446449" cy="446449"/>
          </a:xfrm>
          <a:prstGeom prst="rect">
            <a:avLst/>
          </a:prstGeom>
        </p:spPr>
      </p:pic>
      <p:pic>
        <p:nvPicPr>
          <p:cNvPr id="441" name="Image 440">
            <a:extLst>
              <a:ext uri="{FF2B5EF4-FFF2-40B4-BE49-F238E27FC236}">
                <a16:creationId xmlns:a16="http://schemas.microsoft.com/office/drawing/2014/main" id="{A85624A3-168C-4148-8AFD-933B0827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25" y="5594318"/>
            <a:ext cx="446449" cy="446449"/>
          </a:xfrm>
          <a:prstGeom prst="rect">
            <a:avLst/>
          </a:prstGeom>
        </p:spPr>
      </p:pic>
      <p:pic>
        <p:nvPicPr>
          <p:cNvPr id="442" name="Image 441">
            <a:extLst>
              <a:ext uri="{FF2B5EF4-FFF2-40B4-BE49-F238E27FC236}">
                <a16:creationId xmlns:a16="http://schemas.microsoft.com/office/drawing/2014/main" id="{5D1A32EC-CBA8-435C-9628-35FA00657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79" y="4455488"/>
            <a:ext cx="446449" cy="446449"/>
          </a:xfrm>
          <a:prstGeom prst="rect">
            <a:avLst/>
          </a:prstGeom>
        </p:spPr>
      </p:pic>
      <p:pic>
        <p:nvPicPr>
          <p:cNvPr id="443" name="Image 442">
            <a:extLst>
              <a:ext uri="{FF2B5EF4-FFF2-40B4-BE49-F238E27FC236}">
                <a16:creationId xmlns:a16="http://schemas.microsoft.com/office/drawing/2014/main" id="{1F7C79D9-A459-458B-A260-05080099B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2" y="4835608"/>
            <a:ext cx="446449" cy="446449"/>
          </a:xfrm>
          <a:prstGeom prst="rect">
            <a:avLst/>
          </a:prstGeom>
        </p:spPr>
      </p:pic>
      <p:pic>
        <p:nvPicPr>
          <p:cNvPr id="445" name="Image 444">
            <a:extLst>
              <a:ext uri="{FF2B5EF4-FFF2-40B4-BE49-F238E27FC236}">
                <a16:creationId xmlns:a16="http://schemas.microsoft.com/office/drawing/2014/main" id="{2323E5C4-2BC7-4FE4-8176-3C31C69D5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663" y="461069"/>
            <a:ext cx="446704" cy="446449"/>
          </a:xfrm>
          <a:prstGeom prst="rect">
            <a:avLst/>
          </a:prstGeom>
        </p:spPr>
      </p:pic>
      <p:pic>
        <p:nvPicPr>
          <p:cNvPr id="446" name="Image 445">
            <a:extLst>
              <a:ext uri="{FF2B5EF4-FFF2-40B4-BE49-F238E27FC236}">
                <a16:creationId xmlns:a16="http://schemas.microsoft.com/office/drawing/2014/main" id="{D4E92F0F-3BF4-4AF2-BC4C-F793CD4B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996" y="909266"/>
            <a:ext cx="446704" cy="446449"/>
          </a:xfrm>
          <a:prstGeom prst="rect">
            <a:avLst/>
          </a:prstGeom>
        </p:spPr>
      </p:pic>
      <p:pic>
        <p:nvPicPr>
          <p:cNvPr id="447" name="Image 446">
            <a:extLst>
              <a:ext uri="{FF2B5EF4-FFF2-40B4-BE49-F238E27FC236}">
                <a16:creationId xmlns:a16="http://schemas.microsoft.com/office/drawing/2014/main" id="{D9399B95-F3C5-4922-9691-B084936E0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336" y="1365963"/>
            <a:ext cx="446704" cy="446449"/>
          </a:xfrm>
          <a:prstGeom prst="rect">
            <a:avLst/>
          </a:prstGeom>
        </p:spPr>
      </p:pic>
      <p:pic>
        <p:nvPicPr>
          <p:cNvPr id="448" name="Image 447">
            <a:extLst>
              <a:ext uri="{FF2B5EF4-FFF2-40B4-BE49-F238E27FC236}">
                <a16:creationId xmlns:a16="http://schemas.microsoft.com/office/drawing/2014/main" id="{B4D9CFEE-B141-4B51-B366-6384FE9F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10" y="1805446"/>
            <a:ext cx="446704" cy="446449"/>
          </a:xfrm>
          <a:prstGeom prst="rect">
            <a:avLst/>
          </a:prstGeom>
        </p:spPr>
      </p:pic>
      <p:pic>
        <p:nvPicPr>
          <p:cNvPr id="449" name="Image 448">
            <a:extLst>
              <a:ext uri="{FF2B5EF4-FFF2-40B4-BE49-F238E27FC236}">
                <a16:creationId xmlns:a16="http://schemas.microsoft.com/office/drawing/2014/main" id="{F5432104-A9EE-4E49-9948-FE9943E8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560" y="2138696"/>
            <a:ext cx="446704" cy="4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138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7A8A5F16-5A22-43D9-A418-CF6773CA6895}"/>
              </a:ext>
            </a:extLst>
          </p:cNvPr>
          <p:cNvSpPr txBox="1"/>
          <p:nvPr/>
        </p:nvSpPr>
        <p:spPr>
          <a:xfrm>
            <a:off x="1627698" y="1485900"/>
            <a:ext cx="905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Qu’est ce qu’un réseau de flot ?</a:t>
            </a:r>
          </a:p>
        </p:txBody>
      </p:sp>
      <p:pic>
        <p:nvPicPr>
          <p:cNvPr id="3" name="Image 2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2A58BB8F-B1D0-4F30-8177-F98C38B2D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7" y="6111145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28614C2-1F9E-4E36-A5C1-2472F1FD9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CCE1E223-C7A9-460E-9BCF-4584F0AA9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25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4E05D363-0DFD-477A-AA6A-D42C1464D24A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Graphe orienté </a:t>
            </a: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possédant une capacité</a:t>
            </a: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pouvant recevoir un flot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3" name="Image 2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2A58BB8F-B1D0-4F30-8177-F98C38B2D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7" y="6111145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8F9A6959-A4AE-450D-BC26-9D6AEA4E3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2CD746FD-1881-4672-9B0A-83BAA9CFD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1E81BC5C-E9B7-4C4F-BE34-E47ECF29BF98}"/>
              </a:ext>
            </a:extLst>
          </p:cNvPr>
          <p:cNvSpPr txBox="1"/>
          <p:nvPr/>
        </p:nvSpPr>
        <p:spPr>
          <a:xfrm>
            <a:off x="1627698" y="1485900"/>
            <a:ext cx="905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Qu’est ce qu’un réseau de flot ?</a:t>
            </a:r>
          </a:p>
        </p:txBody>
      </p:sp>
    </p:spTree>
    <p:extLst>
      <p:ext uri="{BB962C8B-B14F-4D97-AF65-F5344CB8AC3E}">
        <p14:creationId xmlns:p14="http://schemas.microsoft.com/office/powerpoint/2010/main" val="6592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4E05D363-0DFD-477A-AA6A-D42C1464D24A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flot dans le réseau, fonction à valeur réelle f</a:t>
            </a: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Vérifie 3 propriétés :</a:t>
            </a:r>
          </a:p>
          <a:p>
            <a:pPr algn="ctr"/>
            <a:endParaRPr lang="fr-FR" sz="2800" dirty="0">
              <a:ln w="0"/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Contraintes de capacité </a:t>
            </a:r>
          </a:p>
          <a:p>
            <a:pPr algn="ctr"/>
            <a:r>
              <a:rPr lang="fr-FR" sz="28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Antisymétrie</a:t>
            </a:r>
          </a:p>
          <a:p>
            <a:pPr algn="ctr"/>
            <a:r>
              <a:rPr lang="fr-FR" sz="28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Conservation de flot</a:t>
            </a:r>
          </a:p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3" name="Image 2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2A58BB8F-B1D0-4F30-8177-F98C38B2D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7" y="6111145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8F9A6959-A4AE-450D-BC26-9D6AEA4E3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2CD746FD-1881-4672-9B0A-83BAA9CFD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1E81BC5C-E9B7-4C4F-BE34-E47ECF29BF98}"/>
              </a:ext>
            </a:extLst>
          </p:cNvPr>
          <p:cNvSpPr txBox="1"/>
          <p:nvPr/>
        </p:nvSpPr>
        <p:spPr>
          <a:xfrm>
            <a:off x="1627698" y="1485900"/>
            <a:ext cx="905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Qu’est ce qu’un réseau de flot ?</a:t>
            </a:r>
          </a:p>
        </p:txBody>
      </p:sp>
    </p:spTree>
    <p:extLst>
      <p:ext uri="{BB962C8B-B14F-4D97-AF65-F5344CB8AC3E}">
        <p14:creationId xmlns:p14="http://schemas.microsoft.com/office/powerpoint/2010/main" val="17182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4E05D363-0DFD-477A-AA6A-D42C1464D24A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Domaines d’applications possibles :</a:t>
            </a:r>
          </a:p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Réseau de transport</a:t>
            </a: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Logistique</a:t>
            </a:r>
          </a:p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Energie</a:t>
            </a:r>
          </a:p>
          <a:p>
            <a:pPr algn="ctr"/>
            <a:endParaRPr lang="fr-FR" sz="28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3" name="Image 2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2A58BB8F-B1D0-4F30-8177-F98C38B2D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7" y="6111145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8F9A6959-A4AE-450D-BC26-9D6AEA4E3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2CD746FD-1881-4672-9B0A-83BAA9CFD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1E81BC5C-E9B7-4C4F-BE34-E47ECF29BF98}"/>
              </a:ext>
            </a:extLst>
          </p:cNvPr>
          <p:cNvSpPr txBox="1"/>
          <p:nvPr/>
        </p:nvSpPr>
        <p:spPr>
          <a:xfrm>
            <a:off x="1627698" y="1485900"/>
            <a:ext cx="905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Qu’est ce qu’un réseau de flot ?</a:t>
            </a:r>
          </a:p>
        </p:txBody>
      </p:sp>
    </p:spTree>
    <p:extLst>
      <p:ext uri="{BB962C8B-B14F-4D97-AF65-F5344CB8AC3E}">
        <p14:creationId xmlns:p14="http://schemas.microsoft.com/office/powerpoint/2010/main" val="22669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7A8A5F16-5A22-43D9-A418-CF6773CA6895}"/>
              </a:ext>
            </a:extLst>
          </p:cNvPr>
          <p:cNvSpPr txBox="1"/>
          <p:nvPr/>
        </p:nvSpPr>
        <p:spPr>
          <a:xfrm>
            <a:off x="2953673" y="1485900"/>
            <a:ext cx="6407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Problème du flot max</a:t>
            </a:r>
          </a:p>
        </p:txBody>
      </p:sp>
      <p:pic>
        <p:nvPicPr>
          <p:cNvPr id="55" name="Image 5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E51C1EB0-086B-418D-824C-FAA22DF8C5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7" y="6111145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D7184F08-90F5-41F5-84C1-9E229A977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4F1886F0-37AB-4832-BFCB-40FAC870D5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13919 -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95F6F40-C2F5-4C96-A930-54A46CBC636F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Trouver flot réalisable depuis une source vers un puit qui soit </a:t>
            </a:r>
            <a:r>
              <a:rPr lang="fr-FR" sz="28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41" y="610455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A5E1F3D-A64D-40CF-963F-68AF7A378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A8068FD-DFEE-445A-A280-47A94F3804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7B23B43-38DF-4AFE-8B43-0AFE56A5662D}"/>
              </a:ext>
            </a:extLst>
          </p:cNvPr>
          <p:cNvSpPr txBox="1"/>
          <p:nvPr/>
        </p:nvSpPr>
        <p:spPr>
          <a:xfrm>
            <a:off x="2953673" y="1485900"/>
            <a:ext cx="6407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Problème du flot max</a:t>
            </a:r>
          </a:p>
        </p:txBody>
      </p:sp>
    </p:spTree>
    <p:extLst>
      <p:ext uri="{BB962C8B-B14F-4D97-AF65-F5344CB8AC3E}">
        <p14:creationId xmlns:p14="http://schemas.microsoft.com/office/powerpoint/2010/main" val="12486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95F6F40-C2F5-4C96-A930-54A46CBC636F}"/>
              </a:ext>
            </a:extLst>
          </p:cNvPr>
          <p:cNvSpPr/>
          <p:nvPr/>
        </p:nvSpPr>
        <p:spPr>
          <a:xfrm>
            <a:off x="2094469" y="2547319"/>
            <a:ext cx="8125988" cy="367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Plusieurs algorithmes permettant de résoudre ce problème</a:t>
            </a:r>
          </a:p>
          <a:p>
            <a:pPr algn="ctr"/>
            <a:endParaRPr lang="fr-FR" sz="24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Ford-</a:t>
            </a:r>
            <a:r>
              <a:rPr lang="fr-FR" sz="24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Fulkerson</a:t>
            </a:r>
            <a:endParaRPr lang="fr-FR" sz="2400" dirty="0">
              <a:ln w="0"/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Edmonds-Karp (variante)</a:t>
            </a:r>
          </a:p>
          <a:p>
            <a:pPr algn="ctr"/>
            <a:r>
              <a:rPr lang="fr-FR" sz="24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flot bloquant de </a:t>
            </a:r>
            <a:r>
              <a:rPr lang="fr-FR" sz="2400" dirty="0" err="1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Dinitz</a:t>
            </a:r>
            <a:endParaRPr lang="fr-FR" sz="2400" dirty="0">
              <a:ln w="0"/>
              <a:solidFill>
                <a:srgbClr val="6B8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 de flot maximum par poussage/réétiquetage</a:t>
            </a:r>
          </a:p>
          <a:p>
            <a:pPr algn="ctr"/>
            <a:r>
              <a:rPr lang="fr-FR" sz="2000" dirty="0">
                <a:ln w="0"/>
                <a:solidFill>
                  <a:srgbClr val="6B8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08BEE-B21D-491D-A0C3-B1FB625D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9" y="249581"/>
            <a:ext cx="1293171" cy="654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18F04D-D0B9-4714-AECB-CD9C5C68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63" y="535778"/>
            <a:ext cx="862924" cy="670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B69622-13B1-4A5A-881E-4A47B8AA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7" y="249581"/>
            <a:ext cx="1293171" cy="6544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258BC2-27AA-4AB0-AEA8-40BCCAE8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81"/>
            <a:ext cx="862924" cy="670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2FCFD3-7D4D-463A-8DCC-8AF0E17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72" y="531084"/>
            <a:ext cx="1293171" cy="6544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5725CB-FE5A-4149-8B63-AC82A366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00760"/>
            <a:ext cx="862924" cy="67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B0B3DD-54F7-4BAE-B3B1-B8CE955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0" y="216356"/>
            <a:ext cx="1293171" cy="65443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2A0C23-9590-47BF-A428-12BF3FDB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6434015"/>
            <a:ext cx="446704" cy="4464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92FA75-B294-4DE5-8E01-408938A5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" y="6436455"/>
            <a:ext cx="446704" cy="4464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F99711-04FC-4F55-A658-81790E04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8" y="6436455"/>
            <a:ext cx="446704" cy="4464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778443-CC86-4315-9321-4FAFF4A6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0" y="6434015"/>
            <a:ext cx="446704" cy="4464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9002E9-D42B-479B-A876-988B7335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0" y="6434015"/>
            <a:ext cx="446704" cy="4464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F4E126-A8ED-42B4-8A13-775F870C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16" y="6434015"/>
            <a:ext cx="446704" cy="4464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9D6FD8-7D87-46E8-BAB1-678176C5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8" y="6436455"/>
            <a:ext cx="446704" cy="4464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06CCB5F-E449-42E5-9A2B-C883BC29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64" y="6436455"/>
            <a:ext cx="446704" cy="4464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7AD6E80-FCBB-4388-9AC1-88A08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0" y="6434015"/>
            <a:ext cx="446704" cy="44644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064FA30-6DA5-4534-9F84-29DB38BC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76" y="6434015"/>
            <a:ext cx="446704" cy="44644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0868670-161D-46CD-9BCE-318A97E49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8" y="6434015"/>
            <a:ext cx="446704" cy="44644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56C8482-DA12-45A4-97DF-B92E33BF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0" y="6436455"/>
            <a:ext cx="446704" cy="44644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2BD8F-20A3-4528-BC0D-9A0D8A0B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16" y="6436455"/>
            <a:ext cx="446704" cy="4464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F4199-5CD6-4C40-8CC8-5BABFE05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6434015"/>
            <a:ext cx="446704" cy="44644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9E1624A-FFE6-4202-BB22-B174109E7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6434015"/>
            <a:ext cx="446704" cy="446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E875A1-A135-42AC-99C1-DA518254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4" y="6434015"/>
            <a:ext cx="446704" cy="44644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B1D0B5-5763-40A0-BD18-E330BE93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76" y="6436455"/>
            <a:ext cx="446704" cy="44644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0C086D-C1FD-44C2-9995-344849A8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2" y="6436455"/>
            <a:ext cx="446704" cy="4464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080232B-D077-49E8-8295-0B8C449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8" y="6434015"/>
            <a:ext cx="446704" cy="44644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E6CB6B4-3D41-41FF-8371-758C81213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44" y="6434015"/>
            <a:ext cx="446704" cy="44644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C35E753-0E7D-4BD3-91BA-0CF2D580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0" y="6434015"/>
            <a:ext cx="446704" cy="446449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FCEA1F-32FD-4559-ADAE-5C385A78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2" y="6436455"/>
            <a:ext cx="446704" cy="4464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17AEB08-4F35-41CE-B5CD-63F3D956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8" y="6436455"/>
            <a:ext cx="446704" cy="4464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F00A379-6653-4207-AABD-A10165A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4" y="6434015"/>
            <a:ext cx="446704" cy="446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BBD2B46-0427-4D63-AE95-37C1D0E5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434015"/>
            <a:ext cx="446704" cy="4464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1CB77D3-1FD0-4C8A-A2D8-9E704F0E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6" y="6434015"/>
            <a:ext cx="446704" cy="44644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2CC1FB7-09C6-4E4B-847E-4AB41E18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8" y="6436455"/>
            <a:ext cx="446704" cy="44644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BDEE758-A117-42F3-93CA-FD5D7B9D3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11" y="6432795"/>
            <a:ext cx="446704" cy="44644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9AE48CA-8043-467A-AD0A-843A7EA7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20" y="6434015"/>
            <a:ext cx="446704" cy="44644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EE806E4-E5DB-4900-B291-5BD6E5A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176" y="6434015"/>
            <a:ext cx="446704" cy="44644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DD2B38B-AB5A-4D83-9B43-1A94F877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80" y="6434015"/>
            <a:ext cx="446704" cy="446449"/>
          </a:xfrm>
          <a:prstGeom prst="rect">
            <a:avLst/>
          </a:prstGeom>
        </p:spPr>
      </p:pic>
      <p:pic>
        <p:nvPicPr>
          <p:cNvPr id="64" name="Image 63" descr="Une image contenant LEGO, bâtiment, jouet&#10;&#10;Description générée automatiquement">
            <a:extLst>
              <a:ext uri="{FF2B5EF4-FFF2-40B4-BE49-F238E27FC236}">
                <a16:creationId xmlns:a16="http://schemas.microsoft.com/office/drawing/2014/main" id="{ABCCD99F-E53F-4AC8-B144-590F8F77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64" y="4756395"/>
            <a:ext cx="1428750" cy="16764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4F6F4336-4137-4105-91A4-735155EF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0" y="592396"/>
            <a:ext cx="1293171" cy="65443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7BAE5B7-5ABC-4B84-9A34-137F47C6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6010526"/>
            <a:ext cx="446704" cy="44644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1E2C34B7-3049-48BA-862B-A5A04145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0" y="5600227"/>
            <a:ext cx="446704" cy="44644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0B9CA5-D570-489C-998A-644DCC08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2" y="6017121"/>
            <a:ext cx="446704" cy="446449"/>
          </a:xfrm>
          <a:prstGeom prst="rect">
            <a:avLst/>
          </a:prstGeom>
        </p:spPr>
      </p:pic>
      <p:pic>
        <p:nvPicPr>
          <p:cNvPr id="70" name="Image 6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F900A0-11F2-4F1F-8B71-892A5DDB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36" y="5038304"/>
            <a:ext cx="380952" cy="368254"/>
          </a:xfrm>
          <a:prstGeom prst="rect">
            <a:avLst/>
          </a:prstGeom>
        </p:spPr>
      </p:pic>
      <p:pic>
        <p:nvPicPr>
          <p:cNvPr id="56" name="Image 5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D7A9108-D106-4A11-B5F8-A6B8471B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41" y="6104550"/>
            <a:ext cx="209550" cy="3524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A5E1F3D-A64D-40CF-963F-68AF7A378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7699" y="5162306"/>
            <a:ext cx="45719" cy="129466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A8068FD-DFEE-445A-A280-47A94F3804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87" y="5162306"/>
            <a:ext cx="380952" cy="32470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7B23B43-38DF-4AFE-8B43-0AFE56A5662D}"/>
              </a:ext>
            </a:extLst>
          </p:cNvPr>
          <p:cNvSpPr txBox="1"/>
          <p:nvPr/>
        </p:nvSpPr>
        <p:spPr>
          <a:xfrm>
            <a:off x="2953673" y="1485900"/>
            <a:ext cx="6407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Problème du flot max</a:t>
            </a:r>
          </a:p>
        </p:txBody>
      </p:sp>
    </p:spTree>
    <p:extLst>
      <p:ext uri="{BB962C8B-B14F-4D97-AF65-F5344CB8AC3E}">
        <p14:creationId xmlns:p14="http://schemas.microsoft.com/office/powerpoint/2010/main" val="39913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332</Words>
  <Application>Microsoft Office PowerPoint</Application>
  <PresentationFormat>Grand écran</PresentationFormat>
  <Paragraphs>77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adelk</dc:creator>
  <cp:lastModifiedBy>adelk</cp:lastModifiedBy>
  <cp:revision>44</cp:revision>
  <dcterms:created xsi:type="dcterms:W3CDTF">2019-06-23T17:21:10Z</dcterms:created>
  <dcterms:modified xsi:type="dcterms:W3CDTF">2019-06-28T21:42:05Z</dcterms:modified>
</cp:coreProperties>
</file>