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B089-3636-4703-8324-B47951354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590C-11F4-4B75-BDB5-0A4C23BB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205C-BA92-4B28-8D28-CF39E4FA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34996-1033-463F-BBF0-BDDA9F52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0C02-4165-4C09-8C62-D13387ED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2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0D5-C845-4682-957A-00026CBB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F8119-2B12-43A1-910C-8049EE924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93B6-6E77-4CA2-BFB1-9CDDC7CC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D6B3-B8A7-47A5-8006-EEF2EDC5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C4F1-BF03-4153-848E-7C13B8E4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C3E8F-350A-446F-9DFB-8067EFC6C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B259-1F7A-490B-BDA4-D61D1F80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ACF3-0BBF-488C-8DBC-F0CC1E57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C4D3-8DCA-4FB1-AFFF-3CF73346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7B69-D72D-401C-A14D-F4CC0FC0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8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4BA4-F546-4092-82DF-796E73C0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E995-0290-43D0-80D3-6AC5512C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DB9D-2FB3-46FE-B0BC-69DDB9A7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0374-DFD2-4C40-873F-8C2742F0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F999-3298-42C1-AD91-5E24E17F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1549-2DF5-41E1-A334-1D2D6980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DAE47-8705-499B-8297-5F251B054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F78B-32C0-404D-BF4B-C44B336E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9EC4-8CF6-4B2D-8159-B7D72287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BE1C-C2E1-4190-92B8-2EBEDAC8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8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9852-E915-4A2E-9C30-7EF5C86C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EF3F-18DB-475F-A374-88E2A63B7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074FD-9E6E-4FBD-8DF4-29EC87AB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E7CD-E4C2-4C59-B80E-C7F2DEF9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C477E-E894-461C-93FF-945821CA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6A8C6-7696-43BD-A83A-F2F8F94A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5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EEF3-E72A-481A-A9E3-B486280F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7B0B-5248-4ABA-A5EE-5EEE442E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553E6-C6A3-41FB-A8E3-86E4BBEB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237FC-F588-4196-AB46-85900A40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24A5C-EB8A-4391-A92A-7BCD13F51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7CCB1-5B39-40D6-B80B-8E675746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51E90-587D-44D4-A93F-3C2F26E7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60A84-E63F-468E-92B2-EAFF5160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A1D8-53DA-4932-8370-F81B56A2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3E828-8DC4-4CF6-B53B-74BE71F0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17301-FDA3-48A0-9FB3-0EE7C350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6765D-F88F-4DBA-ABAB-BB2C4F61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C1DC2-1897-4F72-A123-B5F4F190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66C02-1365-4E92-B70B-4F2DD24F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A376B-523C-4561-8EA8-5926F02F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4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8ED-7CEC-4EED-BE0F-C88AC6BB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0B6D-10FB-4BC8-BCE5-C6504E05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AA4D8-65F4-4F55-84A1-FB26DB90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B9E41-DC8A-43D1-9456-4929157D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A499F-DE3C-4B35-9F95-AA889B0C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C32FB-9499-46DA-8B4E-1DC663CC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962A-45F4-4CA7-991A-5CCDB591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5644B-CB7D-4538-906C-BD45FECB6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B40B6-0344-4790-82DB-F5B2C8AAB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778CC-D587-49CE-B2A6-905CA51E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23D4-55B8-478A-B8AE-848DFB53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1126-151F-4F26-8A49-7E62400F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6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503ED-0031-4829-B72A-B5543B43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FBD1E-A40B-4ABA-872F-3B07C70B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579D-AB26-42CF-8186-32A736F92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29C7-0120-4E82-881A-4BC619B818F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14BE-15A0-4C52-B334-01EA9B3DE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30FBB-654F-406E-B177-D3DF9B084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245A-4B29-4815-A093-29949525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34754&amp;picture=&amp;jazyk=F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34754&amp;picture=&amp;jazyk=F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34754&amp;picture=&amp;jazyk=F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34754&amp;picture=&amp;jazyk=F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975B8-FE2A-4B05-A211-7ECFD0B4F201}"/>
              </a:ext>
            </a:extLst>
          </p:cNvPr>
          <p:cNvSpPr txBox="1"/>
          <p:nvPr/>
        </p:nvSpPr>
        <p:spPr>
          <a:xfrm>
            <a:off x="5914293" y="2942216"/>
            <a:ext cx="6098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Sitka Small" panose="02000505000000020004" pitchFamily="2" charset="0"/>
              </a:rPr>
              <a:t>Bu Verilog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kodu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,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bir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oda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için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aydınlatma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kontrolü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sağlar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.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Düğmeye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basarak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oda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ışığını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açıp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 </a:t>
            </a:r>
            <a:r>
              <a:rPr lang="en-US" sz="2400" b="0" i="0" dirty="0" err="1">
                <a:effectLst/>
                <a:latin typeface="Sitka Small" panose="02000505000000020004" pitchFamily="2" charset="0"/>
              </a:rPr>
              <a:t>kapatabilirsiniz</a:t>
            </a:r>
            <a:r>
              <a:rPr lang="en-US" sz="2400" b="0" i="0" dirty="0">
                <a:effectLst/>
                <a:latin typeface="Sitka Small" panose="02000505000000020004" pitchFamily="2" charset="0"/>
              </a:rPr>
              <a:t>.</a:t>
            </a:r>
            <a:endParaRPr lang="en-US" sz="2400" dirty="0">
              <a:latin typeface="Sitka Small" panose="02000505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00F1B-9FF1-45DA-98C3-B1CC465CCF3B}"/>
              </a:ext>
            </a:extLst>
          </p:cNvPr>
          <p:cNvSpPr txBox="1"/>
          <p:nvPr/>
        </p:nvSpPr>
        <p:spPr>
          <a:xfrm>
            <a:off x="207498" y="427280"/>
            <a:ext cx="11750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latin typeface="Elephant" panose="02020904090505020303" pitchFamily="18" charset="0"/>
              </a:rPr>
              <a:t>Giriş</a:t>
            </a:r>
            <a:r>
              <a:rPr lang="en-US" sz="5400" dirty="0">
                <a:latin typeface="Elephant" panose="02020904090505020303" pitchFamily="18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9928BE-50C2-43A3-B4A5-A1586DA5C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" y="1350610"/>
            <a:ext cx="4729674" cy="5080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188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55A353-95DF-4B4B-A62B-84A14AF87F35}"/>
              </a:ext>
            </a:extLst>
          </p:cNvPr>
          <p:cNvSpPr txBox="1"/>
          <p:nvPr/>
        </p:nvSpPr>
        <p:spPr>
          <a:xfrm>
            <a:off x="5834575" y="2967335"/>
            <a:ext cx="60983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itka Small" panose="02000505000000020004" pitchFamily="2" charset="0"/>
              </a:rPr>
              <a:t>Bu </a:t>
            </a:r>
            <a:r>
              <a:rPr lang="en-US" sz="2400" dirty="0" err="1">
                <a:latin typeface="Sitka Small" panose="02000505000000020004" pitchFamily="2" charset="0"/>
              </a:rPr>
              <a:t>bölümdeki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kod</a:t>
            </a:r>
            <a:r>
              <a:rPr lang="en-US" sz="2400" dirty="0">
                <a:latin typeface="Sitka Small" panose="02000505000000020004" pitchFamily="2" charset="0"/>
              </a:rPr>
              <a:t>, "</a:t>
            </a:r>
            <a:r>
              <a:rPr lang="en-US" sz="2400" dirty="0" err="1">
                <a:latin typeface="Sitka Small" panose="02000505000000020004" pitchFamily="2" charset="0"/>
              </a:rPr>
              <a:t>DarkRoomLighting</a:t>
            </a:r>
            <a:r>
              <a:rPr lang="en-US" sz="2400" dirty="0">
                <a:latin typeface="Sitka Small" panose="02000505000000020004" pitchFamily="2" charset="0"/>
              </a:rPr>
              <a:t>" </a:t>
            </a:r>
            <a:r>
              <a:rPr lang="en-US" sz="2400" dirty="0" err="1">
                <a:latin typeface="Sitka Small" panose="02000505000000020004" pitchFamily="2" charset="0"/>
              </a:rPr>
              <a:t>adında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bir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modül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tanımlar</a:t>
            </a:r>
            <a:r>
              <a:rPr lang="en-US" sz="2400" dirty="0">
                <a:latin typeface="Sitka Small" panose="02000505000000020004" pitchFamily="2" charset="0"/>
              </a:rPr>
              <a:t>. </a:t>
            </a:r>
            <a:r>
              <a:rPr lang="en-US" sz="2400" dirty="0" err="1">
                <a:latin typeface="Sitka Small" panose="02000505000000020004" pitchFamily="2" charset="0"/>
              </a:rPr>
              <a:t>Modül</a:t>
            </a:r>
            <a:r>
              <a:rPr lang="en-US" sz="2400" dirty="0">
                <a:latin typeface="Sitka Small" panose="02000505000000020004" pitchFamily="2" charset="0"/>
              </a:rPr>
              <a:t>, </a:t>
            </a:r>
            <a:r>
              <a:rPr lang="en-US" sz="2400" dirty="0" err="1">
                <a:latin typeface="Sitka Small" panose="02000505000000020004" pitchFamily="2" charset="0"/>
              </a:rPr>
              <a:t>giriş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ve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çıkışları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aracılığıyla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oda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aydınlatmasını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kontrol</a:t>
            </a:r>
            <a:r>
              <a:rPr lang="en-US" sz="2400" dirty="0">
                <a:latin typeface="Sitka Small" panose="02000505000000020004" pitchFamily="2" charset="0"/>
              </a:rPr>
              <a:t> </a:t>
            </a:r>
            <a:r>
              <a:rPr lang="en-US" sz="2400" dirty="0" err="1">
                <a:latin typeface="Sitka Small" panose="02000505000000020004" pitchFamily="2" charset="0"/>
              </a:rPr>
              <a:t>eder</a:t>
            </a:r>
            <a:r>
              <a:rPr lang="en-US" sz="2400" dirty="0">
                <a:latin typeface="Sitka Small" panose="02000505000000020004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6D7E9-F3C6-4F79-B5C9-BCE01B718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" y="2126566"/>
            <a:ext cx="4967068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711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259F79-6FCA-463D-AC7D-E3A412743C98}"/>
              </a:ext>
            </a:extLst>
          </p:cNvPr>
          <p:cNvSpPr txBox="1"/>
          <p:nvPr/>
        </p:nvSpPr>
        <p:spPr>
          <a:xfrm>
            <a:off x="6443003" y="2967335"/>
            <a:ext cx="553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0" i="0" dirty="0">
                <a:effectLst/>
                <a:latin typeface="Sitka Small" panose="02000505000000020004" pitchFamily="2" charset="0"/>
              </a:rPr>
              <a:t>always </a:t>
            </a:r>
            <a:r>
              <a:rPr lang="en-US" sz="5400" b="0" i="0" dirty="0" err="1">
                <a:effectLst/>
                <a:latin typeface="Sitka Small" panose="02000505000000020004" pitchFamily="2" charset="0"/>
              </a:rPr>
              <a:t>blokları</a:t>
            </a:r>
            <a:endParaRPr lang="en-US" sz="5400" dirty="0">
              <a:latin typeface="Sitka Small" panose="02000505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E8253-1A01-419E-988E-482D9B4AD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717378"/>
            <a:ext cx="5886450" cy="564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069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03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Elephant</vt:lpstr>
      <vt:lpstr>Sitka Small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ahmed</dc:creator>
  <cp:lastModifiedBy>adel ahmed</cp:lastModifiedBy>
  <cp:revision>7</cp:revision>
  <dcterms:created xsi:type="dcterms:W3CDTF">2023-05-27T04:48:02Z</dcterms:created>
  <dcterms:modified xsi:type="dcterms:W3CDTF">2023-05-27T09:31:36Z</dcterms:modified>
</cp:coreProperties>
</file>