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C6EF9-4703-4B1E-9C7F-76BB25B12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D7EF3-B7D8-4FDB-8BE3-A0ACF33D40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9F2AB-0564-4888-B19D-80759F57D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8E47-C525-4847-89B4-F12097540BB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48229-0536-476C-BAFD-3AF613A06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55695-5AB7-4756-A414-C28E71CD4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2016-9AF3-46CF-A209-3AFF9A9A8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6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11D9A-8144-4323-A0D9-4F62471E2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477353-6EF3-41A0-81B8-A3D9E044B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0636C-F197-4B03-B50F-1C5771E56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8E47-C525-4847-89B4-F12097540BB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041F4-C091-4CF8-B72C-07F0E30D5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84B44-DF74-49C8-9364-8A7A738C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2016-9AF3-46CF-A209-3AFF9A9A8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79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9D2D88-A2FF-4F88-8A5E-580B002CE5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204943-ED34-4AD7-8BF8-3F6107254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84CC4-FC37-4D91-8EF5-563E6E8E1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8E47-C525-4847-89B4-F12097540BB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0559D-B0B7-4481-80B2-19444989C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E4102-1889-4342-A9D6-3AE3388DB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2016-9AF3-46CF-A209-3AFF9A9A8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56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ECFCD-33B0-4315-9CAD-5ED32BE89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2F497-9CC9-44C8-B575-F1782A242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EEA9F-FA4E-42FB-B1C6-5E52AE0B4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8E47-C525-4847-89B4-F12097540BB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A09D8-15C0-4BD4-AF52-696A0C113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5F7FD-E39F-4D08-ACE1-C05679CC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2016-9AF3-46CF-A209-3AFF9A9A8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21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D8D7F-0584-4938-89FF-DB4EB65B9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BEF6E-50D8-4BB4-B6A3-429E5851E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14BE0-C351-4925-A7B8-281EDC8C0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8E47-C525-4847-89B4-F12097540BB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E6416-4A6B-45B4-B0CF-BCED52D9E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490EE-20AB-4557-8864-E1F4577DE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2016-9AF3-46CF-A209-3AFF9A9A8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86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4CCFE-F0CB-4D92-807D-F90C2481D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39068-7CFE-4BE0-B9A9-7EC908A7DA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5DC2F-C673-432C-9C01-0E69011E6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5A01B-D3E6-4ABA-AE1A-A0D4B71DA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8E47-C525-4847-89B4-F12097540BB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10A6D-0FCB-4437-831C-066FC1E1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2862C-98E0-42C1-954C-7B0C05B85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2016-9AF3-46CF-A209-3AFF9A9A8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30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20F94-5735-4E37-9561-61140B474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B2E03-FC42-4CEB-A117-6967D273C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52C87-D4C9-4ECD-A846-4658A7B04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1A18A4-5158-4BC1-BB0B-78CA91EE0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7E76B0-EE1F-4C37-A20B-B968C2D423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23FA7D-0FC3-48BF-AB8B-8FD7E7508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8E47-C525-4847-89B4-F12097540BB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B0B83B-589F-4FC6-953B-FDEC91BD0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BBC290-7A97-44C8-B40C-6AC95973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2016-9AF3-46CF-A209-3AFF9A9A8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4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CD7D6-7C1F-44EE-8294-8EA8B4EAA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AA6ACD-50D5-40C1-83EE-C0EFDE5AA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8E47-C525-4847-89B4-F12097540BB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D67E6A-F70D-4AE8-800E-92E3F133E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ECE43-DC38-4C8E-98B7-E6AC04920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2016-9AF3-46CF-A209-3AFF9A9A8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53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1E9D36-CB65-40AF-A536-E359C9C53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8E47-C525-4847-89B4-F12097540BB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D67DE3-7006-4ADE-A0ED-4AE788ABE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5FF031-9308-4249-A44F-BD1FD6307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2016-9AF3-46CF-A209-3AFF9A9A8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04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B5283-C977-430F-8260-F47EE302B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028C2-5D11-49C2-BA9A-D373A54D6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6308F-EC6F-4B6D-B36A-169E1F0B3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B878F-C474-4D12-A0B5-5224B64B9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8E47-C525-4847-89B4-F12097540BB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364FD-1CF9-4764-B523-54255CDD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54D78-79AF-4A7E-9FD3-849C31609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2016-9AF3-46CF-A209-3AFF9A9A8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93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67EF5-82C8-43C2-8AC5-9F572D702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F318E2-AE43-4859-840B-C62355F01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8F257-1BEF-4DA0-B9AD-47D14F37B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4B012-5A55-4B0B-A707-DE4BEED28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8E47-C525-4847-89B4-F12097540BB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BD3CA-1BC0-4BFE-9C1A-AEA399F51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40960-D757-4BFC-A961-13F71F2C1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2016-9AF3-46CF-A209-3AFF9A9A8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1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DEB127-E6EF-4CAF-97E9-FD40E2881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223AA-F500-470C-A9BA-5569ED3CA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9C411-3D26-4888-AA63-14C3FC3BD4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68E47-C525-4847-89B4-F12097540BBD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CD27B-14CE-48E3-AF15-B04743CD1E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495CA-7501-4FEA-B148-0196E2A009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32016-9AF3-46CF-A209-3AFF9A9A8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14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56810-459B-4A1F-8F2A-E9A63A73A8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4C58B6-414C-4476-BD46-4A601483F8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 this project I will build a NLP text classification project for arabic dialect predection.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138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9E834-53D8-46F2-AA88-FE04EA416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8C7B7-EDD2-48C2-8291-BC431712B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Collection: I was provided with a data sheet consists of ids and its corresponding dialect, I used these ids to retrive text data form url I was provided.</a:t>
            </a:r>
          </a:p>
          <a:p>
            <a:r>
              <a:rPr lang="en-US" dirty="0"/>
              <a:t>Data Cleaning: In this stage I used Data Science Libraries(pandas,numpy) to clean text data from urls,numbers,special characters,emojis, etc.</a:t>
            </a:r>
          </a:p>
          <a:p>
            <a:r>
              <a:rPr lang="en-US" dirty="0"/>
              <a:t>Machine Learning Model</a:t>
            </a:r>
          </a:p>
          <a:p>
            <a:r>
              <a:rPr lang="en-US" dirty="0"/>
              <a:t>Deep Learning Model</a:t>
            </a:r>
          </a:p>
          <a:p>
            <a:r>
              <a:rPr lang="en-US" dirty="0"/>
              <a:t>Model Deployment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250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00D5C-1B6A-4FC5-8D17-7679A9C09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3EBBC-60E0-4CB0-9D58-79C96B7D6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In this stage first I loaded the dataset then split it into train and test sets.</a:t>
            </a:r>
          </a:p>
          <a:p>
            <a:r>
              <a:rPr lang="en-US" i="1" dirty="0"/>
              <a:t>Transform text data into matrix using tfidf vextorizer and Encode dialect using label encoder.</a:t>
            </a:r>
          </a:p>
          <a:p>
            <a:r>
              <a:rPr lang="en-US" i="1" dirty="0"/>
              <a:t>I used Two Classification algorithms (Naïve Bayes and Logistic Regression)</a:t>
            </a:r>
          </a:p>
          <a:p>
            <a:r>
              <a:rPr lang="en-US" i="1" dirty="0"/>
              <a:t>But they produced the same outcome(accuracy score = f1_score)</a:t>
            </a:r>
          </a:p>
          <a:p>
            <a:r>
              <a:rPr lang="en-US" i="1" dirty="0"/>
              <a:t>That’s why machine learning models is not good for text Classification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2807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ADC5C-BAD8-4693-8021-3160A99B1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B8256-8141-418B-BA32-1963E8955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is too huge to be used for training deep learning model because my device doesn’t have high ram, so I tried to use slice from data but it overfitted.</a:t>
            </a:r>
          </a:p>
          <a:p>
            <a:r>
              <a:rPr lang="en-US" dirty="0"/>
              <a:t>So I searched and found that using BERT Tokenizer will solve my problem but I trained the model for only one epoch because It takes a lot of time and memory It should at least be trained for 20 epochs.</a:t>
            </a:r>
          </a:p>
        </p:txBody>
      </p:sp>
    </p:spTree>
    <p:extLst>
      <p:ext uri="{BB962C8B-B14F-4D97-AF65-F5344CB8AC3E}">
        <p14:creationId xmlns:p14="http://schemas.microsoft.com/office/powerpoint/2010/main" val="2877285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3AC7C-3DDF-43E8-A8CA-A88592C03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Depolyment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E2F46-2C66-43C2-9F5A-590ECA4D0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didn’t do this part because I am not experinced in machine learning deployment phase but I am currently take a course in this topic from Coursera.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619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4912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272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Machine Learning Project</vt:lpstr>
      <vt:lpstr>Steps:</vt:lpstr>
      <vt:lpstr>Machine Learning Model</vt:lpstr>
      <vt:lpstr>Deep Learning Model</vt:lpstr>
      <vt:lpstr>Model Depolyment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Project</dc:title>
  <dc:creator>Adel El Maghloub</dc:creator>
  <cp:lastModifiedBy>Adel El Maghloub</cp:lastModifiedBy>
  <cp:revision>5</cp:revision>
  <dcterms:created xsi:type="dcterms:W3CDTF">2022-03-13T19:47:13Z</dcterms:created>
  <dcterms:modified xsi:type="dcterms:W3CDTF">2022-03-14T16:09:38Z</dcterms:modified>
</cp:coreProperties>
</file>