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76" r:id="rId6"/>
    <p:sldId id="263" r:id="rId7"/>
    <p:sldId id="259" r:id="rId8"/>
    <p:sldId id="265" r:id="rId9"/>
    <p:sldId id="264" r:id="rId10"/>
    <p:sldId id="261" r:id="rId11"/>
    <p:sldId id="266" r:id="rId12"/>
    <p:sldId id="267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0AA125-829F-49DD-8A2D-136C6F05B655}">
          <p14:sldIdLst>
            <p14:sldId id="256"/>
            <p14:sldId id="257"/>
            <p14:sldId id="274"/>
            <p14:sldId id="275"/>
            <p14:sldId id="276"/>
            <p14:sldId id="263"/>
            <p14:sldId id="259"/>
            <p14:sldId id="265"/>
            <p14:sldId id="264"/>
            <p14:sldId id="261"/>
            <p14:sldId id="266"/>
            <p14:sldId id="267"/>
            <p14:sldId id="262"/>
            <p14:sldId id="268"/>
            <p14:sldId id="269"/>
            <p14:sldId id="270"/>
            <p14:sldId id="271"/>
            <p14:sldId id="272"/>
            <p14:sldId id="27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69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44522-A0F4-4E84-AC50-EA1131234E75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9DF73-FCC2-484A-9640-8A3CD9FE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70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8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5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C14A-DBD5-4ABA-8F6A-F3D313A62117}" type="datetimeFigureOut">
              <a:rPr lang="en-US" smtClean="0"/>
              <a:t>03-Apr-16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9196-A732-4EBB-BECD-05570F73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Borosu</a:t>
            </a:r>
            <a:r>
              <a:rPr lang="en-US" dirty="0" smtClean="0"/>
              <a:t> Cristina-Ana</a:t>
            </a:r>
          </a:p>
          <a:p>
            <a:r>
              <a:rPr lang="en-US" dirty="0" smtClean="0"/>
              <a:t>Luca Alexandra-Adela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r>
              <a:rPr lang="en-US" sz="3200" dirty="0" smtClean="0"/>
              <a:t>Used </a:t>
            </a:r>
            <a:r>
              <a:rPr lang="en-US" sz="3200" dirty="0"/>
              <a:t>by many TOP500 supercomputers </a:t>
            </a:r>
            <a:endParaRPr lang="en-US" sz="3200" dirty="0" smtClean="0"/>
          </a:p>
          <a:p>
            <a:r>
              <a:rPr lang="en-US" sz="3200" dirty="0" smtClean="0"/>
              <a:t>Sun switched to Open MPI from its own implementation of MPI - </a:t>
            </a:r>
            <a:r>
              <a:rPr lang="en-US" sz="3200" i="1" dirty="0"/>
              <a:t>Sun HPC </a:t>
            </a:r>
            <a:r>
              <a:rPr lang="en-US" sz="3200" i="1" dirty="0" err="1"/>
              <a:t>ClusterTools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/>
              <a:t>Component </a:t>
            </a:r>
            <a:r>
              <a:rPr lang="en-US" dirty="0" smtClean="0"/>
              <a:t>Architecture (MCA)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Framework: functionality specification</a:t>
            </a:r>
          </a:p>
          <a:p>
            <a:r>
              <a:rPr lang="en-US" sz="3200" dirty="0" smtClean="0"/>
              <a:t>Component (plugin): implementation for a </a:t>
            </a:r>
            <a:r>
              <a:rPr lang="en-US" sz="3200" dirty="0"/>
              <a:t>specific functionality</a:t>
            </a:r>
          </a:p>
          <a:p>
            <a:r>
              <a:rPr lang="en-US" sz="3200" dirty="0"/>
              <a:t>Module: instance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42731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Component Architecture (MCA)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8" y="1440180"/>
            <a:ext cx="9623860" cy="5257800"/>
          </a:xfrm>
        </p:spPr>
      </p:pic>
    </p:spTree>
    <p:extLst>
      <p:ext uri="{BB962C8B-B14F-4D97-AF65-F5344CB8AC3E}">
        <p14:creationId xmlns:p14="http://schemas.microsoft.com/office/powerpoint/2010/main" val="12278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MPI Code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OMPI - Open </a:t>
            </a:r>
            <a:r>
              <a:rPr lang="en-US" sz="3200" b="1" dirty="0" smtClean="0"/>
              <a:t>MPI</a:t>
            </a:r>
          </a:p>
          <a:p>
            <a:pPr marL="0" indent="0">
              <a:buNone/>
            </a:pPr>
            <a:r>
              <a:rPr lang="en-US" sz="3200" dirty="0" smtClean="0"/>
              <a:t>- The </a:t>
            </a:r>
            <a:r>
              <a:rPr lang="en-US" sz="3200" dirty="0"/>
              <a:t>MPI API and supporting </a:t>
            </a:r>
            <a:r>
              <a:rPr lang="en-US" sz="3200" dirty="0" smtClean="0"/>
              <a:t>logic</a:t>
            </a:r>
          </a:p>
          <a:p>
            <a:r>
              <a:rPr lang="en-US" sz="3200" b="1" dirty="0" smtClean="0"/>
              <a:t>ORTE - Open Run-Time Environment</a:t>
            </a:r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en-US" sz="3200" dirty="0"/>
              <a:t>S</a:t>
            </a:r>
            <a:r>
              <a:rPr lang="en-US" sz="3200" dirty="0" smtClean="0"/>
              <a:t>upport </a:t>
            </a:r>
            <a:r>
              <a:rPr lang="en-US" sz="3200" dirty="0"/>
              <a:t>for different back-end run-time systems</a:t>
            </a:r>
          </a:p>
          <a:p>
            <a:r>
              <a:rPr lang="en-US" sz="3200" b="1" dirty="0" smtClean="0"/>
              <a:t>OPAL </a:t>
            </a:r>
            <a:r>
              <a:rPr lang="en-US" sz="3200" b="1" dirty="0"/>
              <a:t>- </a:t>
            </a:r>
            <a:r>
              <a:rPr lang="en-US" sz="3200" b="1" dirty="0" smtClean="0"/>
              <a:t>Open </a:t>
            </a:r>
            <a:r>
              <a:rPr lang="en-US" sz="3200" b="1" dirty="0"/>
              <a:t>Portable Access </a:t>
            </a:r>
            <a:r>
              <a:rPr lang="en-US" sz="3200" b="1" dirty="0" smtClean="0"/>
              <a:t>Layer</a:t>
            </a:r>
          </a:p>
          <a:p>
            <a:pPr marL="0" indent="0">
              <a:buNone/>
            </a:pPr>
            <a:r>
              <a:rPr lang="en-US" sz="3200" dirty="0"/>
              <a:t>- utility </a:t>
            </a:r>
            <a:r>
              <a:rPr lang="en-US" sz="3200" dirty="0" smtClean="0"/>
              <a:t>code </a:t>
            </a:r>
            <a:r>
              <a:rPr lang="en-US" sz="3200" dirty="0"/>
              <a:t>used by OMPI and ORTE</a:t>
            </a:r>
          </a:p>
        </p:txBody>
      </p:sp>
    </p:spTree>
    <p:extLst>
      <p:ext uri="{BB962C8B-B14F-4D97-AF65-F5344CB8AC3E}">
        <p14:creationId xmlns:p14="http://schemas.microsoft.com/office/powerpoint/2010/main" val="22522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MPI </a:t>
            </a:r>
            <a:r>
              <a:rPr lang="en-US" dirty="0" smtClean="0"/>
              <a:t>Code Sections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09" y="1690688"/>
            <a:ext cx="8509662" cy="4265209"/>
          </a:xfrm>
        </p:spPr>
      </p:pic>
    </p:spTree>
    <p:extLst>
      <p:ext uri="{BB962C8B-B14F-4D97-AF65-F5344CB8AC3E}">
        <p14:creationId xmlns:p14="http://schemas.microsoft.com/office/powerpoint/2010/main" val="791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Runtime tunable values</a:t>
            </a:r>
          </a:p>
          <a:p>
            <a:pPr marL="0" indent="0">
              <a:buNone/>
            </a:pPr>
            <a:r>
              <a:rPr lang="en-US" sz="3200" dirty="0"/>
              <a:t>- per layer</a:t>
            </a:r>
          </a:p>
          <a:p>
            <a:pPr marL="0" indent="0">
              <a:buNone/>
            </a:pPr>
            <a:r>
              <a:rPr lang="en-US" sz="3200" dirty="0"/>
              <a:t>- per framework</a:t>
            </a:r>
          </a:p>
          <a:p>
            <a:pPr marL="0" indent="0">
              <a:buNone/>
            </a:pPr>
            <a:r>
              <a:rPr lang="en-US" sz="3200" dirty="0"/>
              <a:t>- per component</a:t>
            </a:r>
          </a:p>
          <a:p>
            <a:r>
              <a:rPr lang="en-US" sz="3200" dirty="0"/>
              <a:t>Change </a:t>
            </a:r>
            <a:r>
              <a:rPr lang="en-US" sz="3200" dirty="0" smtClean="0"/>
              <a:t>behavior </a:t>
            </a:r>
            <a:r>
              <a:rPr lang="en-US" sz="3200" dirty="0"/>
              <a:t>of code at </a:t>
            </a:r>
            <a:r>
              <a:rPr lang="en-US" sz="3200" dirty="0" smtClean="0"/>
              <a:t>runtime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- e.g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sz="3200" dirty="0"/>
              <a:t>choose network </a:t>
            </a:r>
            <a:r>
              <a:rPr lang="en-US" sz="3200" dirty="0" smtClean="0"/>
              <a:t>protocol for communication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7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5600" y="499300"/>
            <a:ext cx="11360800" cy="5592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 marL="609585" indent="-304792">
              <a:buChar char="●"/>
            </a:pPr>
            <a:r>
              <a:rPr lang="en-GB"/>
              <a:t>Explicit sending data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34" y="2322487"/>
            <a:ext cx="10547731" cy="28963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Open 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5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15600" y="558033"/>
            <a:ext cx="11360800" cy="5771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3" y="625834"/>
            <a:ext cx="6931432" cy="5635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890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15600" y="572733"/>
            <a:ext cx="11360800" cy="5519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66" y="704900"/>
            <a:ext cx="10397164" cy="518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8008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15600" y="484600"/>
            <a:ext cx="11360800" cy="5607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66" y="587400"/>
            <a:ext cx="10617399" cy="5095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009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Library </a:t>
            </a:r>
            <a:r>
              <a:rPr lang="en-US" sz="3200" dirty="0"/>
              <a:t>specification for </a:t>
            </a:r>
            <a:r>
              <a:rPr lang="en-US" sz="3200" dirty="0" smtClean="0"/>
              <a:t>message-passing</a:t>
            </a:r>
          </a:p>
          <a:p>
            <a:r>
              <a:rPr lang="en-US" sz="3200" dirty="0" smtClean="0"/>
              <a:t>Written and ratified by the MPI Forum - academic, research, industry representatives</a:t>
            </a:r>
          </a:p>
          <a:p>
            <a:r>
              <a:rPr lang="en-US" sz="3200" dirty="0" smtClean="0"/>
              <a:t>Programming languages such as Fortran, C, C++ and Java</a:t>
            </a:r>
          </a:p>
          <a:p>
            <a:r>
              <a:rPr lang="en-US" sz="3200" dirty="0" smtClean="0"/>
              <a:t>Specifications: MPI-1 (1994), MPI-2(1996), MPI-3 (2012)</a:t>
            </a:r>
          </a:p>
        </p:txBody>
      </p:sp>
    </p:spTree>
    <p:extLst>
      <p:ext uri="{BB962C8B-B14F-4D97-AF65-F5344CB8AC3E}">
        <p14:creationId xmlns:p14="http://schemas.microsoft.com/office/powerpoint/2010/main" val="36075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https://en.wikipedia.org/wiki/Open_MPI</a:t>
            </a:r>
          </a:p>
          <a:p>
            <a:r>
              <a:rPr lang="en-US" dirty="0" smtClean="0"/>
              <a:t>https://en.wikipedia.org/wiki/Message_Passing_Interface</a:t>
            </a:r>
          </a:p>
          <a:p>
            <a:r>
              <a:rPr lang="en-US" dirty="0" smtClean="0"/>
              <a:t>https://www.open-mpi.org/</a:t>
            </a:r>
          </a:p>
          <a:p>
            <a:r>
              <a:rPr lang="en-US" dirty="0"/>
              <a:t>https://github.com/open-mpi/ompi/tree/master/examples</a:t>
            </a:r>
          </a:p>
        </p:txBody>
      </p:sp>
    </p:spTree>
    <p:extLst>
      <p:ext uri="{BB962C8B-B14F-4D97-AF65-F5344CB8AC3E}">
        <p14:creationId xmlns:p14="http://schemas.microsoft.com/office/powerpoint/2010/main" val="2418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 facto standard for communication among processes that model a parallel program running on a distributed memory </a:t>
            </a:r>
            <a:r>
              <a:rPr lang="en-US" sz="3200" dirty="0" smtClean="0"/>
              <a:t>system</a:t>
            </a:r>
          </a:p>
          <a:p>
            <a:r>
              <a:rPr lang="en-US" sz="3200" dirty="0"/>
              <a:t>Dominant model used in high-performance computing today</a:t>
            </a:r>
          </a:p>
          <a:p>
            <a:r>
              <a:rPr lang="en-US" sz="3200" dirty="0" smtClean="0"/>
              <a:t>Provides essential </a:t>
            </a:r>
            <a:r>
              <a:rPr lang="en-US" sz="3200" dirty="0"/>
              <a:t>virtual </a:t>
            </a:r>
            <a:r>
              <a:rPr lang="en-US" sz="3200" dirty="0" smtClean="0"/>
              <a:t>topology </a:t>
            </a:r>
            <a:r>
              <a:rPr lang="en-US" sz="3200" dirty="0"/>
              <a:t>and communication functionality between a set of </a:t>
            </a:r>
            <a:r>
              <a:rPr lang="en-US" sz="3200" dirty="0" smtClean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181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Typically, for maximum performance, each CPU (or core in a multi-core machine) will be assigned just a single </a:t>
            </a:r>
            <a:r>
              <a:rPr lang="en-US" sz="3200" dirty="0" smtClean="0"/>
              <a:t>process</a:t>
            </a:r>
          </a:p>
          <a:p>
            <a:r>
              <a:rPr lang="en-US" sz="3200" dirty="0"/>
              <a:t>This assignment happens at runtime through the agent that starts the MPI program, normally called </a:t>
            </a:r>
            <a:r>
              <a:rPr lang="en-US" sz="3200" dirty="0" err="1" smtClean="0"/>
              <a:t>mpiexec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</a:t>
            </a:r>
            <a:r>
              <a:rPr lang="en-US" dirty="0" smtClean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Point-to-point  send/receive operations</a:t>
            </a:r>
          </a:p>
          <a:p>
            <a:r>
              <a:rPr lang="en-US" dirty="0" smtClean="0"/>
              <a:t>Exchanging </a:t>
            </a:r>
            <a:r>
              <a:rPr lang="en-US" dirty="0"/>
              <a:t>data between process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Combining </a:t>
            </a:r>
            <a:r>
              <a:rPr lang="en-US" dirty="0"/>
              <a:t>partial results of </a:t>
            </a:r>
            <a:r>
              <a:rPr lang="en-US" dirty="0" smtClean="0"/>
              <a:t>computations</a:t>
            </a:r>
          </a:p>
          <a:p>
            <a:r>
              <a:rPr lang="en-US" dirty="0" smtClean="0"/>
              <a:t>Obtaining </a:t>
            </a:r>
            <a:r>
              <a:rPr lang="en-US" dirty="0"/>
              <a:t>network-related </a:t>
            </a:r>
            <a:r>
              <a:rPr lang="en-US" dirty="0" smtClean="0"/>
              <a:t>information</a:t>
            </a:r>
          </a:p>
          <a:p>
            <a:pPr>
              <a:buFontTx/>
              <a:buChar char="-"/>
            </a:pPr>
            <a:r>
              <a:rPr lang="en-US" dirty="0" smtClean="0"/>
              <a:t>number </a:t>
            </a:r>
            <a:r>
              <a:rPr lang="en-US" dirty="0"/>
              <a:t>of processes in </a:t>
            </a:r>
            <a:r>
              <a:rPr lang="en-US" dirty="0" smtClean="0"/>
              <a:t>the </a:t>
            </a:r>
            <a:r>
              <a:rPr lang="en-US" dirty="0"/>
              <a:t>computing </a:t>
            </a:r>
            <a:r>
              <a:rPr lang="en-US" dirty="0" smtClean="0"/>
              <a:t>session</a:t>
            </a:r>
          </a:p>
          <a:p>
            <a:pPr>
              <a:buFontTx/>
              <a:buChar char="-"/>
            </a:pPr>
            <a:r>
              <a:rPr lang="en-US" dirty="0" smtClean="0"/>
              <a:t>current </a:t>
            </a:r>
            <a:r>
              <a:rPr lang="en-US" dirty="0"/>
              <a:t>processor identity that a process is mapped </a:t>
            </a:r>
            <a:r>
              <a:rPr lang="en-US" dirty="0" smtClean="0"/>
              <a:t>to</a:t>
            </a:r>
          </a:p>
          <a:p>
            <a:pPr>
              <a:buFontTx/>
              <a:buChar char="-"/>
            </a:pPr>
            <a:r>
              <a:rPr lang="en-US" dirty="0" smtClean="0"/>
              <a:t>neighboring </a:t>
            </a:r>
            <a:r>
              <a:rPr lang="en-US" dirty="0"/>
              <a:t>processes accessible in a logical topology</a:t>
            </a:r>
          </a:p>
        </p:txBody>
      </p:sp>
    </p:spTree>
    <p:extLst>
      <p:ext uri="{BB962C8B-B14F-4D97-AF65-F5344CB8AC3E}">
        <p14:creationId xmlns:p14="http://schemas.microsoft.com/office/powerpoint/2010/main" val="19060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Vendors</a:t>
            </a:r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en-US" sz="3200" dirty="0"/>
              <a:t>HP MPI, Intel MPI, </a:t>
            </a:r>
            <a:r>
              <a:rPr lang="en-US" sz="3200" dirty="0" err="1"/>
              <a:t>Scali</a:t>
            </a:r>
            <a:r>
              <a:rPr lang="en-US" sz="3200" dirty="0"/>
              <a:t> MPI </a:t>
            </a:r>
            <a:endParaRPr lang="en-US" sz="3200" dirty="0" smtClean="0"/>
          </a:p>
          <a:p>
            <a:r>
              <a:rPr lang="en-US" sz="3200" b="1" dirty="0" smtClean="0"/>
              <a:t>Open source </a:t>
            </a:r>
          </a:p>
          <a:p>
            <a:pPr marL="0" indent="0">
              <a:buNone/>
            </a:pPr>
            <a:r>
              <a:rPr lang="en-US" sz="3200" dirty="0" smtClean="0"/>
              <a:t>- Open </a:t>
            </a:r>
            <a:r>
              <a:rPr lang="en-US" sz="3200" dirty="0"/>
              <a:t>MPI, MPICH[2]</a:t>
            </a:r>
          </a:p>
          <a:p>
            <a:r>
              <a:rPr lang="en-US" sz="3200" b="1" dirty="0" smtClean="0"/>
              <a:t>Research</a:t>
            </a:r>
          </a:p>
          <a:p>
            <a:pPr marL="0" indent="0">
              <a:buNone/>
            </a:pPr>
            <a:r>
              <a:rPr lang="en-US" sz="3200" dirty="0" smtClean="0"/>
              <a:t>- Proof-of-concept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smtClean="0"/>
              <a:t>Not </a:t>
            </a:r>
            <a:r>
              <a:rPr lang="en-US" sz="3200" dirty="0"/>
              <a:t>usually for production usage</a:t>
            </a:r>
          </a:p>
        </p:txBody>
      </p:sp>
    </p:spTree>
    <p:extLst>
      <p:ext uri="{BB962C8B-B14F-4D97-AF65-F5344CB8AC3E}">
        <p14:creationId xmlns:p14="http://schemas.microsoft.com/office/powerpoint/2010/main" val="27827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source </a:t>
            </a:r>
            <a:r>
              <a:rPr lang="en-US" sz="3200" dirty="0" smtClean="0"/>
              <a:t>MPI </a:t>
            </a:r>
            <a:r>
              <a:rPr lang="en-US" sz="3200" dirty="0"/>
              <a:t>implementation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eveloped and maintained by a consortium of academic, research, and industry partners</a:t>
            </a:r>
          </a:p>
          <a:p>
            <a:r>
              <a:rPr lang="en-US" sz="3200" dirty="0" smtClean="0"/>
              <a:t>Middleware – between the application and the network</a:t>
            </a:r>
          </a:p>
          <a:p>
            <a:r>
              <a:rPr lang="en-US" sz="3200" dirty="0" smtClean="0"/>
              <a:t>Simplifies network activity to the application</a:t>
            </a:r>
          </a:p>
          <a:p>
            <a:r>
              <a:rPr lang="en-US" sz="3200" dirty="0" smtClean="0"/>
              <a:t>Replaces </a:t>
            </a:r>
            <a:r>
              <a:rPr lang="en-US" sz="3200" dirty="0"/>
              <a:t>several prior </a:t>
            </a:r>
            <a:r>
              <a:rPr lang="en-US" sz="3200" dirty="0" smtClean="0"/>
              <a:t>MPI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959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" b="4983"/>
          <a:stretch/>
        </p:blipFill>
        <p:spPr>
          <a:xfrm>
            <a:off x="952500" y="2256105"/>
            <a:ext cx="9366888" cy="2883877"/>
          </a:xfrm>
        </p:spPr>
      </p:pic>
    </p:spTree>
    <p:extLst>
      <p:ext uri="{BB962C8B-B14F-4D97-AF65-F5344CB8AC3E}">
        <p14:creationId xmlns:p14="http://schemas.microsoft.com/office/powerpoint/2010/main" val="669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MPI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High </a:t>
            </a:r>
            <a:r>
              <a:rPr lang="en-US" sz="3200" b="1" dirty="0" smtClean="0"/>
              <a:t>performance</a:t>
            </a:r>
          </a:p>
          <a:p>
            <a:pPr>
              <a:buFontTx/>
              <a:buChar char="-"/>
            </a:pPr>
            <a:r>
              <a:rPr lang="en-US" sz="3200" dirty="0"/>
              <a:t>L</a:t>
            </a:r>
            <a:r>
              <a:rPr lang="en-US" sz="3200" dirty="0" smtClean="0"/>
              <a:t>ow latency</a:t>
            </a:r>
          </a:p>
          <a:p>
            <a:pPr marL="0" indent="0">
              <a:buNone/>
            </a:pPr>
            <a:r>
              <a:rPr lang="en-US" sz="3200" dirty="0" smtClean="0"/>
              <a:t>- High bandwidth</a:t>
            </a:r>
          </a:p>
          <a:p>
            <a:endParaRPr lang="en-US" sz="3200" dirty="0"/>
          </a:p>
          <a:p>
            <a:r>
              <a:rPr lang="en-US" sz="3200" b="1" dirty="0"/>
              <a:t>A</a:t>
            </a:r>
            <a:r>
              <a:rPr lang="en-US" sz="3200" b="1" dirty="0" smtClean="0"/>
              <a:t>bstracts </a:t>
            </a:r>
            <a:r>
              <a:rPr lang="en-US" sz="3200" b="1" dirty="0"/>
              <a:t>the </a:t>
            </a:r>
            <a:r>
              <a:rPr lang="en-US" sz="3200" b="1" dirty="0" smtClean="0"/>
              <a:t>network</a:t>
            </a:r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smtClean="0"/>
              <a:t>Application </a:t>
            </a:r>
            <a:r>
              <a:rPr lang="en-US" sz="3200" dirty="0"/>
              <a:t>calls MPI_SEND/MPI_RECV</a:t>
            </a:r>
          </a:p>
          <a:p>
            <a:pPr marL="0" indent="0">
              <a:buNone/>
            </a:pPr>
            <a:r>
              <a:rPr lang="en-US" sz="3200" dirty="0" smtClean="0"/>
              <a:t>- Connections </a:t>
            </a:r>
            <a:r>
              <a:rPr lang="en-US" sz="3200" dirty="0"/>
              <a:t>are made </a:t>
            </a:r>
            <a:r>
              <a:rPr lang="en-US" sz="3200" dirty="0" smtClean="0"/>
              <a:t>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7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387</Words>
  <Application>Microsoft Office PowerPoint</Application>
  <PresentationFormat>Widescreen</PresentationFormat>
  <Paragraphs>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Open MPI</vt:lpstr>
      <vt:lpstr>Message Passing Interface (MPI)</vt:lpstr>
      <vt:lpstr>Message Passing Interface (MPI)</vt:lpstr>
      <vt:lpstr>Message Passing Interface (MPI)</vt:lpstr>
      <vt:lpstr>MPI Library Functions</vt:lpstr>
      <vt:lpstr>MPI Implementations</vt:lpstr>
      <vt:lpstr>Open MPI</vt:lpstr>
      <vt:lpstr>Open MPI</vt:lpstr>
      <vt:lpstr>Open MPI Advantages</vt:lpstr>
      <vt:lpstr>Open MPI</vt:lpstr>
      <vt:lpstr>Modular Component Architecture (MCA)</vt:lpstr>
      <vt:lpstr>Modular Component Architecture (MCA)</vt:lpstr>
      <vt:lpstr>Open MPI Code Sections</vt:lpstr>
      <vt:lpstr>Open MPI Code Sections</vt:lpstr>
      <vt:lpstr>MCA Parameters</vt:lpstr>
      <vt:lpstr>Open MPI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MPI</dc:title>
  <dc:creator>Adela</dc:creator>
  <cp:lastModifiedBy>Adela</cp:lastModifiedBy>
  <cp:revision>104</cp:revision>
  <dcterms:created xsi:type="dcterms:W3CDTF">2016-03-14T22:14:39Z</dcterms:created>
  <dcterms:modified xsi:type="dcterms:W3CDTF">2016-04-03T16:50:11Z</dcterms:modified>
</cp:coreProperties>
</file>