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58" r:id="rId4"/>
    <p:sldId id="259" r:id="rId5"/>
    <p:sldId id="257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DD8D6-E587-4EDE-83F5-17457A742D80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2EB828-ED02-4ED4-A1E9-A723A07B9CCF}">
      <dgm:prSet phldrT="[Text]"/>
      <dgm:spPr/>
      <dgm:t>
        <a:bodyPr/>
        <a:lstStyle/>
        <a:p>
          <a:r>
            <a:rPr lang="en-US" dirty="0" smtClean="0"/>
            <a:t>By/ Adel Abdallah	</a:t>
          </a:r>
          <a:endParaRPr lang="en-US" dirty="0"/>
        </a:p>
      </dgm:t>
    </dgm:pt>
    <dgm:pt modelId="{CEA85E5C-24F1-4FE2-BCCC-78EEAED940C2}" type="parTrans" cxnId="{1DE7D3B0-18B4-445C-A71D-6BF7BBBDFFD4}">
      <dgm:prSet/>
      <dgm:spPr/>
      <dgm:t>
        <a:bodyPr/>
        <a:lstStyle/>
        <a:p>
          <a:endParaRPr lang="en-US"/>
        </a:p>
      </dgm:t>
    </dgm:pt>
    <dgm:pt modelId="{BB093494-491B-47D3-8110-C108BC5B43D9}" type="sibTrans" cxnId="{1DE7D3B0-18B4-445C-A71D-6BF7BBBDFFD4}">
      <dgm:prSet/>
      <dgm:spPr/>
      <dgm:t>
        <a:bodyPr/>
        <a:lstStyle/>
        <a:p>
          <a:endParaRPr lang="en-US"/>
        </a:p>
      </dgm:t>
    </dgm:pt>
    <dgm:pt modelId="{65489F41-1419-4407-B145-1AAFFE053593}">
      <dgm:prSet phldrT="[Text]"/>
      <dgm:spPr/>
      <dgm:t>
        <a:bodyPr/>
        <a:lstStyle/>
        <a:p>
          <a:r>
            <a:rPr lang="en-US" smtClean="0"/>
            <a:t>Emoji Presentation</a:t>
          </a:r>
          <a:endParaRPr lang="en-US" dirty="0"/>
        </a:p>
      </dgm:t>
    </dgm:pt>
    <dgm:pt modelId="{3C94BEE3-0987-43AA-B38C-375019C21D32}" type="parTrans" cxnId="{CD741113-18AC-4C8B-9126-782C31255834}">
      <dgm:prSet/>
      <dgm:spPr/>
      <dgm:t>
        <a:bodyPr/>
        <a:lstStyle/>
        <a:p>
          <a:endParaRPr lang="en-US"/>
        </a:p>
      </dgm:t>
    </dgm:pt>
    <dgm:pt modelId="{876314D4-65F9-4D6C-9925-F41345EC1F71}" type="sibTrans" cxnId="{CD741113-18AC-4C8B-9126-782C31255834}">
      <dgm:prSet/>
      <dgm:spPr/>
      <dgm:t>
        <a:bodyPr/>
        <a:lstStyle/>
        <a:p>
          <a:endParaRPr lang="en-US"/>
        </a:p>
      </dgm:t>
    </dgm:pt>
    <dgm:pt modelId="{31EBDA0F-076F-470F-8E0B-19F7CCFC9618}">
      <dgm:prSet phldrT="[Text]"/>
      <dgm:spPr/>
      <dgm:t>
        <a:bodyPr/>
        <a:lstStyle/>
        <a:p>
          <a:r>
            <a:rPr lang="en-US" dirty="0" smtClean="0"/>
            <a:t>Thank You..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☻</a:t>
          </a:r>
          <a:endParaRPr lang="en-US" dirty="0"/>
        </a:p>
      </dgm:t>
    </dgm:pt>
    <dgm:pt modelId="{BDE21626-D534-4EA9-898E-DBDC07834375}" type="parTrans" cxnId="{133511BB-4079-4F07-A40A-DCE56182D83A}">
      <dgm:prSet/>
      <dgm:spPr/>
      <dgm:t>
        <a:bodyPr/>
        <a:lstStyle/>
        <a:p>
          <a:endParaRPr lang="en-US"/>
        </a:p>
      </dgm:t>
    </dgm:pt>
    <dgm:pt modelId="{49E4A00B-09ED-4BA5-A1DD-C0D9B0597BAD}" type="sibTrans" cxnId="{133511BB-4079-4F07-A40A-DCE56182D83A}">
      <dgm:prSet/>
      <dgm:spPr/>
      <dgm:t>
        <a:bodyPr/>
        <a:lstStyle/>
        <a:p>
          <a:endParaRPr lang="en-US"/>
        </a:p>
      </dgm:t>
    </dgm:pt>
    <dgm:pt modelId="{39C9A1EE-FE73-48E7-9A16-F7A2F580855E}" type="pres">
      <dgm:prSet presAssocID="{3EFDD8D6-E587-4EDE-83F5-17457A742D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5E6D6-287D-40E9-9C60-95D010263421}" type="pres">
      <dgm:prSet presAssocID="{932EB828-ED02-4ED4-A1E9-A723A07B9CCF}" presName="parentLin" presStyleCnt="0"/>
      <dgm:spPr/>
      <dgm:t>
        <a:bodyPr/>
        <a:lstStyle/>
        <a:p>
          <a:endParaRPr lang="en-US"/>
        </a:p>
      </dgm:t>
    </dgm:pt>
    <dgm:pt modelId="{094E78C7-ACF0-41C6-B54E-4CEBB830E08A}" type="pres">
      <dgm:prSet presAssocID="{932EB828-ED02-4ED4-A1E9-A723A07B9CC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441AB1-24FC-44A7-849F-8C5238CBBDEF}" type="pres">
      <dgm:prSet presAssocID="{932EB828-ED02-4ED4-A1E9-A723A07B9CCF}" presName="parentText" presStyleLbl="node1" presStyleIdx="0" presStyleCnt="3" custLinFactNeighborX="4959" custLinFactNeighborY="-29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7BAE9-7D2C-4F4D-B35F-5EE268A5DFC7}" type="pres">
      <dgm:prSet presAssocID="{932EB828-ED02-4ED4-A1E9-A723A07B9CCF}" presName="negativeSpace" presStyleCnt="0"/>
      <dgm:spPr/>
      <dgm:t>
        <a:bodyPr/>
        <a:lstStyle/>
        <a:p>
          <a:endParaRPr lang="en-US"/>
        </a:p>
      </dgm:t>
    </dgm:pt>
    <dgm:pt modelId="{F84F273C-9973-4CA5-BAA4-B94FB13A7DAD}" type="pres">
      <dgm:prSet presAssocID="{932EB828-ED02-4ED4-A1E9-A723A07B9CC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3A14D-1F2B-4B01-B6F6-88EA11E4EA51}" type="pres">
      <dgm:prSet presAssocID="{BB093494-491B-47D3-8110-C108BC5B43D9}" presName="spaceBetweenRectangles" presStyleCnt="0"/>
      <dgm:spPr/>
      <dgm:t>
        <a:bodyPr/>
        <a:lstStyle/>
        <a:p>
          <a:endParaRPr lang="en-US"/>
        </a:p>
      </dgm:t>
    </dgm:pt>
    <dgm:pt modelId="{9C45C4FC-233F-4F6D-AA19-01FD80043704}" type="pres">
      <dgm:prSet presAssocID="{65489F41-1419-4407-B145-1AAFFE053593}" presName="parentLin" presStyleCnt="0"/>
      <dgm:spPr/>
      <dgm:t>
        <a:bodyPr/>
        <a:lstStyle/>
        <a:p>
          <a:endParaRPr lang="en-US"/>
        </a:p>
      </dgm:t>
    </dgm:pt>
    <dgm:pt modelId="{8C60E03E-F2A6-4371-962E-8598C6B6A3A1}" type="pres">
      <dgm:prSet presAssocID="{65489F41-1419-4407-B145-1AAFFE05359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1671BD8-C108-4EEA-99D7-633511E06E25}" type="pres">
      <dgm:prSet presAssocID="{65489F41-1419-4407-B145-1AAFFE053593}" presName="parentText" presStyleLbl="node1" presStyleIdx="1" presStyleCnt="3" custLinFactNeighborX="16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9759D-7B2E-404C-800E-3BAC81C27EF5}" type="pres">
      <dgm:prSet presAssocID="{65489F41-1419-4407-B145-1AAFFE053593}" presName="negativeSpace" presStyleCnt="0"/>
      <dgm:spPr/>
      <dgm:t>
        <a:bodyPr/>
        <a:lstStyle/>
        <a:p>
          <a:endParaRPr lang="en-US"/>
        </a:p>
      </dgm:t>
    </dgm:pt>
    <dgm:pt modelId="{EBD97D05-2B2E-4589-9F23-D5906DE648A2}" type="pres">
      <dgm:prSet presAssocID="{65489F41-1419-4407-B145-1AAFFE05359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9BA72-5CEB-4E1E-9006-2329739AD4CE}" type="pres">
      <dgm:prSet presAssocID="{876314D4-65F9-4D6C-9925-F41345EC1F71}" presName="spaceBetweenRectangles" presStyleCnt="0"/>
      <dgm:spPr/>
      <dgm:t>
        <a:bodyPr/>
        <a:lstStyle/>
        <a:p>
          <a:endParaRPr lang="en-US"/>
        </a:p>
      </dgm:t>
    </dgm:pt>
    <dgm:pt modelId="{C417F93E-887F-41F0-9235-A425356B1F0F}" type="pres">
      <dgm:prSet presAssocID="{31EBDA0F-076F-470F-8E0B-19F7CCFC9618}" presName="parentLin" presStyleCnt="0"/>
      <dgm:spPr/>
      <dgm:t>
        <a:bodyPr/>
        <a:lstStyle/>
        <a:p>
          <a:endParaRPr lang="en-US"/>
        </a:p>
      </dgm:t>
    </dgm:pt>
    <dgm:pt modelId="{3203F43E-A825-4B62-9FE2-13D06156D6C6}" type="pres">
      <dgm:prSet presAssocID="{31EBDA0F-076F-470F-8E0B-19F7CCFC961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E8B59B2-3C83-4ACF-9628-8A5287F8884E}" type="pres">
      <dgm:prSet presAssocID="{31EBDA0F-076F-470F-8E0B-19F7CCFC9618}" presName="parentText" presStyleLbl="node1" presStyleIdx="2" presStyleCnt="3" custLinFactNeighborX="-6612" custLinFactNeighborY="6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42EB2-8C15-414E-AE7A-FEE1D3B972F3}" type="pres">
      <dgm:prSet presAssocID="{31EBDA0F-076F-470F-8E0B-19F7CCFC9618}" presName="negativeSpace" presStyleCnt="0"/>
      <dgm:spPr/>
      <dgm:t>
        <a:bodyPr/>
        <a:lstStyle/>
        <a:p>
          <a:endParaRPr lang="en-US"/>
        </a:p>
      </dgm:t>
    </dgm:pt>
    <dgm:pt modelId="{70025353-40E2-47B3-9233-EDA54C0E7474}" type="pres">
      <dgm:prSet presAssocID="{31EBDA0F-076F-470F-8E0B-19F7CCFC961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08F388-9D0B-4531-B1CE-30DDF46944DC}" type="presOf" srcId="{65489F41-1419-4407-B145-1AAFFE053593}" destId="{91671BD8-C108-4EEA-99D7-633511E06E25}" srcOrd="1" destOrd="0" presId="urn:microsoft.com/office/officeart/2005/8/layout/list1"/>
    <dgm:cxn modelId="{CD741113-18AC-4C8B-9126-782C31255834}" srcId="{3EFDD8D6-E587-4EDE-83F5-17457A742D80}" destId="{65489F41-1419-4407-B145-1AAFFE053593}" srcOrd="1" destOrd="0" parTransId="{3C94BEE3-0987-43AA-B38C-375019C21D32}" sibTransId="{876314D4-65F9-4D6C-9925-F41345EC1F71}"/>
    <dgm:cxn modelId="{79E1944E-B6C4-4D84-849F-296FEB86068F}" type="presOf" srcId="{31EBDA0F-076F-470F-8E0B-19F7CCFC9618}" destId="{3203F43E-A825-4B62-9FE2-13D06156D6C6}" srcOrd="0" destOrd="0" presId="urn:microsoft.com/office/officeart/2005/8/layout/list1"/>
    <dgm:cxn modelId="{1DE7D3B0-18B4-445C-A71D-6BF7BBBDFFD4}" srcId="{3EFDD8D6-E587-4EDE-83F5-17457A742D80}" destId="{932EB828-ED02-4ED4-A1E9-A723A07B9CCF}" srcOrd="0" destOrd="0" parTransId="{CEA85E5C-24F1-4FE2-BCCC-78EEAED940C2}" sibTransId="{BB093494-491B-47D3-8110-C108BC5B43D9}"/>
    <dgm:cxn modelId="{198C16D9-F79B-419E-ADFF-DD58679698C3}" type="presOf" srcId="{932EB828-ED02-4ED4-A1E9-A723A07B9CCF}" destId="{82441AB1-24FC-44A7-849F-8C5238CBBDEF}" srcOrd="1" destOrd="0" presId="urn:microsoft.com/office/officeart/2005/8/layout/list1"/>
    <dgm:cxn modelId="{3CA13BE8-04F4-4AB5-94C8-4472CA4CE938}" type="presOf" srcId="{3EFDD8D6-E587-4EDE-83F5-17457A742D80}" destId="{39C9A1EE-FE73-48E7-9A16-F7A2F580855E}" srcOrd="0" destOrd="0" presId="urn:microsoft.com/office/officeart/2005/8/layout/list1"/>
    <dgm:cxn modelId="{3DF1B450-2ADA-468D-B2E2-1DD5E2BC0263}" type="presOf" srcId="{31EBDA0F-076F-470F-8E0B-19F7CCFC9618}" destId="{3E8B59B2-3C83-4ACF-9628-8A5287F8884E}" srcOrd="1" destOrd="0" presId="urn:microsoft.com/office/officeart/2005/8/layout/list1"/>
    <dgm:cxn modelId="{FA668E93-DB06-433C-B07A-FDBD17761514}" type="presOf" srcId="{932EB828-ED02-4ED4-A1E9-A723A07B9CCF}" destId="{094E78C7-ACF0-41C6-B54E-4CEBB830E08A}" srcOrd="0" destOrd="0" presId="urn:microsoft.com/office/officeart/2005/8/layout/list1"/>
    <dgm:cxn modelId="{875C3D8B-D775-4B98-A7AC-90F47FDC2290}" type="presOf" srcId="{65489F41-1419-4407-B145-1AAFFE053593}" destId="{8C60E03E-F2A6-4371-962E-8598C6B6A3A1}" srcOrd="0" destOrd="0" presId="urn:microsoft.com/office/officeart/2005/8/layout/list1"/>
    <dgm:cxn modelId="{133511BB-4079-4F07-A40A-DCE56182D83A}" srcId="{3EFDD8D6-E587-4EDE-83F5-17457A742D80}" destId="{31EBDA0F-076F-470F-8E0B-19F7CCFC9618}" srcOrd="2" destOrd="0" parTransId="{BDE21626-D534-4EA9-898E-DBDC07834375}" sibTransId="{49E4A00B-09ED-4BA5-A1DD-C0D9B0597BAD}"/>
    <dgm:cxn modelId="{96833247-0F7C-44D0-AAB1-6BA621CFCE3F}" type="presParOf" srcId="{39C9A1EE-FE73-48E7-9A16-F7A2F580855E}" destId="{84F5E6D6-287D-40E9-9C60-95D010263421}" srcOrd="0" destOrd="0" presId="urn:microsoft.com/office/officeart/2005/8/layout/list1"/>
    <dgm:cxn modelId="{48DAA68D-644B-413E-9A7F-1BD901C1548D}" type="presParOf" srcId="{84F5E6D6-287D-40E9-9C60-95D010263421}" destId="{094E78C7-ACF0-41C6-B54E-4CEBB830E08A}" srcOrd="0" destOrd="0" presId="urn:microsoft.com/office/officeart/2005/8/layout/list1"/>
    <dgm:cxn modelId="{C20C7CE7-A52D-42A5-BE0C-6A2ACF5737D9}" type="presParOf" srcId="{84F5E6D6-287D-40E9-9C60-95D010263421}" destId="{82441AB1-24FC-44A7-849F-8C5238CBBDEF}" srcOrd="1" destOrd="0" presId="urn:microsoft.com/office/officeart/2005/8/layout/list1"/>
    <dgm:cxn modelId="{8A8886CB-3093-411F-90C8-6D1685C787C4}" type="presParOf" srcId="{39C9A1EE-FE73-48E7-9A16-F7A2F580855E}" destId="{D2F7BAE9-7D2C-4F4D-B35F-5EE268A5DFC7}" srcOrd="1" destOrd="0" presId="urn:microsoft.com/office/officeart/2005/8/layout/list1"/>
    <dgm:cxn modelId="{AB39DC3D-F74D-47DD-A00B-A4F8EE1FA881}" type="presParOf" srcId="{39C9A1EE-FE73-48E7-9A16-F7A2F580855E}" destId="{F84F273C-9973-4CA5-BAA4-B94FB13A7DAD}" srcOrd="2" destOrd="0" presId="urn:microsoft.com/office/officeart/2005/8/layout/list1"/>
    <dgm:cxn modelId="{498AA315-0EC0-4978-87A8-BB20BF8DD966}" type="presParOf" srcId="{39C9A1EE-FE73-48E7-9A16-F7A2F580855E}" destId="{A563A14D-1F2B-4B01-B6F6-88EA11E4EA51}" srcOrd="3" destOrd="0" presId="urn:microsoft.com/office/officeart/2005/8/layout/list1"/>
    <dgm:cxn modelId="{9398454B-F3A6-46A5-BB2D-1DDFFA90FB35}" type="presParOf" srcId="{39C9A1EE-FE73-48E7-9A16-F7A2F580855E}" destId="{9C45C4FC-233F-4F6D-AA19-01FD80043704}" srcOrd="4" destOrd="0" presId="urn:microsoft.com/office/officeart/2005/8/layout/list1"/>
    <dgm:cxn modelId="{B2E9BEB6-5C9D-41C7-B2F6-B5B5F215AAF8}" type="presParOf" srcId="{9C45C4FC-233F-4F6D-AA19-01FD80043704}" destId="{8C60E03E-F2A6-4371-962E-8598C6B6A3A1}" srcOrd="0" destOrd="0" presId="urn:microsoft.com/office/officeart/2005/8/layout/list1"/>
    <dgm:cxn modelId="{04CFC977-C1A2-4E00-ABD6-3E5B60C508EF}" type="presParOf" srcId="{9C45C4FC-233F-4F6D-AA19-01FD80043704}" destId="{91671BD8-C108-4EEA-99D7-633511E06E25}" srcOrd="1" destOrd="0" presId="urn:microsoft.com/office/officeart/2005/8/layout/list1"/>
    <dgm:cxn modelId="{4FEB5351-4AD2-41AF-AF19-2A258D50C60B}" type="presParOf" srcId="{39C9A1EE-FE73-48E7-9A16-F7A2F580855E}" destId="{7169759D-7B2E-404C-800E-3BAC81C27EF5}" srcOrd="5" destOrd="0" presId="urn:microsoft.com/office/officeart/2005/8/layout/list1"/>
    <dgm:cxn modelId="{E50B6F04-9A2B-48E1-9BD3-CCE2DBA2DED2}" type="presParOf" srcId="{39C9A1EE-FE73-48E7-9A16-F7A2F580855E}" destId="{EBD97D05-2B2E-4589-9F23-D5906DE648A2}" srcOrd="6" destOrd="0" presId="urn:microsoft.com/office/officeart/2005/8/layout/list1"/>
    <dgm:cxn modelId="{B3757791-C55C-4170-AB1E-DB8917211359}" type="presParOf" srcId="{39C9A1EE-FE73-48E7-9A16-F7A2F580855E}" destId="{5DD9BA72-5CEB-4E1E-9006-2329739AD4CE}" srcOrd="7" destOrd="0" presId="urn:microsoft.com/office/officeart/2005/8/layout/list1"/>
    <dgm:cxn modelId="{8CA3F8CE-D227-40EE-877F-27AEC786385E}" type="presParOf" srcId="{39C9A1EE-FE73-48E7-9A16-F7A2F580855E}" destId="{C417F93E-887F-41F0-9235-A425356B1F0F}" srcOrd="8" destOrd="0" presId="urn:microsoft.com/office/officeart/2005/8/layout/list1"/>
    <dgm:cxn modelId="{AB59BA33-3CC1-4EFD-A307-33D6DF815B76}" type="presParOf" srcId="{C417F93E-887F-41F0-9235-A425356B1F0F}" destId="{3203F43E-A825-4B62-9FE2-13D06156D6C6}" srcOrd="0" destOrd="0" presId="urn:microsoft.com/office/officeart/2005/8/layout/list1"/>
    <dgm:cxn modelId="{963DC460-4FA7-4C80-931D-4135FC5E3592}" type="presParOf" srcId="{C417F93E-887F-41F0-9235-A425356B1F0F}" destId="{3E8B59B2-3C83-4ACF-9628-8A5287F8884E}" srcOrd="1" destOrd="0" presId="urn:microsoft.com/office/officeart/2005/8/layout/list1"/>
    <dgm:cxn modelId="{84508A96-35DB-4353-B9FA-1886F7560960}" type="presParOf" srcId="{39C9A1EE-FE73-48E7-9A16-F7A2F580855E}" destId="{B0242EB2-8C15-414E-AE7A-FEE1D3B972F3}" srcOrd="9" destOrd="0" presId="urn:microsoft.com/office/officeart/2005/8/layout/list1"/>
    <dgm:cxn modelId="{047D462D-0A71-4BCD-923B-154CA2BCF9ED}" type="presParOf" srcId="{39C9A1EE-FE73-48E7-9A16-F7A2F580855E}" destId="{70025353-40E2-47B3-9233-EDA54C0E74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F273C-9973-4CA5-BAA4-B94FB13A7DAD}">
      <dsp:nvSpPr>
        <dsp:cNvPr id="0" name=""/>
        <dsp:cNvSpPr/>
      </dsp:nvSpPr>
      <dsp:spPr>
        <a:xfrm>
          <a:off x="0" y="638578"/>
          <a:ext cx="10058399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41AB1-24FC-44A7-849F-8C5238CBBDEF}">
      <dsp:nvSpPr>
        <dsp:cNvPr id="0" name=""/>
        <dsp:cNvSpPr/>
      </dsp:nvSpPr>
      <dsp:spPr>
        <a:xfrm>
          <a:off x="527859" y="0"/>
          <a:ext cx="704088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By/ Adel Abdallah	</a:t>
          </a:r>
          <a:endParaRPr lang="en-US" sz="4300" kern="1200" dirty="0"/>
        </a:p>
      </dsp:txBody>
      <dsp:txXfrm>
        <a:off x="589824" y="61965"/>
        <a:ext cx="6916950" cy="1145430"/>
      </dsp:txXfrm>
    </dsp:sp>
    <dsp:sp modelId="{EBD97D05-2B2E-4589-9F23-D5906DE648A2}">
      <dsp:nvSpPr>
        <dsp:cNvPr id="0" name=""/>
        <dsp:cNvSpPr/>
      </dsp:nvSpPr>
      <dsp:spPr>
        <a:xfrm>
          <a:off x="0" y="2589058"/>
          <a:ext cx="10058399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71BD8-C108-4EEA-99D7-633511E06E25}">
      <dsp:nvSpPr>
        <dsp:cNvPr id="0" name=""/>
        <dsp:cNvSpPr/>
      </dsp:nvSpPr>
      <dsp:spPr>
        <a:xfrm>
          <a:off x="511233" y="1954378"/>
          <a:ext cx="704088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Emoji Presentation</a:t>
          </a:r>
          <a:endParaRPr lang="en-US" sz="4300" kern="1200" dirty="0"/>
        </a:p>
      </dsp:txBody>
      <dsp:txXfrm>
        <a:off x="573198" y="2016343"/>
        <a:ext cx="6916950" cy="1145430"/>
      </dsp:txXfrm>
    </dsp:sp>
    <dsp:sp modelId="{70025353-40E2-47B3-9233-EDA54C0E7474}">
      <dsp:nvSpPr>
        <dsp:cNvPr id="0" name=""/>
        <dsp:cNvSpPr/>
      </dsp:nvSpPr>
      <dsp:spPr>
        <a:xfrm>
          <a:off x="0" y="4539538"/>
          <a:ext cx="10058399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B59B2-3C83-4ACF-9628-8A5287F8884E}">
      <dsp:nvSpPr>
        <dsp:cNvPr id="0" name=""/>
        <dsp:cNvSpPr/>
      </dsp:nvSpPr>
      <dsp:spPr>
        <a:xfrm>
          <a:off x="469666" y="3913172"/>
          <a:ext cx="704088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Thank You..</a:t>
          </a: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☻</a:t>
          </a:r>
          <a:endParaRPr lang="en-US" sz="4300" kern="1200" dirty="0"/>
        </a:p>
      </dsp:txBody>
      <dsp:txXfrm>
        <a:off x="531631" y="3975137"/>
        <a:ext cx="6916950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9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09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sambare/fer20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33" y="1378250"/>
            <a:ext cx="9966960" cy="3035808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 err="1"/>
              <a:t>Emojify</a:t>
            </a:r>
            <a:r>
              <a:rPr lang="en-US" sz="4000" b="1" dirty="0"/>
              <a:t> – Create your own emoji with </a:t>
            </a:r>
            <a:r>
              <a:rPr lang="en-US" sz="4000" b="1" dirty="0" smtClean="0"/>
              <a:t>Machine </a:t>
            </a:r>
            <a:r>
              <a:rPr lang="en-US" sz="4000" b="1" dirty="0"/>
              <a:t>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465" y="5162203"/>
            <a:ext cx="8148968" cy="581892"/>
          </a:xfrm>
        </p:spPr>
        <p:txBody>
          <a:bodyPr>
            <a:noAutofit/>
          </a:bodyPr>
          <a:lstStyle/>
          <a:p>
            <a:r>
              <a:rPr lang="en-US" sz="3200" dirty="0" smtClean="0"/>
              <a:t> Adel Abdallah..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0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  <a:p>
            <a:endParaRPr lang="en-US" dirty="0"/>
          </a:p>
          <a:p>
            <a:r>
              <a:rPr lang="en-US" dirty="0" smtClean="0"/>
              <a:t>3)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  <a:p>
            <a:endParaRPr lang="en-US" dirty="0"/>
          </a:p>
          <a:p>
            <a:r>
              <a:rPr lang="en-US" dirty="0" smtClean="0"/>
              <a:t>4)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  <a:p>
            <a:endParaRPr lang="en-US" dirty="0"/>
          </a:p>
          <a:p>
            <a:r>
              <a:rPr lang="en-US" dirty="0" smtClean="0"/>
              <a:t>5)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Output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4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sz="6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☻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idea is to </a:t>
            </a:r>
            <a:r>
              <a:rPr lang="en-US" dirty="0" smtClean="0"/>
              <a:t>Take a Photo.</a:t>
            </a:r>
            <a:endParaRPr lang="en-US" dirty="0"/>
          </a:p>
          <a:p>
            <a:r>
              <a:rPr lang="en-US" dirty="0"/>
              <a:t>And using the </a:t>
            </a:r>
            <a:r>
              <a:rPr lang="en-US" dirty="0" err="1" smtClean="0"/>
              <a:t>opencv</a:t>
            </a:r>
            <a:r>
              <a:rPr lang="en-US" dirty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model, </a:t>
            </a:r>
            <a:endParaRPr lang="en-US" dirty="0"/>
          </a:p>
          <a:p>
            <a:r>
              <a:rPr lang="en-US" dirty="0" smtClean="0"/>
              <a:t>To Convert </a:t>
            </a:r>
            <a:r>
              <a:rPr lang="en-US" dirty="0"/>
              <a:t>the </a:t>
            </a:r>
            <a:r>
              <a:rPr lang="en-US" dirty="0" smtClean="0"/>
              <a:t>Image Into Emoji.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37" y="2092990"/>
            <a:ext cx="5633721" cy="316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69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dirty="0" smtClean="0"/>
              <a:t>The data set refers from </a:t>
            </a:r>
            <a:r>
              <a:rPr lang="en-US" dirty="0" err="1" smtClean="0"/>
              <a:t>kaggle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/>
              <a:t>Link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www.kaggle.com/msambare/fer2013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dirty="0" smtClean="0"/>
              <a:t>Train Image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The training archive contains </a:t>
            </a:r>
            <a:r>
              <a:rPr lang="en-US" dirty="0"/>
              <a:t>28,709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 of emotions.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Test Image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The test archive contains </a:t>
            </a:r>
            <a:r>
              <a:rPr lang="en-US" dirty="0" smtClean="0"/>
              <a:t>7,178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emotions.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51" y="169856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4)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5) </a:t>
            </a:r>
            <a:r>
              <a:rPr lang="en-US" dirty="0" err="1" smtClean="0"/>
              <a:t>tkinter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36" y="2286000"/>
            <a:ext cx="5752312" cy="25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•</a:t>
            </a:r>
            <a:r>
              <a:rPr lang="en-US" sz="3600" dirty="0" smtClean="0"/>
              <a:t> Initializing </a:t>
            </a:r>
            <a:r>
              <a:rPr lang="en-US" sz="3600" dirty="0"/>
              <a:t>the training and validation generators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37" y="2093976"/>
            <a:ext cx="9113227" cy="3916126"/>
          </a:xfrm>
        </p:spPr>
      </p:pic>
    </p:spTree>
    <p:extLst>
      <p:ext uri="{BB962C8B-B14F-4D97-AF65-F5344CB8AC3E}">
        <p14:creationId xmlns:p14="http://schemas.microsoft.com/office/powerpoint/2010/main" val="425276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9" y="2103120"/>
            <a:ext cx="9784080" cy="420624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71576" y="2406535"/>
            <a:ext cx="2186247" cy="112221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Webcam </a:t>
            </a:r>
          </a:p>
          <a:p>
            <a:pPr algn="ctr"/>
            <a:r>
              <a:rPr lang="en-US" sz="2000" b="1" dirty="0" smtClean="0"/>
              <a:t>Capturing</a:t>
            </a:r>
          </a:p>
          <a:p>
            <a:pPr algn="ctr"/>
            <a:r>
              <a:rPr lang="en-US" sz="2000" b="1" dirty="0" smtClean="0"/>
              <a:t>Images</a:t>
            </a:r>
            <a:endParaRPr lang="en-US" sz="2000" b="1" dirty="0"/>
          </a:p>
        </p:txBody>
      </p:sp>
      <p:sp>
        <p:nvSpPr>
          <p:cNvPr id="6" name="Right Arrow 5"/>
          <p:cNvSpPr/>
          <p:nvPr/>
        </p:nvSpPr>
        <p:spPr>
          <a:xfrm>
            <a:off x="4502039" y="2720340"/>
            <a:ext cx="1421476" cy="5902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57259" y="2192482"/>
            <a:ext cx="2685012" cy="148382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Open-cv Cascade </a:t>
            </a:r>
          </a:p>
          <a:p>
            <a:pPr algn="ctr"/>
            <a:r>
              <a:rPr lang="en-US" sz="2000" b="1" dirty="0" smtClean="0"/>
              <a:t>Will detect the bounding</a:t>
            </a:r>
          </a:p>
          <a:p>
            <a:pPr algn="ctr"/>
            <a:r>
              <a:rPr lang="en-US" sz="2000" b="1" dirty="0" smtClean="0"/>
              <a:t>Boxes in the webcam </a:t>
            </a:r>
            <a:endParaRPr lang="en-US" sz="2000" b="1" dirty="0"/>
          </a:p>
        </p:txBody>
      </p:sp>
      <p:sp>
        <p:nvSpPr>
          <p:cNvPr id="9" name="Down Arrow 8"/>
          <p:cNvSpPr/>
          <p:nvPr/>
        </p:nvSpPr>
        <p:spPr>
          <a:xfrm>
            <a:off x="8271162" y="3900746"/>
            <a:ext cx="623454" cy="9227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89523" y="5047900"/>
            <a:ext cx="2252748" cy="972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Predicting current emotions of user</a:t>
            </a:r>
            <a:endParaRPr lang="en-US" sz="2000" b="1" dirty="0"/>
          </a:p>
        </p:txBody>
      </p:sp>
      <p:sp>
        <p:nvSpPr>
          <p:cNvPr id="11" name="Left Arrow 10"/>
          <p:cNvSpPr/>
          <p:nvPr/>
        </p:nvSpPr>
        <p:spPr>
          <a:xfrm>
            <a:off x="4427224" y="5280657"/>
            <a:ext cx="1496291" cy="50707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79889" y="4823458"/>
            <a:ext cx="2101907" cy="12635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HeroicExtremeLef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Mapping them with </a:t>
            </a:r>
            <a:r>
              <a:rPr lang="en-US" sz="2000" b="1" dirty="0" err="1" smtClean="0"/>
              <a:t>Emojy-Fy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37" y="5280657"/>
            <a:ext cx="1205347" cy="6780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125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14" y="436861"/>
            <a:ext cx="1806212" cy="120338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2438" r="25270" b="3159"/>
          <a:stretch/>
        </p:blipFill>
        <p:spPr>
          <a:xfrm>
            <a:off x="748144" y="2171793"/>
            <a:ext cx="4713318" cy="397348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7" b="6718"/>
          <a:stretch/>
        </p:blipFill>
        <p:spPr>
          <a:xfrm>
            <a:off x="6094959" y="2171794"/>
            <a:ext cx="4982095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41316"/>
            <a:ext cx="10058400" cy="223529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712728"/>
              </p:ext>
            </p:extLst>
          </p:nvPr>
        </p:nvGraphicFramePr>
        <p:xfrm>
          <a:off x="1069975" y="545163"/>
          <a:ext cx="10058400" cy="562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891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254</TotalTime>
  <Words>152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Aharoni</vt:lpstr>
      <vt:lpstr>Corbel</vt:lpstr>
      <vt:lpstr>Times New Roman</vt:lpstr>
      <vt:lpstr>Wingdings</vt:lpstr>
      <vt:lpstr>Banded</vt:lpstr>
      <vt:lpstr> Emojify – Create your own emoji with Machine Learning </vt:lpstr>
      <vt:lpstr>Contents</vt:lpstr>
      <vt:lpstr>Introduction☻</vt:lpstr>
      <vt:lpstr>The Dataset</vt:lpstr>
      <vt:lpstr>About libraries</vt:lpstr>
      <vt:lpstr>   • Initializing the training and validation generators  </vt:lpstr>
      <vt:lpstr>Diagram</vt:lpstr>
      <vt:lpstr>Final output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Emojify – Create your own emoji with Machine Learning</dc:title>
  <dc:creator>adel</dc:creator>
  <cp:lastModifiedBy>adel</cp:lastModifiedBy>
  <cp:revision>24</cp:revision>
  <dcterms:created xsi:type="dcterms:W3CDTF">2021-12-23T21:29:38Z</dcterms:created>
  <dcterms:modified xsi:type="dcterms:W3CDTF">2021-12-27T11:30:19Z</dcterms:modified>
</cp:coreProperties>
</file>