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96B6-3BE4-554E-AB7E-29923A32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90FC0-A2F0-394E-B208-AAE01E515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DF0E-192F-EF4A-887A-764233DE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3E58-21B8-5342-9477-C1624BDC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E76E-D1D3-CF48-9231-1D3C2C4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24A7-36D5-F742-BCE7-6570867A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E3AB6-19AC-6D40-8C29-1089CC19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26AB-029D-434A-B15B-7345E9C3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47D0-555B-1C4D-97E7-B7838D0D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A184-85FB-244E-976E-C1E6CE4D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FE1F8-B964-2C4F-914A-8474910C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A85EF-0E76-FD4D-BBF4-42F8A67B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00B7-9C94-354C-ADED-F6AA3804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B417-AC39-BF4B-8FE2-6A70CDDC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E841-2471-E04A-AEB0-F84EC27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BF9F-C7A7-624F-B1DA-DAE57FB3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E17B-B124-A444-9D63-5A16ACF0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CC90-50B3-7548-A2B1-E2D59BE2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09FD-1D1E-A940-AADB-05437336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CFCA-3A1D-144C-92CA-1E5F6E7F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F1CB-A519-7B42-BD2D-A23F66BE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E8EB6-CEA1-8C4F-8607-E234953C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22EC-4720-2144-9E35-2F84DACC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6E26-BAB3-7F46-94C1-945AE6F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F1DD-85C8-6D49-8F4D-72B3973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F403-4AA2-0641-B5AB-C3C3DCD6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5CA6-74CB-6B40-80B3-B5BFF2461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96123-2AE3-854D-8F29-06806453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2B9BC-B43E-1B4C-A141-75216E6C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08462-89C0-284F-A130-F68B6987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47AA1-3389-8F41-B18B-601E6531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F0F4-251E-364A-8827-3D940A3B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F2FCC-1E8E-3040-9FB5-949F3660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59BE1-B7A8-EC40-AA32-C16F66768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26D2C-9EE7-B34E-94A4-DBF7DED73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E0D32-4016-1840-8895-85F1A0803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875BE-AB6C-0749-B2AA-E6899061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7D246-813D-1849-A5D4-61F1B1A1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F7712-AA3C-F942-8544-1F559F88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D47-660C-0145-8729-F534BC33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50EE9-E3E9-084D-BBD1-A4B0AEC6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E8EE9-C09C-D140-94F1-C4DFB854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3D217-AD43-3E4D-950D-B4379A78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92B1A-F816-6045-93D5-862C4BA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B2DD4-5169-2942-9D62-F215E94F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127B-ACCF-E54A-A3D1-8DB20412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9181-5207-494C-9BFD-36D4EFDF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FCC2-1F6A-A447-ACAF-77D0BA18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85FB2-C2FC-9E4B-AD82-09C5A8931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E340-F29F-8E42-944A-C97EF237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F09A-BDC1-FC4E-B2AC-2C46FEAB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6E966-4B74-D847-9A7B-E9F5E27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E7B4-F32A-C04A-B927-07AA9ED8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5F394-72EF-FA45-AC10-52A568AFC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2AA5C-50D6-BF4A-8FEB-B6D562D7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B4D9D-514D-2742-9579-004C8199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B90C7-F00B-B246-AEA9-08CF2A63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E9FC-65F1-334D-A952-D9FBB180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78F73-5402-5A4B-B1E1-B8F8AA0E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35684-78E8-F64D-9B36-1D44BA72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E485-E71D-8F40-BA4C-EB76C8AC8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F187-2F44-B64A-B714-F0BC17421997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052D-428F-DE4C-B88E-4947B5088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00E4-66FC-EE47-9864-EBDD7420B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0063-5EBD-BF44-9F03-D6783A0A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C84920-9728-DB4C-A957-822CB3824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Migration Workshop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D15663-0116-9140-A41D-A01D27948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1-2 (File Gateway) </a:t>
            </a:r>
          </a:p>
        </p:txBody>
      </p:sp>
    </p:spTree>
    <p:extLst>
      <p:ext uri="{BB962C8B-B14F-4D97-AF65-F5344CB8AC3E}">
        <p14:creationId xmlns:p14="http://schemas.microsoft.com/office/powerpoint/2010/main" val="407171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26020-BBAD-5446-8C5B-A61449674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7F108-B968-0543-87FF-9CB4A6E5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9" y="1492250"/>
            <a:ext cx="10763365" cy="4565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30B9A-FE67-6543-85B9-E37E4BA08D3C}"/>
              </a:ext>
            </a:extLst>
          </p:cNvPr>
          <p:cNvSpPr txBox="1"/>
          <p:nvPr/>
        </p:nvSpPr>
        <p:spPr>
          <a:xfrm>
            <a:off x="848169" y="457200"/>
            <a:ext cx="3196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105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FBA9-2708-3B44-9CBE-79278D6F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Costing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F8EE707-A0D1-0446-AD5F-BEAD8C6A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239A36F-394B-204B-B21B-291EE3CDC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41140"/>
              </p:ext>
            </p:extLst>
          </p:nvPr>
        </p:nvGraphicFramePr>
        <p:xfrm>
          <a:off x="838200" y="2055812"/>
          <a:ext cx="10515600" cy="417988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3242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68793481"/>
                    </a:ext>
                  </a:extLst>
                </a:gridCol>
              </a:tblGrid>
              <a:tr h="44099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759481"/>
                  </a:ext>
                </a:extLst>
              </a:tr>
              <a:tr h="934724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EC2 -  Windows – c5.xlarge</a:t>
                      </a:r>
                    </a:p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$0.354000 hourly (On – demand) 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314700"/>
                  </a:ext>
                </a:extLst>
              </a:tr>
              <a:tr h="934724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EC2 - Linux – m5.xlarge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$0.192000 hourly (On – demand) 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383670"/>
                  </a:ext>
                </a:extLst>
              </a:tr>
              <a:tr h="934724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 Gateway for Files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$0.01 per GB written to S3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304578"/>
                  </a:ext>
                </a:extLst>
              </a:tr>
              <a:tr h="934724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 Standard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SG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$0.023 per GB (first 50 TB / month)</a:t>
                      </a:r>
                      <a:endParaRPr lang="en-SG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39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4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Data Migration Workshop</vt:lpstr>
      <vt:lpstr>PowerPoint Presentation</vt:lpstr>
      <vt:lpstr>Costing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Workshop</dc:title>
  <dc:creator>Microsoft Office User</dc:creator>
  <cp:lastModifiedBy>Microsoft Office User</cp:lastModifiedBy>
  <cp:revision>1</cp:revision>
  <dcterms:created xsi:type="dcterms:W3CDTF">2020-03-31T13:45:55Z</dcterms:created>
  <dcterms:modified xsi:type="dcterms:W3CDTF">2020-03-31T13:52:21Z</dcterms:modified>
</cp:coreProperties>
</file>