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3"/>
  </p:notesMasterIdLst>
  <p:sldIdLst>
    <p:sldId id="256" r:id="rId2"/>
    <p:sldId id="274" r:id="rId3"/>
    <p:sldId id="258" r:id="rId4"/>
    <p:sldId id="259" r:id="rId5"/>
    <p:sldId id="260" r:id="rId6"/>
    <p:sldId id="261" r:id="rId7"/>
    <p:sldId id="25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80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</p:sldIdLst>
  <p:sldSz cx="14630400" cy="8229600"/>
  <p:notesSz cx="6858000" cy="9144000"/>
  <p:defaultTextStyle>
    <a:defPPr>
      <a:defRPr lang="en-US"/>
    </a:defPPr>
    <a:lvl1pPr marL="0" indent="0" algn="l" defTabSz="731520" rtl="0" eaLnBrk="1" latinLnBrk="0" hangingPunct="1">
      <a:lnSpc>
        <a:spcPct val="100000"/>
      </a:lnSpc>
      <a:defRPr lang="en-US" altLang="en-US" sz="288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1pPr>
    <a:lvl2pPr marL="731520" lvl="1" indent="0" algn="l" defTabSz="731520" rtl="0" eaLnBrk="1" latinLnBrk="0" hangingPunct="1">
      <a:lnSpc>
        <a:spcPct val="100000"/>
      </a:lnSpc>
      <a:defRPr lang="en-US" altLang="en-US" sz="288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2pPr>
    <a:lvl3pPr marL="1463040" lvl="2" indent="0" algn="l" defTabSz="731520" rtl="0" eaLnBrk="1" latinLnBrk="0" hangingPunct="1">
      <a:lnSpc>
        <a:spcPct val="100000"/>
      </a:lnSpc>
      <a:defRPr lang="en-US" altLang="en-US" sz="288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3pPr>
    <a:lvl4pPr marL="2194560" lvl="3" indent="0" algn="l" defTabSz="731520" rtl="0" eaLnBrk="1" latinLnBrk="0" hangingPunct="1">
      <a:lnSpc>
        <a:spcPct val="100000"/>
      </a:lnSpc>
      <a:defRPr lang="en-US" altLang="en-US" sz="288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4pPr>
    <a:lvl5pPr marL="2926080" lvl="4" indent="0" algn="l" defTabSz="731520" rtl="0" eaLnBrk="1" latinLnBrk="0" hangingPunct="1">
      <a:lnSpc>
        <a:spcPct val="100000"/>
      </a:lnSpc>
      <a:defRPr lang="en-US" altLang="en-US" sz="288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5pPr>
    <a:lvl6pPr marL="3657600" lvl="5" indent="0" algn="l" defTabSz="731520" rtl="0" eaLnBrk="1" latinLnBrk="0" hangingPunct="1">
      <a:lnSpc>
        <a:spcPct val="100000"/>
      </a:lnSpc>
      <a:defRPr lang="en-US" altLang="en-US" sz="288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6pPr>
    <a:lvl7pPr marL="4389120" lvl="6" indent="0" algn="l" defTabSz="731520" rtl="0" eaLnBrk="1" latinLnBrk="0" hangingPunct="1">
      <a:lnSpc>
        <a:spcPct val="100000"/>
      </a:lnSpc>
      <a:defRPr lang="en-US" altLang="en-US" sz="288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7pPr>
    <a:lvl8pPr marL="5120640" lvl="7" indent="0" algn="l" defTabSz="731520" rtl="0" eaLnBrk="1" latinLnBrk="0" hangingPunct="1">
      <a:lnSpc>
        <a:spcPct val="100000"/>
      </a:lnSpc>
      <a:defRPr lang="en-US" altLang="en-US" sz="288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8pPr>
    <a:lvl9pPr marL="5852160" lvl="8" indent="0" algn="l" defTabSz="731520" rtl="0" eaLnBrk="1" latinLnBrk="0" hangingPunct="1">
      <a:lnSpc>
        <a:spcPct val="100000"/>
      </a:lnSpc>
      <a:defRPr lang="en-US" altLang="en-US" sz="2880" b="0" i="0" u="none" strike="noStrike" kern="1200" smtClean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orient="horz" pos="4637">
          <p15:clr>
            <a:srgbClr val="A4A3A4"/>
          </p15:clr>
        </p15:guide>
        <p15:guide id="3" orient="horz" pos="3859">
          <p15:clr>
            <a:srgbClr val="A4A3A4"/>
          </p15:clr>
        </p15:guide>
        <p15:guide id="4" orient="horz" pos="5114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orient="horz" pos="2205">
          <p15:clr>
            <a:srgbClr val="A4A3A4"/>
          </p15:clr>
        </p15:guide>
        <p15:guide id="7" orient="horz" pos="3325">
          <p15:clr>
            <a:srgbClr val="A4A3A4"/>
          </p15:clr>
        </p15:guide>
        <p15:guide id="8" orient="horz" pos="200">
          <p15:clr>
            <a:srgbClr val="A4A3A4"/>
          </p15:clr>
        </p15:guide>
        <p15:guide id="9" orient="horz" pos="3370">
          <p15:clr>
            <a:srgbClr val="A4A3A4"/>
          </p15:clr>
        </p15:guide>
        <p15:guide id="10" orient="horz" pos="4574">
          <p15:clr>
            <a:srgbClr val="A4A3A4"/>
          </p15:clr>
        </p15:guide>
        <p15:guide id="11" pos="1536">
          <p15:clr>
            <a:srgbClr val="A4A3A4"/>
          </p15:clr>
        </p15:guide>
        <p15:guide id="12" pos="2808">
          <p15:clr>
            <a:srgbClr val="A4A3A4"/>
          </p15:clr>
        </p15:guide>
        <p15:guide id="13" pos="4613">
          <p15:clr>
            <a:srgbClr val="A4A3A4"/>
          </p15:clr>
        </p15:guide>
        <p15:guide id="14" pos="4030">
          <p15:clr>
            <a:srgbClr val="A4A3A4"/>
          </p15:clr>
        </p15:guide>
        <p15:guide id="15" pos="7664">
          <p15:clr>
            <a:srgbClr val="A4A3A4"/>
          </p15:clr>
        </p15:guide>
        <p15:guide id="16" pos="3979">
          <p15:clr>
            <a:srgbClr val="A4A3A4"/>
          </p15:clr>
        </p15:guide>
        <p15:guide id="17" pos="2755">
          <p15:clr>
            <a:srgbClr val="A4A3A4"/>
          </p15:clr>
        </p15:guide>
        <p15:guide id="18" pos="1579">
          <p15:clr>
            <a:srgbClr val="A4A3A4"/>
          </p15:clr>
        </p15:guide>
        <p15:guide id="19" pos="7709">
          <p15:clr>
            <a:srgbClr val="A4A3A4"/>
          </p15:clr>
        </p15:guide>
        <p15:guide id="20" pos="5211">
          <p15:clr>
            <a:srgbClr val="A4A3A4"/>
          </p15:clr>
        </p15:guide>
        <p15:guide id="21">
          <p15:clr>
            <a:srgbClr val="A4A3A4"/>
          </p15:clr>
        </p15:guide>
        <p15:guide id="22" pos="5256">
          <p15:clr>
            <a:srgbClr val="A4A3A4"/>
          </p15:clr>
        </p15:guide>
        <p15:guide id="23" pos="6435">
          <p15:clr>
            <a:srgbClr val="A4A3A4"/>
          </p15:clr>
        </p15:guide>
        <p15:guide id="24" pos="6485">
          <p15:clr>
            <a:srgbClr val="A4A3A4"/>
          </p15:clr>
        </p15:guide>
        <p15:guide id="25" pos="8856">
          <p15:clr>
            <a:srgbClr val="A4A3A4"/>
          </p15:clr>
        </p15:guide>
        <p15:guide id="26" pos="336">
          <p15:clr>
            <a:srgbClr val="A4A3A4"/>
          </p15:clr>
        </p15:guide>
        <p15:guide id="27" pos="5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Caitlyn Ryan" initials="CR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FFFAD0"/>
    <a:srgbClr val="595A5D"/>
    <a:srgbClr val="7F7F7F"/>
    <a:srgbClr val="000000"/>
    <a:srgbClr val="4F81BD"/>
    <a:srgbClr val="FCB64C"/>
    <a:srgbClr val="DCDCDC"/>
    <a:srgbClr val="F2F4F4"/>
    <a:srgbClr val="414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0" autoAdjust="0"/>
    <p:restoredTop sz="93431" autoAdjust="0"/>
  </p:normalViewPr>
  <p:slideViewPr>
    <p:cSldViewPr snapToGrid="0" showGuides="1">
      <p:cViewPr varScale="1">
        <p:scale>
          <a:sx n="85" d="100"/>
          <a:sy n="85" d="100"/>
        </p:scale>
        <p:origin x="520" y="192"/>
      </p:cViewPr>
      <p:guideLst>
        <p:guide orient="horz" pos="1488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56"/>
        <p:guide pos="336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4/2/20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  <a:noFill/>
          <a:ln>
            <a:noFill/>
          </a:ln>
        </p:spPr>
      </p:sp>
      <p:sp>
        <p:nvSpPr>
          <p:cNvPr id="3" name="Shape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altLang="en-US" dirty="0"/>
          </a:p>
        </p:txBody>
      </p:sp>
      <p:sp>
        <p:nvSpPr>
          <p:cNvPr id="4" name="Shape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/>
          <a:lstStyle/>
          <a:p>
            <a:fld id="{C452226B-9A49-D827-9EA8-518FFD7CDD0E}" type="slidenum">
              <a:rPr lang="en-US" altLang="en-US" smtClean="0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eSpeak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340F2-306D-C649-A2E3-D1F899479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5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1520"/>
            <a:ext cx="1357299" cy="8143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366972-4B8E-EE4B-89C6-34A143B2201C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D3521FC-C508-104E-80D8-E2DD945D25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6" y="5952744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A4C63CE-724C-A547-9CD4-8B4632C3CC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11D19E0-362B-324D-B73A-FB792D5DD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8" y="1645920"/>
            <a:ext cx="6400800" cy="50896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65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3CB81-2BA0-0B4C-95B7-83DDBF5522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8480" y="1645920"/>
            <a:ext cx="6400800" cy="5087619"/>
          </a:xfr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0" i="0">
                <a:solidFill>
                  <a:schemeClr val="tx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1920" b="1" dirty="0"/>
              <a:t>Lorem ipsum dolor sit </a:t>
            </a:r>
            <a:r>
              <a:rPr lang="en-US" sz="1920" b="1" dirty="0" err="1"/>
              <a:t>amet</a:t>
            </a:r>
            <a:r>
              <a:rPr lang="en-US" sz="1920" b="1" dirty="0"/>
              <a:t>, </a:t>
            </a:r>
            <a:r>
              <a:rPr lang="en-US" sz="1920" b="1" dirty="0" err="1"/>
              <a:t>consectetuer</a:t>
            </a:r>
            <a:r>
              <a:rPr lang="en-US" sz="1920" b="1" dirty="0"/>
              <a:t> </a:t>
            </a:r>
            <a:r>
              <a:rPr lang="en-US" sz="1920" b="1" dirty="0" err="1"/>
              <a:t>adipiscing</a:t>
            </a:r>
            <a:r>
              <a:rPr lang="en-US" sz="1920" b="1" dirty="0"/>
              <a:t> </a:t>
            </a:r>
            <a:r>
              <a:rPr lang="en-US" sz="1920" b="1" dirty="0" err="1"/>
              <a:t>elit</a:t>
            </a:r>
            <a:r>
              <a:rPr lang="en-US" sz="1920" b="1" dirty="0"/>
              <a:t>, </a:t>
            </a:r>
            <a:r>
              <a:rPr lang="en-US" sz="1920" b="1" dirty="0" err="1"/>
              <a:t>sed</a:t>
            </a:r>
            <a:r>
              <a:rPr lang="en-US" sz="1920" b="1" dirty="0"/>
              <a:t> </a:t>
            </a:r>
            <a:r>
              <a:rPr lang="en-US" sz="1920" b="1" dirty="0" err="1"/>
              <a:t>diam</a:t>
            </a:r>
            <a:r>
              <a:rPr lang="en-US" sz="1920" b="1" dirty="0"/>
              <a:t> </a:t>
            </a:r>
            <a:r>
              <a:rPr lang="en-US" sz="1920" b="1" dirty="0" err="1"/>
              <a:t>nonummy</a:t>
            </a:r>
            <a:r>
              <a:rPr lang="en-US" sz="1920" b="1" dirty="0"/>
              <a:t> </a:t>
            </a:r>
            <a:r>
              <a:rPr lang="en-US" sz="1920" b="1" dirty="0" err="1"/>
              <a:t>nibh</a:t>
            </a:r>
            <a:r>
              <a:rPr lang="en-US" sz="1920" b="1" dirty="0"/>
              <a:t> </a:t>
            </a:r>
            <a:r>
              <a:rPr lang="en-US" sz="1920" b="1" dirty="0" err="1"/>
              <a:t>euismod</a:t>
            </a:r>
            <a:r>
              <a:rPr lang="en-US" sz="1920" b="1" dirty="0"/>
              <a:t> </a:t>
            </a:r>
            <a:r>
              <a:rPr lang="en-US" sz="1920" b="1" dirty="0" err="1"/>
              <a:t>tincidunt</a:t>
            </a:r>
            <a:r>
              <a:rPr lang="en-US" sz="1920" b="1" dirty="0"/>
              <a:t> </a:t>
            </a:r>
            <a:r>
              <a:rPr lang="en-US" sz="1920" b="1" dirty="0" err="1"/>
              <a:t>ut</a:t>
            </a:r>
            <a:r>
              <a:rPr lang="en-US" sz="1920" b="1" dirty="0"/>
              <a:t> </a:t>
            </a:r>
            <a:r>
              <a:rPr lang="en-US" sz="1920" b="1" dirty="0" err="1"/>
              <a:t>laoreet</a:t>
            </a:r>
            <a:r>
              <a:rPr lang="en-US" sz="1920" b="1" dirty="0"/>
              <a:t> dolore magna </a:t>
            </a:r>
            <a:r>
              <a:rPr lang="en-US" sz="1920" b="1" dirty="0" err="1"/>
              <a:t>aliquam</a:t>
            </a:r>
            <a:r>
              <a:rPr lang="en-US" sz="1920" b="1" dirty="0"/>
              <a:t> </a:t>
            </a:r>
            <a:r>
              <a:rPr lang="en-US" sz="1920" b="1" dirty="0" err="1"/>
              <a:t>erat</a:t>
            </a:r>
            <a:r>
              <a:rPr lang="en-US" sz="1920" b="1" dirty="0"/>
              <a:t> </a:t>
            </a:r>
            <a:r>
              <a:rPr lang="en-US" sz="1920" b="1" dirty="0" err="1"/>
              <a:t>volutpat</a:t>
            </a:r>
            <a:r>
              <a:rPr lang="en-US" sz="1920" b="1" dirty="0"/>
              <a:t>. </a:t>
            </a:r>
          </a:p>
          <a:p>
            <a:endParaRPr lang="en-US" sz="1920" b="1" dirty="0"/>
          </a:p>
          <a:p>
            <a:r>
              <a:rPr lang="en-US" sz="1920" b="1" dirty="0"/>
              <a:t>Lorem ipsum dolor sit </a:t>
            </a:r>
            <a:r>
              <a:rPr lang="en-US" sz="1920" b="1" dirty="0" err="1"/>
              <a:t>amet</a:t>
            </a:r>
            <a:r>
              <a:rPr lang="en-US" sz="1920" b="1" dirty="0"/>
              <a:t>, </a:t>
            </a:r>
            <a:r>
              <a:rPr lang="en-US" sz="1920" b="1" dirty="0" err="1"/>
              <a:t>consectetuer</a:t>
            </a:r>
            <a:r>
              <a:rPr lang="en-US" sz="1920" b="1" dirty="0"/>
              <a:t> </a:t>
            </a:r>
            <a:r>
              <a:rPr lang="en-US" sz="1920" b="1" dirty="0" err="1"/>
              <a:t>adipiscing</a:t>
            </a:r>
            <a:r>
              <a:rPr lang="en-US" sz="1920" b="1" dirty="0"/>
              <a:t> </a:t>
            </a:r>
            <a:r>
              <a:rPr lang="en-US" sz="1920" b="1" dirty="0" err="1"/>
              <a:t>elit</a:t>
            </a:r>
            <a:r>
              <a:rPr lang="en-US" sz="1920" b="1" dirty="0"/>
              <a:t>, </a:t>
            </a:r>
            <a:r>
              <a:rPr lang="en-US" sz="1920" b="1" dirty="0" err="1"/>
              <a:t>sed</a:t>
            </a:r>
            <a:r>
              <a:rPr lang="en-US" sz="1920" b="1" dirty="0"/>
              <a:t> </a:t>
            </a:r>
            <a:r>
              <a:rPr lang="en-US" sz="1920" b="1" dirty="0" err="1"/>
              <a:t>diam</a:t>
            </a:r>
            <a:r>
              <a:rPr lang="en-US" sz="1920" b="1" dirty="0"/>
              <a:t> </a:t>
            </a:r>
            <a:r>
              <a:rPr lang="en-US" sz="1920" b="1" dirty="0" err="1"/>
              <a:t>nonummy</a:t>
            </a:r>
            <a:r>
              <a:rPr lang="en-US" sz="1920" b="1" dirty="0"/>
              <a:t> </a:t>
            </a:r>
            <a:r>
              <a:rPr lang="en-US" sz="1920" b="1" dirty="0" err="1"/>
              <a:t>nibh</a:t>
            </a:r>
            <a:r>
              <a:rPr lang="en-US" sz="1920" b="1" dirty="0"/>
              <a:t> </a:t>
            </a:r>
            <a:r>
              <a:rPr lang="en-US" sz="1920" b="1" dirty="0" err="1"/>
              <a:t>euismod</a:t>
            </a:r>
            <a:r>
              <a:rPr lang="en-US" sz="1920" b="1" dirty="0"/>
              <a:t> </a:t>
            </a:r>
            <a:r>
              <a:rPr lang="en-US" sz="1920" b="1" dirty="0" err="1"/>
              <a:t>tincidunt</a:t>
            </a:r>
            <a:r>
              <a:rPr lang="en-US" sz="1920" b="1" dirty="0"/>
              <a:t> </a:t>
            </a:r>
            <a:r>
              <a:rPr lang="en-US" sz="1920" b="1" dirty="0" err="1"/>
              <a:t>ut</a:t>
            </a:r>
            <a:r>
              <a:rPr lang="en-US" sz="1920" b="1" dirty="0"/>
              <a:t> </a:t>
            </a:r>
            <a:r>
              <a:rPr lang="en-US" sz="1920" b="1" dirty="0" err="1"/>
              <a:t>laoreet</a:t>
            </a:r>
            <a:r>
              <a:rPr lang="en-US" sz="1920" b="1" dirty="0"/>
              <a:t> dolore magna </a:t>
            </a:r>
            <a:r>
              <a:rPr lang="en-US" sz="1920" b="1" dirty="0" err="1"/>
              <a:t>aliquam</a:t>
            </a:r>
            <a:r>
              <a:rPr lang="en-US" sz="1920" b="1" dirty="0"/>
              <a:t> </a:t>
            </a:r>
            <a:r>
              <a:rPr lang="en-US" sz="1920" b="1" dirty="0" err="1"/>
              <a:t>erat</a:t>
            </a:r>
            <a:r>
              <a:rPr lang="en-US" sz="1920" b="1" dirty="0"/>
              <a:t> </a:t>
            </a:r>
            <a:r>
              <a:rPr lang="en-US" sz="1920" b="1" dirty="0" err="1"/>
              <a:t>volutpat</a:t>
            </a:r>
            <a:r>
              <a:rPr lang="en-US" sz="1920" b="1" dirty="0"/>
              <a:t>. </a:t>
            </a:r>
          </a:p>
          <a:p>
            <a:endParaRPr lang="en-US" sz="1920" b="1" dirty="0"/>
          </a:p>
          <a:p>
            <a:r>
              <a:rPr lang="en-US" sz="1920" b="1" dirty="0"/>
              <a:t>Lorem ipsum dolor sit </a:t>
            </a:r>
            <a:r>
              <a:rPr lang="en-US" sz="1920" b="1" dirty="0" err="1"/>
              <a:t>amet</a:t>
            </a:r>
            <a:r>
              <a:rPr lang="en-US" sz="1920" b="1" dirty="0"/>
              <a:t>, </a:t>
            </a:r>
            <a:r>
              <a:rPr lang="en-US" sz="1920" b="1" dirty="0" err="1"/>
              <a:t>consectetuer</a:t>
            </a:r>
            <a:r>
              <a:rPr lang="en-US" sz="1920" b="1" dirty="0"/>
              <a:t> </a:t>
            </a:r>
            <a:r>
              <a:rPr lang="en-US" sz="1920" b="1" dirty="0" err="1"/>
              <a:t>adipiscing</a:t>
            </a:r>
            <a:r>
              <a:rPr lang="en-US" sz="1920" b="1" dirty="0"/>
              <a:t> </a:t>
            </a:r>
            <a:r>
              <a:rPr lang="en-US" sz="1920" b="1" dirty="0" err="1"/>
              <a:t>elit</a:t>
            </a:r>
            <a:r>
              <a:rPr lang="en-US" sz="1920" b="1" dirty="0"/>
              <a:t>, </a:t>
            </a:r>
            <a:r>
              <a:rPr lang="en-US" sz="1920" b="1" dirty="0" err="1"/>
              <a:t>sed</a:t>
            </a:r>
            <a:r>
              <a:rPr lang="en-US" sz="1920" b="1" dirty="0"/>
              <a:t> </a:t>
            </a:r>
            <a:r>
              <a:rPr lang="en-US" sz="1920" b="1" dirty="0" err="1"/>
              <a:t>diam</a:t>
            </a:r>
            <a:r>
              <a:rPr lang="en-US" sz="1920" b="1" dirty="0"/>
              <a:t> </a:t>
            </a:r>
            <a:r>
              <a:rPr lang="en-US" sz="1920" b="1" dirty="0" err="1"/>
              <a:t>nonummy</a:t>
            </a:r>
            <a:r>
              <a:rPr lang="en-US" sz="1920" b="1" dirty="0"/>
              <a:t> </a:t>
            </a:r>
            <a:r>
              <a:rPr lang="en-US" sz="1920" b="1" dirty="0" err="1"/>
              <a:t>nibh</a:t>
            </a:r>
            <a:r>
              <a:rPr lang="en-US" sz="1920" b="1" dirty="0"/>
              <a:t> </a:t>
            </a:r>
            <a:r>
              <a:rPr lang="en-US" sz="1920" b="1" dirty="0" err="1"/>
              <a:t>euismod</a:t>
            </a:r>
            <a:r>
              <a:rPr lang="en-US" sz="1920" b="1" dirty="0"/>
              <a:t> </a:t>
            </a:r>
            <a:r>
              <a:rPr lang="en-US" sz="1920" b="1" dirty="0" err="1"/>
              <a:t>tincidunt</a:t>
            </a:r>
            <a:r>
              <a:rPr lang="en-US" sz="1920" b="1" dirty="0"/>
              <a:t> </a:t>
            </a:r>
            <a:r>
              <a:rPr lang="en-US" sz="1920" b="1" dirty="0" err="1"/>
              <a:t>ut</a:t>
            </a:r>
            <a:r>
              <a:rPr lang="en-US" sz="1920" b="1" dirty="0"/>
              <a:t> </a:t>
            </a:r>
            <a:r>
              <a:rPr lang="en-US" sz="1920" b="1" dirty="0" err="1"/>
              <a:t>laoreet</a:t>
            </a:r>
            <a:r>
              <a:rPr lang="en-US" sz="1920" b="1" dirty="0"/>
              <a:t> dolore magna </a:t>
            </a:r>
            <a:r>
              <a:rPr lang="en-US" sz="1920" b="1" dirty="0" err="1"/>
              <a:t>aliquam</a:t>
            </a:r>
            <a:r>
              <a:rPr lang="en-US" sz="1920" b="1" dirty="0"/>
              <a:t> </a:t>
            </a:r>
            <a:r>
              <a:rPr lang="en-US" sz="1920" b="1" dirty="0" err="1"/>
              <a:t>erat</a:t>
            </a:r>
            <a:r>
              <a:rPr lang="en-US" sz="1920" b="1" dirty="0"/>
              <a:t> </a:t>
            </a:r>
            <a:r>
              <a:rPr lang="en-US" sz="1920" b="1" dirty="0" err="1"/>
              <a:t>volutpat</a:t>
            </a:r>
            <a:r>
              <a:rPr lang="en-US" sz="1920" b="1" dirty="0"/>
              <a:t>. </a:t>
            </a:r>
          </a:p>
          <a:p>
            <a:endParaRPr lang="en-US" sz="1920" b="1" dirty="0"/>
          </a:p>
        </p:txBody>
      </p:sp>
    </p:spTree>
    <p:extLst>
      <p:ext uri="{BB962C8B-B14F-4D97-AF65-F5344CB8AC3E}">
        <p14:creationId xmlns:p14="http://schemas.microsoft.com/office/powerpoint/2010/main" val="1537760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7E420A9-CC61-744A-929F-ECC58314AE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C5ED34-8610-AF44-B5D4-DCA3634E5C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86900" y="1645920"/>
            <a:ext cx="4572000" cy="50286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8997369-9E26-AA4F-86C5-89CE9789B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13512" y="1645920"/>
            <a:ext cx="3657600" cy="26862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E0D1CBE-2F23-DA4E-AF93-871DC6AE9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13512" y="4774602"/>
            <a:ext cx="3657600" cy="18928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820B8C-5E97-A44A-A9BF-CA38F1A9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EF31DAE-CCCE-2B46-940F-8A65659D0A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28074" cy="50286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2F0690-6524-DB42-8F3D-7A53E8A2CD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01480" y="1645920"/>
            <a:ext cx="4754880" cy="50286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853F10-9B0B-734F-B4E4-C98A7D09B3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0260" cy="53381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174B360-4DA4-6744-ACFC-7DB49D4F8E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61C43B1-F027-8D4C-A357-C0443C9527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CAF2086-B0F7-3A42-9B32-5E8E98210D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CEC5B2A-BC35-2443-A09C-60F189DA99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1140B1AE-19F8-B643-9F51-AF879A784B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1A4F132-9F85-FB40-8DAB-CAFBC0A86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C0CB52A-AAFF-3443-A1B6-90061B63DF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F7C7411-4353-2C46-88BB-81BA2B34FA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B39C439-B178-3B44-9A9B-CA908F4166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857" cy="87230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able Placeholder 3">
            <a:extLst>
              <a:ext uri="{FF2B5EF4-FFF2-40B4-BE49-F238E27FC236}">
                <a16:creationId xmlns:a16="http://schemas.microsoft.com/office/drawing/2014/main" id="{2B2A2CF2-1B4F-AF47-A850-CCC66A8E1A3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3035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1D1356-479B-2E4F-BA4E-AADD8155B38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17EE4A2A-D6A7-7149-9A3A-3B08D098FD9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EC97-1214-BB41-B092-F0493495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E30F2D6E-10E2-6847-814E-E8B531A99EF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0CD439-66AA-B54A-8E95-37CD120E6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293"/>
            <a:ext cx="14630400" cy="822505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C39D3BE-5184-D545-A327-AE99FFA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589430"/>
            <a:ext cx="10660674" cy="1127019"/>
          </a:xfrm>
        </p:spPr>
        <p:txBody>
          <a:bodyPr anchor="ctr" anchorCtr="0">
            <a:no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F38406E-8093-114A-80F6-C8D7BE2CC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3716448"/>
            <a:ext cx="6380480" cy="792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F86BE37E-764E-C74F-8FC4-1742D6FC0A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66EFE7-EC84-CD47-9909-3F9E29016A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5048" cy="4230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7C184B-EFF1-FC42-ACB9-16B711681355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63354F-D815-CB42-ABA6-4877489489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505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61D4C6-43F6-D04A-9AB5-31F7980DE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2481329"/>
            <a:ext cx="12435840" cy="1634490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509E35A8-0BD0-3943-81AF-27AD5871D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114800"/>
            <a:ext cx="5892800" cy="693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30730-23FD-084C-B180-980A8DAAB7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5048" cy="423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62C44C-5305-B14C-BBB0-B6B7CFA8FA73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462D74-2583-7345-AFE7-9092D34EC9CA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382983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63" y="183898"/>
            <a:ext cx="13128486" cy="8731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278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282B30-6A38-FD49-90BA-B0F355F402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1" y="0"/>
            <a:ext cx="14630402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>
                <a:solidFill>
                  <a:schemeClr val="tx1"/>
                </a:solidFill>
              </a:defRPr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39606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736881-1F48-B949-8D20-7CB2DA6D0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1" y="0"/>
            <a:ext cx="14630402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DB2957-3B97-044C-96D9-919F122A473E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782431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B26A5B-DA33-954D-A132-24039ECE7F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2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93800A-CE83-8544-84D0-9EEFD65420C6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57161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578A1A-F7C9-A04C-B07A-ABEA4A42C4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D7CECE-D438-CD4C-8D05-843868178D8C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642662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C77D13-6EFB-8F42-BB27-91F957615B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207326-B28E-A84E-B683-0ED64933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1240B-0AF0-A544-8B13-4F6CE8C491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94E277-02CF-4A4A-A4A0-620880AAE483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Pi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9223EA-9961-BD43-9F4A-F879101FB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BE5736-B18C-C44C-8013-17CDACE3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9381" cy="424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ED3F4F-E362-5848-B7C6-42C3641EFCCF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4495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2880"/>
            <a:ext cx="13513953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946" y="1645920"/>
            <a:ext cx="13513953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40" y="7531058"/>
            <a:ext cx="705048" cy="423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C457E-9284-A34F-8F63-B4649C3DE34B}"/>
              </a:ext>
            </a:extLst>
          </p:cNvPr>
          <p:cNvSpPr txBox="1"/>
          <p:nvPr userDrawn="1"/>
        </p:nvSpPr>
        <p:spPr>
          <a:xfrm>
            <a:off x="548640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2019,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6" r:id="rId3"/>
    <p:sldLayoutId id="2147483697" r:id="rId4"/>
    <p:sldLayoutId id="2147483700" r:id="rId5"/>
    <p:sldLayoutId id="2147483701" r:id="rId6"/>
    <p:sldLayoutId id="2147483694" r:id="rId7"/>
    <p:sldLayoutId id="2147483695" r:id="rId8"/>
    <p:sldLayoutId id="2147483702" r:id="rId9"/>
    <p:sldLayoutId id="2147483703" r:id="rId10"/>
    <p:sldLayoutId id="2147483704" r:id="rId11"/>
    <p:sldLayoutId id="2147483692" r:id="rId12"/>
    <p:sldLayoutId id="2147483677" r:id="rId13"/>
    <p:sldLayoutId id="2147483678" r:id="rId14"/>
    <p:sldLayoutId id="2147483679" r:id="rId15"/>
    <p:sldLayoutId id="2147483689" r:id="rId16"/>
    <p:sldLayoutId id="2147483690" r:id="rId17"/>
    <p:sldLayoutId id="2147483691" r:id="rId18"/>
    <p:sldLayoutId id="2147483680" r:id="rId19"/>
    <p:sldLayoutId id="2147483682" r:id="rId20"/>
    <p:sldLayoutId id="2147483693" r:id="rId21"/>
    <p:sldLayoutId id="2147483687" r:id="rId22"/>
    <p:sldLayoutId id="2147483708" r:id="rId23"/>
    <p:sldLayoutId id="2147483712" r:id="rId24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2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2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2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2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2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2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4" pos="88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e-assets-prod-us-east-1.s3.amazonaws.com/modules/2343f58921ff4b66b136904c1265d64b/v1/part-1-deploy-vpc.json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e-assets-prod-us-east-1.s3.amazonaws.com/modules/2343f58921ff4b66b136904c1265d64b/v1/part-2-deploy-resources.json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backup-dr-cfn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ashboard.eventengine.run/login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"/>
          <p:cNvSpPr>
            <a:spLocks noGrp="1"/>
          </p:cNvSpPr>
          <p:nvPr>
            <p:ph type="body" sz="quarter" idx="10"/>
          </p:nvPr>
        </p:nvSpPr>
        <p:spPr>
          <a:xfrm>
            <a:off x="567690" y="5484964"/>
            <a:ext cx="5892800" cy="1075858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>
            <a:lvl1pPr>
              <a:defRPr lang="en-US" altLang="en-US" smtClean="0"/>
            </a:lvl1pPr>
            <a:lvl2pPr lvl="1">
              <a:defRPr lang="en-US" altLang="en-US" smtClean="0"/>
            </a:lvl2pPr>
            <a:lvl3pPr lvl="2">
              <a:defRPr lang="en-US" altLang="en-US" smtClean="0"/>
            </a:lvl3pPr>
            <a:lvl4pPr lvl="3">
              <a:defRPr lang="en-US" altLang="en-US" smtClean="0"/>
            </a:lvl4pPr>
            <a:lvl5pPr lvl="4">
              <a:defRPr lang="en-US" altLang="en-US" smtClean="0"/>
            </a:lvl5pPr>
            <a:lvl6pPr lvl="5">
              <a:defRPr lang="en-US" altLang="en-US" smtClean="0"/>
            </a:lvl6pPr>
            <a:lvl7pPr lvl="6">
              <a:defRPr lang="en-US" altLang="en-US" smtClean="0"/>
            </a:lvl7pPr>
            <a:lvl8pPr lvl="7">
              <a:defRPr lang="en-US" altLang="en-US" smtClean="0"/>
            </a:lvl8pPr>
            <a:lvl9pPr lvl="8">
              <a:defRPr lang="en-US" altLang="en-US" smtClean="0"/>
            </a:lvl9pPr>
          </a:lstStyle>
          <a:p>
            <a:pPr>
              <a:buNone/>
            </a:pPr>
            <a:endParaRPr lang="en-US" altLang="en-US" sz="2400">
              <a:latin typeface="Amazon Ember"/>
              <a:ea typeface="Amazon Ember"/>
              <a:cs typeface="Amazon Ember"/>
            </a:endParaRPr>
          </a:p>
        </p:txBody>
      </p:sp>
      <p:sp>
        <p:nvSpPr>
          <p:cNvPr id="26627" name="Shape"/>
          <p:cNvSpPr>
            <a:spLocks noGrp="1"/>
          </p:cNvSpPr>
          <p:nvPr>
            <p:ph type="body" sz="quarter" idx="12"/>
          </p:nvPr>
        </p:nvSpPr>
        <p:spPr>
          <a:xfrm>
            <a:off x="548640" y="3053166"/>
            <a:ext cx="11719980" cy="1191259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br>
              <a:rPr lang="en-US" altLang="en-US" sz="6000" dirty="0">
                <a:latin typeface="+mj-lt"/>
              </a:rPr>
            </a:br>
            <a:r>
              <a:rPr lang="en-US" altLang="en-US" sz="5400" dirty="0">
                <a:latin typeface="+mj-lt"/>
              </a:rPr>
              <a:t>Event Engine Account and Prework</a:t>
            </a:r>
          </a:p>
        </p:txBody>
      </p:sp>
      <p:sp>
        <p:nvSpPr>
          <p:cNvPr id="26628" name="Shape"/>
          <p:cNvSpPr/>
          <p:nvPr/>
        </p:nvSpPr>
        <p:spPr>
          <a:xfrm>
            <a:off x="519563" y="6560822"/>
            <a:ext cx="5892800" cy="591819"/>
          </a:xfrm>
          <a:prstGeom prst="rect">
            <a:avLst/>
          </a:prstGeom>
          <a:noFill/>
          <a:ln>
            <a:noFill/>
          </a:ln>
        </p:spPr>
        <p:txBody>
          <a:bodyPr vert="horz" lIns="146050" tIns="73025" rIns="146050" bIns="73025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None/>
              <a:defRPr lang="en-US" altLang="en-US" sz="1800" b="0" i="0" kern="1200" smtClean="0">
                <a:solidFill>
                  <a:srgbClr val="414042"/>
                </a:solidFill>
                <a:latin typeface="Amazon Ember Regular"/>
                <a:ea typeface="+mn-ea"/>
                <a:cs typeface="Amazon Ember Regular"/>
              </a:defRPr>
            </a:lvl1pPr>
            <a:lvl2pPr marL="742950" lvl="1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US" altLang="en-US" sz="1800" b="0" i="0" kern="1200" smtClean="0">
                <a:solidFill>
                  <a:srgbClr val="414042"/>
                </a:solidFill>
                <a:latin typeface="Amazon Ember Regular"/>
                <a:ea typeface="+mn-ea"/>
                <a:cs typeface="Amazon Ember Regular"/>
              </a:defRPr>
            </a:lvl2pPr>
            <a:lvl3pPr marL="1143000" lvl="2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US" altLang="en-US" sz="1600" b="0" i="0" kern="1200" smtClean="0">
                <a:solidFill>
                  <a:srgbClr val="414042"/>
                </a:solidFill>
                <a:latin typeface="Amazon Ember Regular"/>
                <a:ea typeface="+mn-ea"/>
                <a:cs typeface="Amazon Ember Regular"/>
              </a:defRPr>
            </a:lvl3pPr>
            <a:lvl4pPr marL="1600200" lvl="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en-US" altLang="en-US" sz="1400" b="0" i="0" kern="1200" smtClean="0">
                <a:solidFill>
                  <a:srgbClr val="414042"/>
                </a:solidFill>
                <a:latin typeface="Amazon Ember Regular"/>
                <a:ea typeface="+mn-ea"/>
                <a:cs typeface="Amazon Ember Regular"/>
              </a:defRPr>
            </a:lvl4pPr>
            <a:lvl5pPr marL="2057400" lvl="4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lang="en-US" altLang="en-US" sz="1200" b="0" i="0" kern="1200" smtClean="0">
                <a:solidFill>
                  <a:srgbClr val="414042"/>
                </a:solidFill>
                <a:latin typeface="Amazon Ember Regular"/>
                <a:ea typeface="+mn-ea"/>
                <a:cs typeface="Amazon Ember Regular"/>
              </a:defRPr>
            </a:lvl5pPr>
            <a:lvl6pPr marL="2514600" lvl="5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US" alt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US" alt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US" alt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n-US" alt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6629" name="Shape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altLang="en-US" dirty="0"/>
          </a:p>
        </p:txBody>
      </p:sp>
      <p:sp>
        <p:nvSpPr>
          <p:cNvPr id="26630" name="Shape"/>
          <p:cNvSpPr/>
          <p:nvPr/>
        </p:nvSpPr>
        <p:spPr>
          <a:xfrm>
            <a:off x="548640" y="6716206"/>
            <a:ext cx="5892800" cy="83111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noAutofit/>
          </a:bodyPr>
          <a:lstStyle>
            <a:lvl1pPr marL="0" indent="0" algn="l" defTabSz="731520" rtl="0" eaLnBrk="1" latinLnBrk="0" hangingPunct="1">
              <a:spcBef>
                <a:spcPct val="20000"/>
              </a:spcBef>
              <a:buNone/>
              <a:defRPr lang="en-US" altLang="en-US" sz="2600" b="0" i="0" kern="1200" baseline="0" smtClean="0">
                <a:solidFill>
                  <a:schemeClr val="tx2"/>
                </a:solidFill>
                <a:latin typeface="Amazon Ember Regular"/>
                <a:ea typeface="+mn-ea"/>
                <a:cs typeface="Amazon Ember Regular"/>
              </a:defRPr>
            </a:lvl1pPr>
            <a:lvl2pPr marL="1188720" lvl="1" indent="-457200" algn="l" defTabSz="731520" rtl="0" eaLnBrk="1" latinLnBrk="0" hangingPunct="1">
              <a:spcBef>
                <a:spcPct val="20000"/>
              </a:spcBef>
              <a:buFont typeface="Arial"/>
              <a:buChar char="•"/>
              <a:defRPr lang="en-US" altLang="en-US" sz="2900" b="0" i="0" kern="1200" smtClean="0">
                <a:solidFill>
                  <a:schemeClr val="tx2"/>
                </a:solidFill>
                <a:latin typeface="Amazon Ember Regular"/>
                <a:ea typeface="+mn-ea"/>
                <a:cs typeface="Amazon Ember Regular"/>
              </a:defRPr>
            </a:lvl2pPr>
            <a:lvl3pPr marL="1828800" lvl="2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lang="en-US" altLang="en-US" sz="2600" b="0" i="0" kern="1200" smtClean="0">
                <a:solidFill>
                  <a:schemeClr val="tx2"/>
                </a:solidFill>
                <a:latin typeface="Amazon Ember Regular"/>
                <a:ea typeface="+mn-ea"/>
                <a:cs typeface="Amazon Ember Regular"/>
              </a:defRPr>
            </a:lvl3pPr>
            <a:lvl4pPr marL="2560320" lvl="3" indent="-365760" algn="l" defTabSz="731520" rtl="0" eaLnBrk="1" latinLnBrk="0" hangingPunct="1">
              <a:spcBef>
                <a:spcPct val="20000"/>
              </a:spcBef>
              <a:buFont typeface="Arial"/>
              <a:buChar char="–"/>
              <a:defRPr lang="en-US" altLang="en-US" sz="2200" b="0" i="0" kern="1200" smtClean="0">
                <a:solidFill>
                  <a:schemeClr val="tx2"/>
                </a:solidFill>
                <a:latin typeface="Amazon Ember Regular"/>
                <a:ea typeface="+mn-ea"/>
                <a:cs typeface="Amazon Ember Regular"/>
              </a:defRPr>
            </a:lvl4pPr>
            <a:lvl5pPr marL="3291840" lvl="4" indent="-365760" algn="l" defTabSz="731520" rtl="0" eaLnBrk="1" latinLnBrk="0" hangingPunct="1">
              <a:spcBef>
                <a:spcPct val="20000"/>
              </a:spcBef>
              <a:buFont typeface="Arial"/>
              <a:buChar char="»"/>
              <a:defRPr lang="en-US" altLang="en-US" sz="1900" b="0" i="0" kern="1200" smtClean="0">
                <a:solidFill>
                  <a:schemeClr val="tx2"/>
                </a:solidFill>
                <a:latin typeface="Amazon Ember Regular"/>
                <a:ea typeface="+mn-ea"/>
                <a:cs typeface="Amazon Ember Regular"/>
              </a:defRPr>
            </a:lvl5pPr>
            <a:lvl6pPr marL="4023360" lvl="5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lang="en-US" alt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54880" lvl="6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lang="en-US" alt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400" lvl="7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lang="en-US" alt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17920" lvl="8" indent="-365760" algn="l" defTabSz="731520" rtl="0" eaLnBrk="1" latinLnBrk="0" hangingPunct="1">
              <a:spcBef>
                <a:spcPct val="20000"/>
              </a:spcBef>
              <a:buFont typeface="Arial"/>
              <a:buChar char="•"/>
              <a:defRPr lang="en-US" alt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1800" dirty="0">
              <a:solidFill>
                <a:schemeClr val="bg1">
                  <a:lumMod val="50000"/>
                </a:schemeClr>
              </a:solidFill>
              <a:latin typeface="Amazon Ember"/>
              <a:ea typeface="Amazon Emb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D658-D784-964D-BA32-A1229D78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7" y="244858"/>
            <a:ext cx="13514832" cy="5686282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SG" dirty="0"/>
              <a:t>Navigate to </a:t>
            </a:r>
            <a:r>
              <a:rPr lang="en-SG" b="1" dirty="0"/>
              <a:t>Network &amp; Security</a:t>
            </a:r>
            <a:r>
              <a:rPr lang="en-SG" dirty="0"/>
              <a:t>, and select </a:t>
            </a:r>
            <a:r>
              <a:rPr lang="en-SG" b="1" dirty="0"/>
              <a:t>Key Pairs </a:t>
            </a:r>
            <a:r>
              <a:rPr lang="en-SG" dirty="0"/>
              <a:t>from the menu</a:t>
            </a:r>
            <a:endParaRPr lang="en-PH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SG" sz="2400" dirty="0"/>
          </a:p>
          <a:p>
            <a:pPr lvl="0"/>
            <a:endParaRPr lang="en-SG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SG" sz="2400" dirty="0"/>
              <a:t>Click </a:t>
            </a:r>
            <a:r>
              <a:rPr lang="en-SG" sz="2400" b="1" dirty="0"/>
              <a:t>Create key pair</a:t>
            </a:r>
            <a:r>
              <a:rPr lang="en-SG" sz="2400" dirty="0"/>
              <a:t> </a:t>
            </a:r>
            <a:endParaRPr lang="en-PH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400" dirty="0"/>
              <a:t>Enter the Key pair name of : </a:t>
            </a:r>
            <a:r>
              <a:rPr lang="en-SG" sz="2400" b="1" dirty="0"/>
              <a:t>stg316 key</a:t>
            </a:r>
            <a:r>
              <a:rPr lang="en-SG" sz="2400" dirty="0"/>
              <a:t> Select </a:t>
            </a:r>
            <a:r>
              <a:rPr lang="en-SG" sz="2400" b="1" dirty="0"/>
              <a:t>PEM</a:t>
            </a:r>
            <a:r>
              <a:rPr lang="en-SG" sz="2400" dirty="0"/>
              <a:t> file format</a:t>
            </a:r>
            <a:endParaRPr lang="en-PH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400" dirty="0"/>
              <a:t>Select </a:t>
            </a:r>
            <a:r>
              <a:rPr lang="en-SG" sz="2400" b="1" dirty="0"/>
              <a:t>Create</a:t>
            </a:r>
          </a:p>
          <a:p>
            <a:r>
              <a:rPr lang="en-SG" sz="2400" b="1" dirty="0"/>
              <a:t>* .</a:t>
            </a:r>
            <a:r>
              <a:rPr lang="en-SG" sz="2400" b="1" dirty="0" err="1"/>
              <a:t>pem</a:t>
            </a:r>
            <a:r>
              <a:rPr lang="en-SG" sz="2400" b="1" dirty="0"/>
              <a:t> file will automatically be downloaded to “downloads” folder (or a location you specified)</a:t>
            </a:r>
            <a:endParaRPr lang="en-PH" sz="2400" b="1" dirty="0"/>
          </a:p>
          <a:p>
            <a:endParaRPr lang="en-PH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E13100-9D51-1A4E-A1C1-9923223B2E0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515" y="772761"/>
            <a:ext cx="6745370" cy="48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8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36A4-50D4-9543-940B-4F3B5036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VPC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9EB4A-11B7-8546-BEF5-BA2A13762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On the AWS Console, click </a:t>
            </a:r>
            <a:r>
              <a:rPr lang="en-US" b="1" dirty="0"/>
              <a:t>Services</a:t>
            </a:r>
            <a:r>
              <a:rPr lang="en-US" dirty="0"/>
              <a:t> and type &amp; select </a:t>
            </a:r>
            <a:r>
              <a:rPr lang="en-US" b="1" dirty="0"/>
              <a:t>CloudFormation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2. Make sure </a:t>
            </a:r>
            <a:r>
              <a:rPr lang="en-US" b="1" dirty="0"/>
              <a:t>N. Virginia </a:t>
            </a:r>
            <a:r>
              <a:rPr lang="en-US" dirty="0"/>
              <a:t>region is selected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1BE5B-887F-7E4B-ADAE-78A15AE58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13" y="2173986"/>
            <a:ext cx="8039100" cy="2857500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C9D36684-1ADA-1E40-920E-574B6012A8F9}"/>
              </a:ext>
            </a:extLst>
          </p:cNvPr>
          <p:cNvSpPr/>
          <p:nvPr/>
        </p:nvSpPr>
        <p:spPr>
          <a:xfrm>
            <a:off x="6498336" y="3560064"/>
            <a:ext cx="3742944" cy="554736"/>
          </a:xfrm>
          <a:prstGeom prst="frame">
            <a:avLst>
              <a:gd name="adj1" fmla="val 5907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8940A6-2430-0A48-A104-271D0DBD0F3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" r="3954"/>
          <a:stretch/>
        </p:blipFill>
        <p:spPr bwMode="auto">
          <a:xfrm>
            <a:off x="1732091" y="6132957"/>
            <a:ext cx="11166217" cy="9014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8297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D658-D784-964D-BA32-A1229D78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7" y="244858"/>
            <a:ext cx="13514832" cy="5686282"/>
          </a:xfrm>
        </p:spPr>
        <p:txBody>
          <a:bodyPr/>
          <a:lstStyle/>
          <a:p>
            <a:r>
              <a:rPr lang="en-US" dirty="0"/>
              <a:t>3. Click </a:t>
            </a:r>
            <a:r>
              <a:rPr lang="en-US" b="1" dirty="0"/>
              <a:t>Create stack</a:t>
            </a:r>
          </a:p>
          <a:p>
            <a:r>
              <a:rPr lang="en-US" dirty="0"/>
              <a:t>4. </a:t>
            </a:r>
            <a:r>
              <a:rPr lang="en-SG" dirty="0"/>
              <a:t>Under Amazon S3 URL copy and paste this URL</a:t>
            </a:r>
            <a:r>
              <a:rPr lang="en-PH" dirty="0"/>
              <a:t>: </a:t>
            </a:r>
          </a:p>
          <a:p>
            <a:r>
              <a:rPr lang="en-SG" sz="2000" u="sng" dirty="0">
                <a:hlinkClick r:id="rId2"/>
              </a:rPr>
              <a:t>https://ee-assets-prod-us-east-1.s3.amazonaws.com/modules/2343f58921ff4b66b136904c1265d64b/v1/part-1-deploy-vpc.json</a:t>
            </a:r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r>
              <a:rPr lang="en-PH" dirty="0"/>
              <a:t>5. Click </a:t>
            </a:r>
            <a:r>
              <a:rPr lang="en-PH" b="1" dirty="0"/>
              <a:t>Next</a:t>
            </a:r>
          </a:p>
          <a:p>
            <a:endParaRPr lang="en-PH" dirty="0"/>
          </a:p>
          <a:p>
            <a:endParaRPr lang="en-PH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1196-CDEE-E74C-B811-E13C45D78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424" y="1962911"/>
            <a:ext cx="8874934" cy="4514033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66CE4DC4-5609-8A48-BBE7-E3CD96BFA12C}"/>
              </a:ext>
            </a:extLst>
          </p:cNvPr>
          <p:cNvSpPr/>
          <p:nvPr/>
        </p:nvSpPr>
        <p:spPr>
          <a:xfrm>
            <a:off x="5132832" y="5108448"/>
            <a:ext cx="6583680" cy="329184"/>
          </a:xfrm>
          <a:prstGeom prst="frame">
            <a:avLst>
              <a:gd name="adj1" fmla="val 8796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3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D658-D784-964D-BA32-A1229D78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7" y="244858"/>
            <a:ext cx="13514832" cy="5686282"/>
          </a:xfrm>
        </p:spPr>
        <p:txBody>
          <a:bodyPr/>
          <a:lstStyle/>
          <a:p>
            <a:pPr lvl="0"/>
            <a:r>
              <a:rPr lang="en-US" dirty="0"/>
              <a:t>6. </a:t>
            </a:r>
            <a:r>
              <a:rPr lang="en-SG" dirty="0"/>
              <a:t>Enter the </a:t>
            </a:r>
            <a:r>
              <a:rPr lang="en-SG" b="1" dirty="0"/>
              <a:t>Stack name</a:t>
            </a:r>
            <a:r>
              <a:rPr lang="en-SG" dirty="0"/>
              <a:t> of </a:t>
            </a:r>
            <a:r>
              <a:rPr lang="en-SG" b="1" dirty="0"/>
              <a:t>STG316-VPC, </a:t>
            </a:r>
            <a:r>
              <a:rPr lang="en-SG" dirty="0"/>
              <a:t>then click </a:t>
            </a:r>
            <a:r>
              <a:rPr lang="en-SG" b="1" dirty="0"/>
              <a:t>Next</a:t>
            </a:r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r>
              <a:rPr lang="en-SG" dirty="0"/>
              <a:t>7. On the next page scroll to the bottom and click on </a:t>
            </a:r>
            <a:r>
              <a:rPr lang="en-SG" b="1" dirty="0"/>
              <a:t>Next</a:t>
            </a:r>
            <a:r>
              <a:rPr lang="en-SG" dirty="0"/>
              <a:t> to continue, then click on </a:t>
            </a:r>
            <a:r>
              <a:rPr lang="en-SG" b="1" dirty="0"/>
              <a:t>Create stack</a:t>
            </a:r>
            <a:endParaRPr lang="en-PH" dirty="0"/>
          </a:p>
          <a:p>
            <a:pPr lvl="0"/>
            <a:endParaRPr lang="en-PH" dirty="0"/>
          </a:p>
          <a:p>
            <a:endParaRPr lang="en-PH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AA1347-7FD1-AC43-8ACA-6C73DC1FE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125" y="926592"/>
            <a:ext cx="8440150" cy="543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1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D658-D784-964D-BA32-A1229D78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7" y="244858"/>
            <a:ext cx="13514832" cy="5686282"/>
          </a:xfrm>
        </p:spPr>
        <p:txBody>
          <a:bodyPr/>
          <a:lstStyle/>
          <a:p>
            <a:r>
              <a:rPr lang="en-US" dirty="0"/>
              <a:t>8. </a:t>
            </a:r>
            <a:r>
              <a:rPr lang="en-SG" dirty="0"/>
              <a:t>Click on the </a:t>
            </a:r>
            <a:r>
              <a:rPr lang="en-SG" b="1" dirty="0"/>
              <a:t>Stack info</a:t>
            </a:r>
            <a:r>
              <a:rPr lang="en-SG" dirty="0"/>
              <a:t> tab and click on the </a:t>
            </a:r>
            <a:r>
              <a:rPr lang="en-SG" b="1" dirty="0"/>
              <a:t>refresh</a:t>
            </a:r>
            <a:r>
              <a:rPr lang="en-SG" dirty="0"/>
              <a:t> icon as highlighted in </a:t>
            </a:r>
            <a:r>
              <a:rPr lang="en-SG" b="1" dirty="0"/>
              <a:t>RED</a:t>
            </a:r>
            <a:r>
              <a:rPr lang="en-SG" dirty="0"/>
              <a:t> until the status value changes to </a:t>
            </a:r>
            <a:r>
              <a:rPr lang="en-SG" b="1" dirty="0"/>
              <a:t>CREATE_COMPLETE</a:t>
            </a:r>
            <a:r>
              <a:rPr lang="en-SG" dirty="0"/>
              <a:t> (this may take 1-2 minutes) as shown below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9E7304-4E2E-AB4C-96C1-D21E11E4753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1547" y="1796034"/>
            <a:ext cx="12221631" cy="28125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4043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36A4-50D4-9543-940B-4F3B5036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Storage Gateway Workshop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9EB4A-11B7-8546-BEF5-BA2A13762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On the AWS Console, click </a:t>
            </a:r>
            <a:r>
              <a:rPr lang="en-US" b="1" dirty="0"/>
              <a:t>Services</a:t>
            </a:r>
            <a:r>
              <a:rPr lang="en-US" dirty="0"/>
              <a:t> and type &amp; select </a:t>
            </a:r>
            <a:r>
              <a:rPr lang="en-US" b="1" dirty="0"/>
              <a:t>CloudFormation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2. Make sure </a:t>
            </a:r>
            <a:r>
              <a:rPr lang="en-US" b="1" dirty="0"/>
              <a:t>N. Virginia </a:t>
            </a:r>
            <a:r>
              <a:rPr lang="en-US" dirty="0"/>
              <a:t>region is selected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1BE5B-887F-7E4B-ADAE-78A15AE58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13" y="2173986"/>
            <a:ext cx="8039100" cy="2857500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C9D36684-1ADA-1E40-920E-574B6012A8F9}"/>
              </a:ext>
            </a:extLst>
          </p:cNvPr>
          <p:cNvSpPr/>
          <p:nvPr/>
        </p:nvSpPr>
        <p:spPr>
          <a:xfrm>
            <a:off x="6498336" y="3560064"/>
            <a:ext cx="3742944" cy="554736"/>
          </a:xfrm>
          <a:prstGeom prst="frame">
            <a:avLst>
              <a:gd name="adj1" fmla="val 5907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8940A6-2430-0A48-A104-271D0DBD0F3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" r="3954"/>
          <a:stretch/>
        </p:blipFill>
        <p:spPr bwMode="auto">
          <a:xfrm>
            <a:off x="1732091" y="6132957"/>
            <a:ext cx="11166217" cy="9014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537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D658-D784-964D-BA32-A1229D78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7" y="244858"/>
            <a:ext cx="13514832" cy="5686282"/>
          </a:xfrm>
        </p:spPr>
        <p:txBody>
          <a:bodyPr/>
          <a:lstStyle/>
          <a:p>
            <a:r>
              <a:rPr lang="en-US" dirty="0"/>
              <a:t>3. Click </a:t>
            </a:r>
            <a:r>
              <a:rPr lang="en-US" b="1" dirty="0"/>
              <a:t>Create stack</a:t>
            </a:r>
          </a:p>
          <a:p>
            <a:r>
              <a:rPr lang="en-US" dirty="0"/>
              <a:t>4. </a:t>
            </a:r>
            <a:r>
              <a:rPr lang="en-SG" dirty="0"/>
              <a:t>Under Amazon S3 URL copy and paste this URL</a:t>
            </a:r>
            <a:r>
              <a:rPr lang="en-PH" dirty="0"/>
              <a:t>: </a:t>
            </a:r>
          </a:p>
          <a:p>
            <a:r>
              <a:rPr lang="en-SG" sz="2000" u="sng" dirty="0">
                <a:hlinkClick r:id="rId2"/>
              </a:rPr>
              <a:t>https://ee-assets-prod-us-east-1.s3.amazonaws.com/modules/2343f58921ff4b66b136904c1265d64b/v1/part-2-deploy-resources.json</a:t>
            </a:r>
            <a:endParaRPr lang="en-PH" sz="2000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r>
              <a:rPr lang="en-PH" dirty="0"/>
              <a:t>5. Click </a:t>
            </a:r>
            <a:r>
              <a:rPr lang="en-PH" b="1" dirty="0"/>
              <a:t>Next</a:t>
            </a:r>
          </a:p>
          <a:p>
            <a:endParaRPr lang="en-PH" dirty="0"/>
          </a:p>
          <a:p>
            <a:endParaRPr lang="en-PH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36CAD8-F245-0342-9082-8512BB8C0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187" y="1910825"/>
            <a:ext cx="9495350" cy="4672855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66CE4DC4-5609-8A48-BBE7-E3CD96BFA12C}"/>
              </a:ext>
            </a:extLst>
          </p:cNvPr>
          <p:cNvSpPr/>
          <p:nvPr/>
        </p:nvSpPr>
        <p:spPr>
          <a:xfrm>
            <a:off x="6059424" y="5171167"/>
            <a:ext cx="6583680" cy="329184"/>
          </a:xfrm>
          <a:prstGeom prst="frame">
            <a:avLst>
              <a:gd name="adj1" fmla="val 8796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07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D658-D784-964D-BA32-A1229D78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7" y="244858"/>
            <a:ext cx="13514832" cy="5686282"/>
          </a:xfrm>
        </p:spPr>
        <p:txBody>
          <a:bodyPr/>
          <a:lstStyle/>
          <a:p>
            <a:pPr lvl="0"/>
            <a:r>
              <a:rPr lang="en-US" dirty="0"/>
              <a:t>6. </a:t>
            </a:r>
            <a:r>
              <a:rPr lang="en-SG" dirty="0"/>
              <a:t>Enter the </a:t>
            </a:r>
            <a:r>
              <a:rPr lang="en-SG" b="1" dirty="0"/>
              <a:t>Stack name</a:t>
            </a:r>
            <a:r>
              <a:rPr lang="en-SG" dirty="0"/>
              <a:t> of </a:t>
            </a:r>
            <a:r>
              <a:rPr lang="en-SG" b="1" dirty="0"/>
              <a:t>STG316-Resources, </a:t>
            </a:r>
            <a:r>
              <a:rPr lang="en-SG" dirty="0"/>
              <a:t>make sure the following options are selected: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SG" sz="2400" b="1" dirty="0"/>
              <a:t>VPC</a:t>
            </a:r>
            <a:r>
              <a:rPr lang="en-SG" sz="2400" dirty="0"/>
              <a:t> – contains </a:t>
            </a:r>
            <a:r>
              <a:rPr lang="en-SG" sz="2400" b="1" dirty="0"/>
              <a:t>STG316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SG" sz="2400" b="1" dirty="0"/>
              <a:t>Subnet</a:t>
            </a:r>
            <a:r>
              <a:rPr lang="en-SG" sz="2400" dirty="0"/>
              <a:t> – contains </a:t>
            </a:r>
            <a:r>
              <a:rPr lang="en-SG" sz="2400" b="1" dirty="0"/>
              <a:t>STG316 Public </a:t>
            </a:r>
          </a:p>
          <a:p>
            <a:pPr lvl="0"/>
            <a:r>
              <a:rPr lang="en-SG" sz="2400" b="1" dirty="0"/>
              <a:t>Subnet-AZ1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SG" sz="2400" b="1" dirty="0" err="1"/>
              <a:t>KeyName</a:t>
            </a:r>
            <a:r>
              <a:rPr lang="en-SG" sz="2400" dirty="0"/>
              <a:t> – key pair name you</a:t>
            </a:r>
          </a:p>
          <a:p>
            <a:pPr lvl="0"/>
            <a:r>
              <a:rPr lang="en-SG" sz="2400" dirty="0"/>
              <a:t>created in the previous step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SG" sz="2400" b="1" dirty="0" err="1"/>
              <a:t>SecurityGroupIds</a:t>
            </a:r>
            <a:r>
              <a:rPr lang="en-PH" sz="2400" dirty="0"/>
              <a:t> - </a:t>
            </a:r>
            <a:r>
              <a:rPr lang="en-SG" sz="2400" b="1" dirty="0"/>
              <a:t>STG316-BastionHostSG</a:t>
            </a:r>
            <a:r>
              <a:rPr lang="en-PH" sz="2400" dirty="0"/>
              <a:t> </a:t>
            </a:r>
            <a:endParaRPr lang="en-SG" sz="2400" dirty="0"/>
          </a:p>
          <a:p>
            <a:pPr lvl="0"/>
            <a:endParaRPr lang="en-SG" b="1" dirty="0"/>
          </a:p>
          <a:p>
            <a:pPr lvl="0"/>
            <a:r>
              <a:rPr lang="en-SG" dirty="0"/>
              <a:t>7. Click </a:t>
            </a:r>
            <a:r>
              <a:rPr lang="en-SG" b="1" dirty="0"/>
              <a:t>Next</a:t>
            </a:r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endParaRPr lang="en-PH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0AB32-88AE-A243-8FAC-9B0135A6486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92059" y="1328864"/>
            <a:ext cx="6303370" cy="6193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444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D658-D784-964D-BA32-A1229D78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7" y="244858"/>
            <a:ext cx="13514832" cy="5686282"/>
          </a:xfrm>
        </p:spPr>
        <p:txBody>
          <a:bodyPr/>
          <a:lstStyle/>
          <a:p>
            <a:r>
              <a:rPr lang="en-US" dirty="0"/>
              <a:t>8. </a:t>
            </a:r>
            <a:r>
              <a:rPr lang="en-SG" dirty="0"/>
              <a:t>Scroll to the bottom of the next screen and click on </a:t>
            </a:r>
            <a:r>
              <a:rPr lang="en-SG" b="1" dirty="0"/>
              <a:t>Next</a:t>
            </a:r>
            <a:endParaRPr lang="en-PH" dirty="0"/>
          </a:p>
          <a:p>
            <a:r>
              <a:rPr lang="en-US" dirty="0"/>
              <a:t>9. </a:t>
            </a:r>
            <a:r>
              <a:rPr lang="en-SG" dirty="0"/>
              <a:t>Scroll to the bottom of the next screen, check the </a:t>
            </a:r>
            <a:r>
              <a:rPr lang="en-SG" b="1" dirty="0"/>
              <a:t>CloudFormation</a:t>
            </a:r>
            <a:r>
              <a:rPr lang="en-SG" dirty="0"/>
              <a:t> </a:t>
            </a:r>
            <a:r>
              <a:rPr lang="en-SG" b="1" dirty="0"/>
              <a:t>acknowledgement </a:t>
            </a:r>
            <a:r>
              <a:rPr lang="en-SG" dirty="0"/>
              <a:t>box and click on</a:t>
            </a:r>
            <a:r>
              <a:rPr lang="en-SG" b="1" dirty="0"/>
              <a:t> Create stack</a:t>
            </a:r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PH" dirty="0"/>
          </a:p>
          <a:p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66CE4DC4-5609-8A48-BBE7-E3CD96BFA12C}"/>
              </a:ext>
            </a:extLst>
          </p:cNvPr>
          <p:cNvSpPr/>
          <p:nvPr/>
        </p:nvSpPr>
        <p:spPr>
          <a:xfrm>
            <a:off x="2462784" y="3305790"/>
            <a:ext cx="5254752" cy="376194"/>
          </a:xfrm>
          <a:prstGeom prst="frame">
            <a:avLst>
              <a:gd name="adj1" fmla="val 8796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58F5D-F1BC-C941-AA7C-B08F08D303D1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0757" y="1811585"/>
            <a:ext cx="10348886" cy="25528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6336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D658-D784-964D-BA32-A1229D78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7" y="244858"/>
            <a:ext cx="13514832" cy="5686282"/>
          </a:xfrm>
        </p:spPr>
        <p:txBody>
          <a:bodyPr/>
          <a:lstStyle/>
          <a:p>
            <a:r>
              <a:rPr lang="en-US" dirty="0"/>
              <a:t>10. </a:t>
            </a:r>
            <a:r>
              <a:rPr lang="en-SG" dirty="0"/>
              <a:t>Click on the </a:t>
            </a:r>
            <a:r>
              <a:rPr lang="en-SG" b="1" dirty="0"/>
              <a:t>Stack info</a:t>
            </a:r>
            <a:r>
              <a:rPr lang="en-SG" dirty="0"/>
              <a:t> tab and click on the </a:t>
            </a:r>
            <a:r>
              <a:rPr lang="en-SG" b="1" dirty="0"/>
              <a:t>refresh</a:t>
            </a:r>
            <a:r>
              <a:rPr lang="en-SG" dirty="0"/>
              <a:t> icon as highlighted in </a:t>
            </a:r>
            <a:r>
              <a:rPr lang="en-SG" b="1" dirty="0"/>
              <a:t>RED</a:t>
            </a:r>
            <a:r>
              <a:rPr lang="en-SG" dirty="0"/>
              <a:t> until the status value changes to </a:t>
            </a:r>
            <a:r>
              <a:rPr lang="en-SG" b="1" dirty="0"/>
              <a:t>CREATE_COMPLETE</a:t>
            </a:r>
            <a:r>
              <a:rPr lang="en-SG" dirty="0"/>
              <a:t> (this may take 1-2 minutes) as shown below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640D1-1265-454A-A89D-C2D2F426D34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2601" y="1925192"/>
            <a:ext cx="10965197" cy="30857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746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C999-3512-B844-93A9-98C2A100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Logging in to your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46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C999-3512-B844-93A9-98C2A100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err="1"/>
              <a:t>CloudEndure</a:t>
            </a:r>
            <a:r>
              <a:rPr lang="en-US" sz="7200" dirty="0"/>
              <a:t> Lab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83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E650-0330-D141-B853-D677C266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CloudFormation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8FFE-D037-E346-994C-E033DBA00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https://bit.ly/backup-dr-cfn</a:t>
            </a:r>
            <a:r>
              <a:rPr lang="en-US" dirty="0"/>
              <a:t>. Download and unzip “backup-</a:t>
            </a:r>
            <a:r>
              <a:rPr lang="en-US" dirty="0" err="1"/>
              <a:t>dr</a:t>
            </a:r>
            <a:r>
              <a:rPr lang="en-US" dirty="0"/>
              <a:t>-workshop-</a:t>
            </a:r>
            <a:r>
              <a:rPr lang="en-US" dirty="0" err="1"/>
              <a:t>master.zip</a:t>
            </a:r>
            <a:r>
              <a:rPr lang="en-US" dirty="0"/>
              <a:t>”. There’s two CloudFormation templates that we will be deploying for the </a:t>
            </a:r>
            <a:r>
              <a:rPr lang="en-US" dirty="0" err="1"/>
              <a:t>CloudEndure</a:t>
            </a:r>
            <a:r>
              <a:rPr lang="en-US" dirty="0"/>
              <a:t> lab under the </a:t>
            </a:r>
            <a:r>
              <a:rPr lang="en-US" b="1" dirty="0" err="1"/>
              <a:t>cloudendure</a:t>
            </a:r>
            <a:r>
              <a:rPr lang="en-US" b="1" dirty="0"/>
              <a:t> </a:t>
            </a:r>
            <a:r>
              <a:rPr lang="en-US" dirty="0"/>
              <a:t>folder: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1703070" lvl="1" indent="-514350"/>
            <a:r>
              <a:rPr lang="en-US" dirty="0" err="1"/>
              <a:t>cloudendure</a:t>
            </a:r>
            <a:r>
              <a:rPr lang="en-US" dirty="0"/>
              <a:t>/</a:t>
            </a:r>
            <a:r>
              <a:rPr lang="en-US" dirty="0" err="1"/>
              <a:t>source_infra_stack.yaml</a:t>
            </a:r>
            <a:endParaRPr lang="en-US" dirty="0"/>
          </a:p>
          <a:p>
            <a:pPr marL="1703070" lvl="1" indent="-514350"/>
            <a:r>
              <a:rPr lang="en-US" dirty="0" err="1"/>
              <a:t>cloudendure</a:t>
            </a:r>
            <a:r>
              <a:rPr lang="en-US" dirty="0"/>
              <a:t>/</a:t>
            </a:r>
            <a:r>
              <a:rPr lang="en-US" dirty="0" err="1"/>
              <a:t>dr_infra_stack.yaml</a:t>
            </a:r>
            <a:endParaRPr lang="en-SG" dirty="0"/>
          </a:p>
          <a:p>
            <a:pPr marL="514350" indent="-514350">
              <a:buAutoNum type="arabicPeriod"/>
            </a:pPr>
            <a:endParaRPr lang="en-SG" dirty="0"/>
          </a:p>
          <a:p>
            <a:pPr marL="514350" indent="-514350">
              <a:buAutoNum type="arabicPeriod"/>
            </a:pPr>
            <a:endParaRPr lang="en-SG" dirty="0"/>
          </a:p>
          <a:p>
            <a:endParaRPr lang="en-PH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E650-0330-D141-B853-D677C266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Key 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8FFE-D037-E346-994C-E033DBA00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 On the AWS Console, make sure region is set to </a:t>
            </a:r>
            <a:r>
              <a:rPr lang="en-SG" b="1" dirty="0"/>
              <a:t>us-east-1</a:t>
            </a:r>
            <a:r>
              <a:rPr lang="en-SG" dirty="0"/>
              <a:t> </a:t>
            </a:r>
            <a:r>
              <a:rPr lang="en-SG" b="1" dirty="0"/>
              <a:t>(</a:t>
            </a:r>
            <a:r>
              <a:rPr lang="en-SG" b="1" dirty="0" err="1"/>
              <a:t>N.Virginia</a:t>
            </a:r>
            <a:r>
              <a:rPr lang="en-SG" b="1" dirty="0"/>
              <a:t>)</a:t>
            </a:r>
            <a:r>
              <a:rPr lang="en-SG" dirty="0"/>
              <a:t> </a:t>
            </a:r>
          </a:p>
          <a:p>
            <a:pPr marL="514350" indent="-514350">
              <a:buAutoNum type="arabicPeriod"/>
            </a:pPr>
            <a:endParaRPr lang="en-SG" dirty="0"/>
          </a:p>
          <a:p>
            <a:pPr marL="514350" indent="-514350">
              <a:buAutoNum type="arabicPeriod"/>
            </a:pPr>
            <a:endParaRPr lang="en-SG" dirty="0"/>
          </a:p>
          <a:p>
            <a:pPr marL="514350" indent="-514350">
              <a:buAutoNum type="arabicPeriod"/>
            </a:pPr>
            <a:endParaRPr lang="en-SG" dirty="0"/>
          </a:p>
          <a:p>
            <a:r>
              <a:rPr lang="en-SG" dirty="0"/>
              <a:t>3.  Click </a:t>
            </a:r>
            <a:r>
              <a:rPr lang="en-SG" b="1" dirty="0"/>
              <a:t>Services</a:t>
            </a:r>
            <a:r>
              <a:rPr lang="en-SG" dirty="0"/>
              <a:t> and type &amp; select </a:t>
            </a:r>
            <a:r>
              <a:rPr lang="en-SG" b="1" dirty="0"/>
              <a:t>EC2</a:t>
            </a:r>
          </a:p>
          <a:p>
            <a:endParaRPr lang="en-PH" dirty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C368E-DAAE-C949-AD03-DE22CEE9B6A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75" y="2366010"/>
            <a:ext cx="11433874" cy="864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8E9080-5D3D-EE45-B754-1613C24C4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175" y="4277704"/>
            <a:ext cx="7748778" cy="3054498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81C2D1E1-3448-5B40-B657-A00CCD72D383}"/>
              </a:ext>
            </a:extLst>
          </p:cNvPr>
          <p:cNvSpPr/>
          <p:nvPr/>
        </p:nvSpPr>
        <p:spPr>
          <a:xfrm>
            <a:off x="2828544" y="5413248"/>
            <a:ext cx="2121408" cy="573024"/>
          </a:xfrm>
          <a:prstGeom prst="fram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730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D658-D784-964D-BA32-A1229D78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7" y="244858"/>
            <a:ext cx="13514832" cy="5686282"/>
          </a:xfrm>
        </p:spPr>
        <p:txBody>
          <a:bodyPr/>
          <a:lstStyle/>
          <a:p>
            <a:r>
              <a:rPr lang="en-US" dirty="0"/>
              <a:t>4.  </a:t>
            </a:r>
            <a:r>
              <a:rPr lang="en-SG" dirty="0"/>
              <a:t>Navigate to </a:t>
            </a:r>
            <a:r>
              <a:rPr lang="en-SG" b="1" dirty="0"/>
              <a:t>Network &amp; Security</a:t>
            </a:r>
            <a:r>
              <a:rPr lang="en-SG" dirty="0"/>
              <a:t>, and select </a:t>
            </a:r>
            <a:r>
              <a:rPr lang="en-SG" b="1" dirty="0"/>
              <a:t>Key Pairs </a:t>
            </a:r>
            <a:r>
              <a:rPr lang="en-SG" dirty="0"/>
              <a:t>from the menu</a:t>
            </a:r>
            <a:endParaRPr lang="en-PH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SG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SG" sz="2400" dirty="0"/>
          </a:p>
          <a:p>
            <a:pPr lvl="0"/>
            <a:endParaRPr lang="en-SG" sz="24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SG" sz="2400" dirty="0"/>
              <a:t>Click </a:t>
            </a:r>
            <a:r>
              <a:rPr lang="en-SG" sz="2400" b="1" dirty="0"/>
              <a:t>Create key pair</a:t>
            </a:r>
            <a:r>
              <a:rPr lang="en-SG" sz="2400" dirty="0"/>
              <a:t> </a:t>
            </a:r>
            <a:endParaRPr lang="en-PH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400" dirty="0"/>
              <a:t>Enter the Key pair name of : </a:t>
            </a:r>
            <a:r>
              <a:rPr lang="en-SG" sz="2400" b="1" dirty="0" err="1"/>
              <a:t>cloudendure</a:t>
            </a:r>
            <a:r>
              <a:rPr lang="en-SG" sz="2400" b="1" dirty="0"/>
              <a:t>-workshop </a:t>
            </a:r>
            <a:r>
              <a:rPr lang="en-SG" sz="2400" dirty="0"/>
              <a:t>Select </a:t>
            </a:r>
            <a:r>
              <a:rPr lang="en-SG" sz="2400" b="1" dirty="0"/>
              <a:t>PEM</a:t>
            </a:r>
            <a:r>
              <a:rPr lang="en-SG" sz="2400" dirty="0"/>
              <a:t> file format</a:t>
            </a:r>
            <a:endParaRPr lang="en-PH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400" dirty="0"/>
              <a:t>Select </a:t>
            </a:r>
            <a:r>
              <a:rPr lang="en-SG" sz="2400" b="1" dirty="0"/>
              <a:t>Create</a:t>
            </a:r>
          </a:p>
          <a:p>
            <a:r>
              <a:rPr lang="en-SG" sz="2400" b="1" dirty="0"/>
              <a:t>* .</a:t>
            </a:r>
            <a:r>
              <a:rPr lang="en-SG" sz="2400" b="1" dirty="0" err="1"/>
              <a:t>pem</a:t>
            </a:r>
            <a:r>
              <a:rPr lang="en-SG" sz="2400" b="1" dirty="0"/>
              <a:t> file will automatically be downloaded to “downloads” folder (or a location you specified)</a:t>
            </a:r>
            <a:endParaRPr lang="en-PH" sz="2400" b="1" dirty="0"/>
          </a:p>
          <a:p>
            <a:endParaRPr lang="en-PH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E13100-9D51-1A4E-A1C1-9923223B2E0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515" y="772761"/>
            <a:ext cx="6745370" cy="48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73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36A4-50D4-9543-940B-4F3B5036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VPC Environment (for the Source Infra)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9EB4A-11B7-8546-BEF5-BA2A13762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On the AWS Console, click </a:t>
            </a:r>
            <a:r>
              <a:rPr lang="en-US" b="1" dirty="0"/>
              <a:t>Services</a:t>
            </a:r>
            <a:r>
              <a:rPr lang="en-US" dirty="0"/>
              <a:t> and type &amp; select </a:t>
            </a:r>
            <a:r>
              <a:rPr lang="en-US" b="1" dirty="0"/>
              <a:t>CloudFormation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2. Make sure </a:t>
            </a:r>
            <a:r>
              <a:rPr lang="en-US" b="1" dirty="0"/>
              <a:t>N. Virginia </a:t>
            </a:r>
            <a:r>
              <a:rPr lang="en-US" dirty="0"/>
              <a:t>region is selected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1BE5B-887F-7E4B-ADAE-78A15AE58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13" y="2173986"/>
            <a:ext cx="8039100" cy="2857500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C9D36684-1ADA-1E40-920E-574B6012A8F9}"/>
              </a:ext>
            </a:extLst>
          </p:cNvPr>
          <p:cNvSpPr/>
          <p:nvPr/>
        </p:nvSpPr>
        <p:spPr>
          <a:xfrm>
            <a:off x="6498336" y="3560064"/>
            <a:ext cx="3742944" cy="554736"/>
          </a:xfrm>
          <a:prstGeom prst="frame">
            <a:avLst>
              <a:gd name="adj1" fmla="val 5907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8940A6-2430-0A48-A104-271D0DBD0F3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" r="3954"/>
          <a:stretch/>
        </p:blipFill>
        <p:spPr bwMode="auto">
          <a:xfrm>
            <a:off x="1732091" y="6132957"/>
            <a:ext cx="11166217" cy="9014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31990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D658-D784-964D-BA32-A1229D78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7" y="244858"/>
            <a:ext cx="13514832" cy="5686282"/>
          </a:xfrm>
        </p:spPr>
        <p:txBody>
          <a:bodyPr/>
          <a:lstStyle/>
          <a:p>
            <a:r>
              <a:rPr lang="en-US" dirty="0"/>
              <a:t>3. Click </a:t>
            </a:r>
            <a:r>
              <a:rPr lang="en-US" b="1" dirty="0"/>
              <a:t>Create stack </a:t>
            </a:r>
            <a:r>
              <a:rPr lang="en-US" dirty="0"/>
              <a:t>and then click </a:t>
            </a:r>
            <a:r>
              <a:rPr lang="en-US" b="1" dirty="0"/>
              <a:t>Upload a template file</a:t>
            </a:r>
            <a:r>
              <a:rPr lang="en-US" dirty="0"/>
              <a:t>.</a:t>
            </a:r>
          </a:p>
          <a:p>
            <a:r>
              <a:rPr lang="en-US" dirty="0"/>
              <a:t>4.  Select the downloaded CloudFormation template </a:t>
            </a:r>
            <a:r>
              <a:rPr lang="en-US" b="1" dirty="0" err="1"/>
              <a:t>source_infra_stack.yaml</a:t>
            </a:r>
            <a:r>
              <a:rPr lang="en-US" dirty="0"/>
              <a:t> you downloaded in Step 1.</a:t>
            </a:r>
            <a:endParaRPr lang="en-US" b="1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PH" dirty="0"/>
          </a:p>
          <a:p>
            <a:r>
              <a:rPr lang="en-PH" dirty="0"/>
              <a:t>5. Click </a:t>
            </a:r>
            <a:r>
              <a:rPr lang="en-PH" b="1" dirty="0"/>
              <a:t>Next</a:t>
            </a:r>
          </a:p>
          <a:p>
            <a:endParaRPr lang="en-PH" dirty="0"/>
          </a:p>
          <a:p>
            <a:endParaRPr lang="en-PH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8148A-B116-D34D-B3E9-2FFB73D60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881776"/>
            <a:ext cx="8649325" cy="4525523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66CE4DC4-5609-8A48-BBE7-E3CD96BFA12C}"/>
              </a:ext>
            </a:extLst>
          </p:cNvPr>
          <p:cNvSpPr/>
          <p:nvPr/>
        </p:nvSpPr>
        <p:spPr>
          <a:xfrm>
            <a:off x="3784212" y="5601956"/>
            <a:ext cx="6693911" cy="329184"/>
          </a:xfrm>
          <a:prstGeom prst="frame">
            <a:avLst>
              <a:gd name="adj1" fmla="val 8796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257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D658-D784-964D-BA32-A1229D78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7" y="244858"/>
            <a:ext cx="6770253" cy="5686282"/>
          </a:xfrm>
        </p:spPr>
        <p:txBody>
          <a:bodyPr/>
          <a:lstStyle/>
          <a:p>
            <a:pPr lvl="0"/>
            <a:r>
              <a:rPr lang="en-US" dirty="0"/>
              <a:t>6. </a:t>
            </a:r>
            <a:r>
              <a:rPr lang="en-SG" dirty="0"/>
              <a:t>Enter the </a:t>
            </a:r>
            <a:r>
              <a:rPr lang="en-SG" b="1" dirty="0"/>
              <a:t>Stack name</a:t>
            </a:r>
            <a:r>
              <a:rPr lang="en-SG" dirty="0"/>
              <a:t> as </a:t>
            </a:r>
            <a:r>
              <a:rPr lang="en-SG" b="1" dirty="0"/>
              <a:t>source-stack, </a:t>
            </a:r>
            <a:r>
              <a:rPr lang="en-SG" dirty="0"/>
              <a:t>then click </a:t>
            </a:r>
            <a:r>
              <a:rPr lang="en-SG" b="1" dirty="0"/>
              <a:t>Next </a:t>
            </a:r>
            <a:r>
              <a:rPr lang="en-SG" dirty="0"/>
              <a:t>and set the </a:t>
            </a:r>
            <a:r>
              <a:rPr lang="en-SG" b="1" dirty="0" err="1"/>
              <a:t>KeyName</a:t>
            </a:r>
            <a:r>
              <a:rPr lang="en-SG" b="1" dirty="0"/>
              <a:t> </a:t>
            </a:r>
            <a:r>
              <a:rPr lang="en-SG" dirty="0"/>
              <a:t>into </a:t>
            </a:r>
            <a:r>
              <a:rPr lang="en-SG" b="1" dirty="0" err="1"/>
              <a:t>cloudendure</a:t>
            </a:r>
            <a:r>
              <a:rPr lang="en-SG" b="1" dirty="0"/>
              <a:t>-workshop </a:t>
            </a:r>
            <a:r>
              <a:rPr lang="en-SG" dirty="0"/>
              <a:t>that you have created in Step 4. Leave other fields as default.</a:t>
            </a:r>
            <a:endParaRPr lang="en-SG" b="1" dirty="0"/>
          </a:p>
          <a:p>
            <a:pPr lvl="0"/>
            <a:endParaRPr lang="en-SG" b="1" dirty="0"/>
          </a:p>
          <a:p>
            <a:r>
              <a:rPr lang="en-SG" dirty="0"/>
              <a:t>7. On the next page scroll to the bottom and click on </a:t>
            </a:r>
            <a:r>
              <a:rPr lang="en-SG" b="1" dirty="0"/>
              <a:t>Next</a:t>
            </a:r>
            <a:r>
              <a:rPr lang="en-SG" dirty="0"/>
              <a:t> to continue, then click on </a:t>
            </a:r>
            <a:r>
              <a:rPr lang="en-SG" b="1" dirty="0"/>
              <a:t>Create stack</a:t>
            </a:r>
            <a:endParaRPr lang="en-PH" dirty="0"/>
          </a:p>
          <a:p>
            <a:pPr lvl="0"/>
            <a:endParaRPr lang="en-PH" dirty="0"/>
          </a:p>
          <a:p>
            <a:endParaRPr lang="en-PH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EB317-F9A4-8A4A-9476-A7F01A09C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347" y="418627"/>
            <a:ext cx="7275137" cy="6222015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7864EE9-6D5C-184C-8C26-755C65FD6733}"/>
              </a:ext>
            </a:extLst>
          </p:cNvPr>
          <p:cNvSpPr/>
          <p:nvPr/>
        </p:nvSpPr>
        <p:spPr>
          <a:xfrm>
            <a:off x="8617650" y="1304145"/>
            <a:ext cx="5467804" cy="449406"/>
          </a:xfrm>
          <a:prstGeom prst="frame">
            <a:avLst>
              <a:gd name="adj1" fmla="val 8796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5DA38062-8015-814B-97A7-BEF5A887400B}"/>
              </a:ext>
            </a:extLst>
          </p:cNvPr>
          <p:cNvSpPr/>
          <p:nvPr/>
        </p:nvSpPr>
        <p:spPr>
          <a:xfrm>
            <a:off x="8617649" y="3342105"/>
            <a:ext cx="5467803" cy="570328"/>
          </a:xfrm>
          <a:prstGeom prst="frame">
            <a:avLst>
              <a:gd name="adj1" fmla="val 8796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552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D658-D784-964D-BA32-A1229D78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7" y="244858"/>
            <a:ext cx="13514832" cy="5686282"/>
          </a:xfrm>
        </p:spPr>
        <p:txBody>
          <a:bodyPr/>
          <a:lstStyle/>
          <a:p>
            <a:r>
              <a:rPr lang="en-US" dirty="0"/>
              <a:t>8. </a:t>
            </a:r>
            <a:r>
              <a:rPr lang="en-SG" dirty="0"/>
              <a:t>Click on the </a:t>
            </a:r>
            <a:r>
              <a:rPr lang="en-SG" b="1" dirty="0"/>
              <a:t>Stack info</a:t>
            </a:r>
            <a:r>
              <a:rPr lang="en-SG" dirty="0"/>
              <a:t> tab and click on the </a:t>
            </a:r>
            <a:r>
              <a:rPr lang="en-SG" b="1" dirty="0"/>
              <a:t>refresh</a:t>
            </a:r>
            <a:r>
              <a:rPr lang="en-SG" dirty="0"/>
              <a:t> icon as highlighted in </a:t>
            </a:r>
            <a:r>
              <a:rPr lang="en-SG" b="1" dirty="0"/>
              <a:t>RED</a:t>
            </a:r>
            <a:r>
              <a:rPr lang="en-SG" dirty="0"/>
              <a:t> until the status value changes to </a:t>
            </a:r>
            <a:r>
              <a:rPr lang="en-SG" b="1" dirty="0"/>
              <a:t>CREATE_COMPLETE</a:t>
            </a:r>
            <a:r>
              <a:rPr lang="en-SG" dirty="0"/>
              <a:t> (this may take 1-2 minutes) as shown below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A650E-67F7-954C-99CD-0CF840805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36" y="2120900"/>
            <a:ext cx="119126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57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36A4-50D4-9543-940B-4F3B5036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VPC Environment (for the DR Infra)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9EB4A-11B7-8546-BEF5-BA2A13762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On the AWS Console, click </a:t>
            </a:r>
            <a:r>
              <a:rPr lang="en-US" b="1" dirty="0"/>
              <a:t>Services</a:t>
            </a:r>
            <a:r>
              <a:rPr lang="en-US" dirty="0"/>
              <a:t> and type &amp; select </a:t>
            </a:r>
            <a:r>
              <a:rPr lang="en-US" b="1" dirty="0"/>
              <a:t>CloudFormation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2. Make sure </a:t>
            </a:r>
            <a:r>
              <a:rPr lang="en-US" b="1" dirty="0"/>
              <a:t>N. Virginia </a:t>
            </a:r>
            <a:r>
              <a:rPr lang="en-US" dirty="0"/>
              <a:t>region is selected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1BE5B-887F-7E4B-ADAE-78A15AE58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13" y="2173986"/>
            <a:ext cx="8039100" cy="2857500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C9D36684-1ADA-1E40-920E-574B6012A8F9}"/>
              </a:ext>
            </a:extLst>
          </p:cNvPr>
          <p:cNvSpPr/>
          <p:nvPr/>
        </p:nvSpPr>
        <p:spPr>
          <a:xfrm>
            <a:off x="6498336" y="3560064"/>
            <a:ext cx="3742944" cy="554736"/>
          </a:xfrm>
          <a:prstGeom prst="frame">
            <a:avLst>
              <a:gd name="adj1" fmla="val 5907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8940A6-2430-0A48-A104-271D0DBD0F3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" r="3954"/>
          <a:stretch/>
        </p:blipFill>
        <p:spPr bwMode="auto">
          <a:xfrm>
            <a:off x="1732091" y="6132957"/>
            <a:ext cx="11166217" cy="9014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8751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D658-D784-964D-BA32-A1229D78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7" y="244858"/>
            <a:ext cx="13514832" cy="5686282"/>
          </a:xfrm>
        </p:spPr>
        <p:txBody>
          <a:bodyPr/>
          <a:lstStyle/>
          <a:p>
            <a:r>
              <a:rPr lang="en-US" dirty="0"/>
              <a:t>3. Click </a:t>
            </a:r>
            <a:r>
              <a:rPr lang="en-US" b="1" dirty="0"/>
              <a:t>Create stack </a:t>
            </a:r>
            <a:r>
              <a:rPr lang="en-US" dirty="0"/>
              <a:t>and then click </a:t>
            </a:r>
            <a:r>
              <a:rPr lang="en-US" b="1" dirty="0"/>
              <a:t>Upload a template file</a:t>
            </a:r>
            <a:r>
              <a:rPr lang="en-US" dirty="0"/>
              <a:t>.</a:t>
            </a:r>
          </a:p>
          <a:p>
            <a:r>
              <a:rPr lang="en-US" dirty="0"/>
              <a:t>4.  Select the downloaded CloudFormation template </a:t>
            </a:r>
            <a:r>
              <a:rPr lang="en-US" b="1" dirty="0" err="1"/>
              <a:t>dr_infra_stack.yaml</a:t>
            </a:r>
            <a:r>
              <a:rPr lang="en-US" dirty="0"/>
              <a:t> you downloaded in Step 1.</a:t>
            </a:r>
            <a:endParaRPr lang="en-US" b="1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SG" sz="2000" u="sng" dirty="0"/>
          </a:p>
          <a:p>
            <a:endParaRPr lang="en-PH" dirty="0"/>
          </a:p>
          <a:p>
            <a:r>
              <a:rPr lang="en-PH" dirty="0"/>
              <a:t>5. Click </a:t>
            </a:r>
            <a:r>
              <a:rPr lang="en-PH" b="1" dirty="0"/>
              <a:t>Next</a:t>
            </a:r>
          </a:p>
          <a:p>
            <a:endParaRPr lang="en-PH" dirty="0"/>
          </a:p>
          <a:p>
            <a:endParaRPr lang="en-PH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D4192-B2E2-9D47-B940-FFC5E7CF2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170" y="1747131"/>
            <a:ext cx="7689954" cy="4541377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66CE4DC4-5609-8A48-BBE7-E3CD96BFA12C}"/>
              </a:ext>
            </a:extLst>
          </p:cNvPr>
          <p:cNvSpPr/>
          <p:nvPr/>
        </p:nvSpPr>
        <p:spPr>
          <a:xfrm>
            <a:off x="4601980" y="5306518"/>
            <a:ext cx="5756222" cy="309828"/>
          </a:xfrm>
          <a:prstGeom prst="frame">
            <a:avLst>
              <a:gd name="adj1" fmla="val 8796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6D0F-0E6A-C744-9066-EAA55BF3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Deploy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251F-11A4-BA4B-A105-71344DB08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Log Into AWS Console through Event Engine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 Key Pair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Deploy VPC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Deploy Storage Gateway Workshop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93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D658-D784-964D-BA32-A1229D78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05" y="229869"/>
            <a:ext cx="13780347" cy="4192230"/>
          </a:xfrm>
        </p:spPr>
        <p:txBody>
          <a:bodyPr/>
          <a:lstStyle/>
          <a:p>
            <a:pPr lvl="0"/>
            <a:r>
              <a:rPr lang="en-US" dirty="0"/>
              <a:t>6. </a:t>
            </a:r>
            <a:r>
              <a:rPr lang="en-SG" dirty="0"/>
              <a:t>Enter the </a:t>
            </a:r>
            <a:r>
              <a:rPr lang="en-SG" b="1" dirty="0"/>
              <a:t>Stack name</a:t>
            </a:r>
            <a:r>
              <a:rPr lang="en-SG" dirty="0"/>
              <a:t> as </a:t>
            </a:r>
            <a:r>
              <a:rPr lang="en-SG" b="1" dirty="0" err="1"/>
              <a:t>dr</a:t>
            </a:r>
            <a:r>
              <a:rPr lang="en-SG" b="1" dirty="0"/>
              <a:t>-stack, </a:t>
            </a:r>
            <a:r>
              <a:rPr lang="en-SG" dirty="0"/>
              <a:t>then click </a:t>
            </a:r>
            <a:r>
              <a:rPr lang="en-SG" b="1" dirty="0"/>
              <a:t>Next </a:t>
            </a:r>
            <a:r>
              <a:rPr lang="en-SG" dirty="0"/>
              <a:t>and set the </a:t>
            </a:r>
            <a:r>
              <a:rPr lang="en-SG" b="1" dirty="0" err="1"/>
              <a:t>KeyName</a:t>
            </a:r>
            <a:r>
              <a:rPr lang="en-SG" b="1" dirty="0"/>
              <a:t> </a:t>
            </a:r>
            <a:r>
              <a:rPr lang="en-SG" dirty="0"/>
              <a:t>into </a:t>
            </a:r>
            <a:r>
              <a:rPr lang="en-SG" b="1" dirty="0" err="1"/>
              <a:t>cloudendure</a:t>
            </a:r>
            <a:r>
              <a:rPr lang="en-SG" b="1" dirty="0"/>
              <a:t>-workshop </a:t>
            </a:r>
            <a:r>
              <a:rPr lang="en-SG" dirty="0"/>
              <a:t>that you have created in Step 4. Leave other fields as default.</a:t>
            </a:r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r>
              <a:rPr lang="en-SG" dirty="0"/>
              <a:t>7. On the next page scroll to the bottom and click on </a:t>
            </a:r>
            <a:r>
              <a:rPr lang="en-SG" b="1" dirty="0"/>
              <a:t>Next</a:t>
            </a:r>
            <a:r>
              <a:rPr lang="en-SG" dirty="0"/>
              <a:t> to continue, then click on </a:t>
            </a:r>
            <a:r>
              <a:rPr lang="en-SG" b="1" dirty="0"/>
              <a:t>Create stack</a:t>
            </a:r>
            <a:endParaRPr lang="en-PH" dirty="0"/>
          </a:p>
          <a:p>
            <a:pPr lvl="0"/>
            <a:endParaRPr lang="en-PH" dirty="0"/>
          </a:p>
          <a:p>
            <a:endParaRPr lang="en-PH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pPr lvl="0"/>
            <a:endParaRPr lang="en-SG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CCCCC-B59C-284D-BF00-B6DA3276D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750" y="1637130"/>
            <a:ext cx="8829208" cy="4448084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7864EE9-6D5C-184C-8C26-755C65FD6733}"/>
              </a:ext>
            </a:extLst>
          </p:cNvPr>
          <p:cNvSpPr/>
          <p:nvPr/>
        </p:nvSpPr>
        <p:spPr>
          <a:xfrm>
            <a:off x="3880756" y="3013024"/>
            <a:ext cx="6417485" cy="614596"/>
          </a:xfrm>
          <a:prstGeom prst="frame">
            <a:avLst>
              <a:gd name="adj1" fmla="val 8796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59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D658-D784-964D-BA32-A1229D78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7" y="244858"/>
            <a:ext cx="13514832" cy="5686282"/>
          </a:xfrm>
        </p:spPr>
        <p:txBody>
          <a:bodyPr/>
          <a:lstStyle/>
          <a:p>
            <a:r>
              <a:rPr lang="en-US" dirty="0"/>
              <a:t>8. </a:t>
            </a:r>
            <a:r>
              <a:rPr lang="en-SG" dirty="0"/>
              <a:t>Click on the </a:t>
            </a:r>
            <a:r>
              <a:rPr lang="en-SG" b="1" dirty="0"/>
              <a:t>Stack info</a:t>
            </a:r>
            <a:r>
              <a:rPr lang="en-SG" dirty="0"/>
              <a:t> tab and click on the </a:t>
            </a:r>
            <a:r>
              <a:rPr lang="en-SG" b="1" dirty="0"/>
              <a:t>refresh</a:t>
            </a:r>
            <a:r>
              <a:rPr lang="en-SG" dirty="0"/>
              <a:t> icon as highlighted in </a:t>
            </a:r>
            <a:r>
              <a:rPr lang="en-SG" b="1" dirty="0"/>
              <a:t>RED</a:t>
            </a:r>
            <a:r>
              <a:rPr lang="en-SG" dirty="0"/>
              <a:t> until the status value changes to </a:t>
            </a:r>
            <a:r>
              <a:rPr lang="en-SG" b="1" dirty="0"/>
              <a:t>CREATE_COMPLETE</a:t>
            </a:r>
            <a:r>
              <a:rPr lang="en-SG" dirty="0"/>
              <a:t> (this may take 1-2 minutes) as shown below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66EAE-E9DA-8D42-B87F-AF7858687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13" y="1767382"/>
            <a:ext cx="125349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8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D37C-91F1-2947-B5E7-ECC46F0E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Into AWS Console through Event Engine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6072E-B316-014A-B851-A54E29421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33728"/>
            <a:ext cx="13514832" cy="568628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Go to </a:t>
            </a:r>
            <a:r>
              <a:rPr lang="en-SG" u="sng" dirty="0">
                <a:hlinkClick r:id="rId2"/>
              </a:rPr>
              <a:t>https://dashboard.eventengine.run/login</a:t>
            </a:r>
            <a:r>
              <a:rPr lang="en-PH" dirty="0"/>
              <a:t> </a:t>
            </a:r>
          </a:p>
          <a:p>
            <a:pPr marL="514350" indent="-514350">
              <a:buAutoNum type="arabicPeriod"/>
            </a:pPr>
            <a:r>
              <a:rPr lang="en-US" dirty="0"/>
              <a:t>Enter in Hash provided by organizers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497F0-3AC3-9647-B312-ACD02CA4D1B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784" y="2805914"/>
            <a:ext cx="6888544" cy="511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1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D658-D784-964D-BA32-A1229D78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7" y="244858"/>
            <a:ext cx="13514832" cy="5686282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SG" dirty="0"/>
              <a:t>Click Accept Terms &amp; Login </a:t>
            </a:r>
            <a:endParaRPr lang="en-PH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D0BC2-D9CA-5A43-AAEB-5BC6E3822F3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525" y="1003807"/>
            <a:ext cx="7583350" cy="56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3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D658-D784-964D-BA32-A1229D78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7" y="244858"/>
            <a:ext cx="13514832" cy="5686282"/>
          </a:xfrm>
        </p:spPr>
        <p:txBody>
          <a:bodyPr/>
          <a:lstStyle/>
          <a:p>
            <a:r>
              <a:rPr lang="en-US" dirty="0"/>
              <a:t>4. C</a:t>
            </a:r>
            <a:r>
              <a:rPr lang="en-SG" dirty="0"/>
              <a:t>lick </a:t>
            </a:r>
            <a:r>
              <a:rPr lang="en-SG" b="1" dirty="0"/>
              <a:t>AWS Console </a:t>
            </a:r>
            <a:endParaRPr lang="en-PH" dirty="0"/>
          </a:p>
          <a:p>
            <a:endParaRPr lang="en-PH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C9EC65-9CB4-D843-9DA9-05C73A9D64E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526" y="930809"/>
            <a:ext cx="7583350" cy="568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0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C999-3512-B844-93A9-98C2A100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Storage Gateway Lab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8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D658-D784-964D-BA32-A1229D78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47" y="244858"/>
            <a:ext cx="13514832" cy="5686282"/>
          </a:xfrm>
        </p:spPr>
        <p:txBody>
          <a:bodyPr/>
          <a:lstStyle/>
          <a:p>
            <a:r>
              <a:rPr lang="en-US" dirty="0"/>
              <a:t>6. </a:t>
            </a:r>
            <a:r>
              <a:rPr lang="en-SG" dirty="0"/>
              <a:t>Click </a:t>
            </a:r>
            <a:r>
              <a:rPr lang="en-SG" b="1" dirty="0"/>
              <a:t>Open AWS Console</a:t>
            </a:r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F0AED-FD9B-C047-B60B-5F3E72AA14F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250" y="930809"/>
            <a:ext cx="7621624" cy="568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4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E650-0330-D141-B853-D677C266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Key 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8FFE-D037-E346-994C-E033DBA00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On the AWS Console, make sure region is set to </a:t>
            </a:r>
            <a:r>
              <a:rPr lang="en-SG" b="1" dirty="0"/>
              <a:t>us-east-1</a:t>
            </a:r>
            <a:r>
              <a:rPr lang="en-SG" dirty="0"/>
              <a:t> </a:t>
            </a:r>
            <a:r>
              <a:rPr lang="en-SG" b="1" dirty="0"/>
              <a:t>(</a:t>
            </a:r>
            <a:r>
              <a:rPr lang="en-SG" b="1" dirty="0" err="1"/>
              <a:t>N.Virginia</a:t>
            </a:r>
            <a:r>
              <a:rPr lang="en-SG" b="1" dirty="0"/>
              <a:t>)</a:t>
            </a:r>
            <a:r>
              <a:rPr lang="en-SG" dirty="0"/>
              <a:t> </a:t>
            </a:r>
          </a:p>
          <a:p>
            <a:pPr marL="514350" indent="-514350">
              <a:buAutoNum type="arabicPeriod"/>
            </a:pPr>
            <a:endParaRPr lang="en-SG" dirty="0"/>
          </a:p>
          <a:p>
            <a:pPr marL="514350" indent="-514350">
              <a:buAutoNum type="arabicPeriod"/>
            </a:pPr>
            <a:endParaRPr lang="en-SG" dirty="0"/>
          </a:p>
          <a:p>
            <a:pPr marL="514350" indent="-514350">
              <a:buAutoNum type="arabicPeriod"/>
            </a:pPr>
            <a:endParaRPr lang="en-SG" dirty="0"/>
          </a:p>
          <a:p>
            <a:pPr marL="514350" indent="-514350">
              <a:buFontTx/>
              <a:buAutoNum type="arabicPeriod"/>
            </a:pPr>
            <a:r>
              <a:rPr lang="en-SG" dirty="0"/>
              <a:t>Click </a:t>
            </a:r>
            <a:r>
              <a:rPr lang="en-SG" b="1" dirty="0"/>
              <a:t>Services</a:t>
            </a:r>
            <a:r>
              <a:rPr lang="en-SG" dirty="0"/>
              <a:t> and type &amp; select </a:t>
            </a:r>
            <a:r>
              <a:rPr lang="en-SG" b="1" dirty="0"/>
              <a:t>EC2</a:t>
            </a:r>
          </a:p>
          <a:p>
            <a:endParaRPr lang="en-PH" dirty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C368E-DAAE-C949-AD03-DE22CEE9B6A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75" y="2366010"/>
            <a:ext cx="11433874" cy="864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8E9080-5D3D-EE45-B754-1613C24C4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175" y="4277704"/>
            <a:ext cx="7748778" cy="3054498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81C2D1E1-3448-5B40-B657-A00CCD72D383}"/>
              </a:ext>
            </a:extLst>
          </p:cNvPr>
          <p:cNvSpPr/>
          <p:nvPr/>
        </p:nvSpPr>
        <p:spPr>
          <a:xfrm>
            <a:off x="2828544" y="5413248"/>
            <a:ext cx="2121408" cy="573024"/>
          </a:xfrm>
          <a:prstGeom prst="fram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744448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3">
      <a:dk1>
        <a:srgbClr val="000000"/>
      </a:dk1>
      <a:lt1>
        <a:srgbClr val="FFFFFF"/>
      </a:lt1>
      <a:dk2>
        <a:srgbClr val="232F3E"/>
      </a:dk2>
      <a:lt2>
        <a:srgbClr val="F2F3F3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1E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solidFill>
              <a:schemeClr val="tx2"/>
            </a:solidFill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31678</TotalTime>
  <Words>947</Words>
  <Application>Microsoft Macintosh PowerPoint</Application>
  <PresentationFormat>Custom</PresentationFormat>
  <Paragraphs>252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Amazon Ember</vt:lpstr>
      <vt:lpstr>Amazon Ember Light</vt:lpstr>
      <vt:lpstr>Amazon Ember Regular</vt:lpstr>
      <vt:lpstr>Arial</vt:lpstr>
      <vt:lpstr>DeckTemplate-AWS</vt:lpstr>
      <vt:lpstr>PowerPoint Presentation</vt:lpstr>
      <vt:lpstr>Logging in to your Account</vt:lpstr>
      <vt:lpstr>MODULE 1: Deploy Resources</vt:lpstr>
      <vt:lpstr>Log Into AWS Console through Event Engine </vt:lpstr>
      <vt:lpstr>PowerPoint Presentation</vt:lpstr>
      <vt:lpstr>PowerPoint Presentation</vt:lpstr>
      <vt:lpstr>Storage Gateway Lab Setup</vt:lpstr>
      <vt:lpstr>PowerPoint Presentation</vt:lpstr>
      <vt:lpstr>Create Key Pair</vt:lpstr>
      <vt:lpstr>PowerPoint Presentation</vt:lpstr>
      <vt:lpstr>Deploy VPC Environment</vt:lpstr>
      <vt:lpstr>PowerPoint Presentation</vt:lpstr>
      <vt:lpstr>PowerPoint Presentation</vt:lpstr>
      <vt:lpstr>PowerPoint Presentation</vt:lpstr>
      <vt:lpstr>Deploy Storage Gateway Workshop Resources</vt:lpstr>
      <vt:lpstr>PowerPoint Presentation</vt:lpstr>
      <vt:lpstr>PowerPoint Presentation</vt:lpstr>
      <vt:lpstr>PowerPoint Presentation</vt:lpstr>
      <vt:lpstr>PowerPoint Presentation</vt:lpstr>
      <vt:lpstr>CloudEndure Lab Setup</vt:lpstr>
      <vt:lpstr>Download the CloudFormation Templates</vt:lpstr>
      <vt:lpstr>Create Key Pair</vt:lpstr>
      <vt:lpstr>PowerPoint Presentation</vt:lpstr>
      <vt:lpstr>Deploy VPC Environment (for the Source Infra)</vt:lpstr>
      <vt:lpstr>PowerPoint Presentation</vt:lpstr>
      <vt:lpstr>PowerPoint Presentation</vt:lpstr>
      <vt:lpstr>PowerPoint Presentation</vt:lpstr>
      <vt:lpstr>Deploy VPC Environment (for the DR Infra)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1667</cp:revision>
  <dcterms:created xsi:type="dcterms:W3CDTF">2016-06-17T18:22:10Z</dcterms:created>
  <dcterms:modified xsi:type="dcterms:W3CDTF">2020-04-02T04:14:45Z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