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2D498-0069-4883-97A4-7DF57722C0D1}" v="37" dt="2021-05-24T08:50:04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aide Lunardi" userId="4fb9f0523ff73e63" providerId="LiveId" clId="{0B92D498-0069-4883-97A4-7DF57722C0D1}"/>
    <pc:docChg chg="undo custSel addSld delSld modSld sldOrd">
      <pc:chgData name="Adelaide Lunardi" userId="4fb9f0523ff73e63" providerId="LiveId" clId="{0B92D498-0069-4883-97A4-7DF57722C0D1}" dt="2021-05-24T08:56:51.490" v="3066" actId="1076"/>
      <pc:docMkLst>
        <pc:docMk/>
      </pc:docMkLst>
      <pc:sldChg chg="addSp delSp modSp new del mod">
        <pc:chgData name="Adelaide Lunardi" userId="4fb9f0523ff73e63" providerId="LiveId" clId="{0B92D498-0069-4883-97A4-7DF57722C0D1}" dt="2021-05-22T16:32:35.368" v="1122" actId="2696"/>
        <pc:sldMkLst>
          <pc:docMk/>
          <pc:sldMk cId="1465283422" sldId="256"/>
        </pc:sldMkLst>
        <pc:spChg chg="del mod">
          <ac:chgData name="Adelaide Lunardi" userId="4fb9f0523ff73e63" providerId="LiveId" clId="{0B92D498-0069-4883-97A4-7DF57722C0D1}" dt="2021-05-22T16:11:56.737" v="270" actId="478"/>
          <ac:spMkLst>
            <pc:docMk/>
            <pc:sldMk cId="1465283422" sldId="256"/>
            <ac:spMk id="2" creationId="{76B483CD-08A0-4C83-B842-04A1D1AD56FC}"/>
          </ac:spMkLst>
        </pc:spChg>
        <pc:spChg chg="mod">
          <ac:chgData name="Adelaide Lunardi" userId="4fb9f0523ff73e63" providerId="LiveId" clId="{0B92D498-0069-4883-97A4-7DF57722C0D1}" dt="2021-05-22T16:32:23.655" v="1118" actId="21"/>
          <ac:spMkLst>
            <pc:docMk/>
            <pc:sldMk cId="1465283422" sldId="256"/>
            <ac:spMk id="3" creationId="{92A44120-9AF2-4567-87E0-1EC8DF6B189B}"/>
          </ac:spMkLst>
        </pc:spChg>
        <pc:spChg chg="add del mod">
          <ac:chgData name="Adelaide Lunardi" userId="4fb9f0523ff73e63" providerId="LiveId" clId="{0B92D498-0069-4883-97A4-7DF57722C0D1}" dt="2021-05-22T16:22:06.911" v="477" actId="478"/>
          <ac:spMkLst>
            <pc:docMk/>
            <pc:sldMk cId="1465283422" sldId="256"/>
            <ac:spMk id="5" creationId="{5E356913-0D99-4C33-B77D-77736DEC1656}"/>
          </ac:spMkLst>
        </pc:spChg>
        <pc:spChg chg="add del mod">
          <ac:chgData name="Adelaide Lunardi" userId="4fb9f0523ff73e63" providerId="LiveId" clId="{0B92D498-0069-4883-97A4-7DF57722C0D1}" dt="2021-05-22T16:22:10.829" v="478" actId="478"/>
          <ac:spMkLst>
            <pc:docMk/>
            <pc:sldMk cId="1465283422" sldId="256"/>
            <ac:spMk id="7" creationId="{2D547D41-9FB8-439D-BAA6-1500C1CEB8C3}"/>
          </ac:spMkLst>
        </pc:spChg>
      </pc:sldChg>
      <pc:sldChg chg="addSp modSp new del mod">
        <pc:chgData name="Adelaide Lunardi" userId="4fb9f0523ff73e63" providerId="LiveId" clId="{0B92D498-0069-4883-97A4-7DF57722C0D1}" dt="2021-05-22T16:31:44.095" v="1038" actId="2696"/>
        <pc:sldMkLst>
          <pc:docMk/>
          <pc:sldMk cId="213518905" sldId="257"/>
        </pc:sldMkLst>
        <pc:spChg chg="mod">
          <ac:chgData name="Adelaide Lunardi" userId="4fb9f0523ff73e63" providerId="LiveId" clId="{0B92D498-0069-4883-97A4-7DF57722C0D1}" dt="2021-05-22T16:30:38.716" v="1001" actId="21"/>
          <ac:spMkLst>
            <pc:docMk/>
            <pc:sldMk cId="213518905" sldId="257"/>
            <ac:spMk id="2" creationId="{0224837D-071D-45CE-BD9D-AF981BBB56FE}"/>
          </ac:spMkLst>
        </pc:spChg>
        <pc:spChg chg="add">
          <ac:chgData name="Adelaide Lunardi" userId="4fb9f0523ff73e63" providerId="LiveId" clId="{0B92D498-0069-4883-97A4-7DF57722C0D1}" dt="2021-05-22T16:31:08.549" v="1010" actId="22"/>
          <ac:spMkLst>
            <pc:docMk/>
            <pc:sldMk cId="213518905" sldId="257"/>
            <ac:spMk id="4" creationId="{C1C4279F-9C38-4945-AA82-8034CE8CD377}"/>
          </ac:spMkLst>
        </pc:spChg>
      </pc:sldChg>
      <pc:sldChg chg="modSp new del mod">
        <pc:chgData name="Adelaide Lunardi" userId="4fb9f0523ff73e63" providerId="LiveId" clId="{0B92D498-0069-4883-97A4-7DF57722C0D1}" dt="2021-05-22T16:37:26.608" v="1359" actId="2696"/>
        <pc:sldMkLst>
          <pc:docMk/>
          <pc:sldMk cId="153864782" sldId="258"/>
        </pc:sldMkLst>
        <pc:spChg chg="mod">
          <ac:chgData name="Adelaide Lunardi" userId="4fb9f0523ff73e63" providerId="LiveId" clId="{0B92D498-0069-4883-97A4-7DF57722C0D1}" dt="2021-05-22T16:36:20.018" v="1317" actId="21"/>
          <ac:spMkLst>
            <pc:docMk/>
            <pc:sldMk cId="153864782" sldId="258"/>
            <ac:spMk id="2" creationId="{82107A5E-3214-44C2-9DBF-5E2BE600F7E8}"/>
          </ac:spMkLst>
        </pc:spChg>
      </pc:sldChg>
      <pc:sldChg chg="modSp new del mod">
        <pc:chgData name="Adelaide Lunardi" userId="4fb9f0523ff73e63" providerId="LiveId" clId="{0B92D498-0069-4883-97A4-7DF57722C0D1}" dt="2021-05-22T16:48:35.208" v="1615" actId="2696"/>
        <pc:sldMkLst>
          <pc:docMk/>
          <pc:sldMk cId="3128356236" sldId="259"/>
        </pc:sldMkLst>
        <pc:spChg chg="mod">
          <ac:chgData name="Adelaide Lunardi" userId="4fb9f0523ff73e63" providerId="LiveId" clId="{0B92D498-0069-4883-97A4-7DF57722C0D1}" dt="2021-05-22T16:46:51.774" v="1534" actId="21"/>
          <ac:spMkLst>
            <pc:docMk/>
            <pc:sldMk cId="3128356236" sldId="259"/>
            <ac:spMk id="2" creationId="{DE034664-2421-4DEE-A4C3-340F718502D0}"/>
          </ac:spMkLst>
        </pc:spChg>
      </pc:sldChg>
      <pc:sldChg chg="modSp new del mod">
        <pc:chgData name="Adelaide Lunardi" userId="4fb9f0523ff73e63" providerId="LiveId" clId="{0B92D498-0069-4883-97A4-7DF57722C0D1}" dt="2021-05-22T16:52:16.879" v="1871" actId="2696"/>
        <pc:sldMkLst>
          <pc:docMk/>
          <pc:sldMk cId="1362359126" sldId="260"/>
        </pc:sldMkLst>
        <pc:spChg chg="mod">
          <ac:chgData name="Adelaide Lunardi" userId="4fb9f0523ff73e63" providerId="LiveId" clId="{0B92D498-0069-4883-97A4-7DF57722C0D1}" dt="2021-05-22T16:52:14.055" v="1870" actId="21"/>
          <ac:spMkLst>
            <pc:docMk/>
            <pc:sldMk cId="1362359126" sldId="260"/>
            <ac:spMk id="2" creationId="{2B421224-2093-4501-9D41-9B71727848FB}"/>
          </ac:spMkLst>
        </pc:spChg>
      </pc:sldChg>
      <pc:sldChg chg="addSp delSp modSp new mod setBg setClrOvrMap">
        <pc:chgData name="Adelaide Lunardi" userId="4fb9f0523ff73e63" providerId="LiveId" clId="{0B92D498-0069-4883-97A4-7DF57722C0D1}" dt="2021-05-24T08:51:30.491" v="2980" actId="1076"/>
        <pc:sldMkLst>
          <pc:docMk/>
          <pc:sldMk cId="2395990369" sldId="261"/>
        </pc:sldMkLst>
        <pc:spChg chg="mod">
          <ac:chgData name="Adelaide Lunardi" userId="4fb9f0523ff73e63" providerId="LiveId" clId="{0B92D498-0069-4883-97A4-7DF57722C0D1}" dt="2021-05-24T08:51:27.202" v="2979" actId="1076"/>
          <ac:spMkLst>
            <pc:docMk/>
            <pc:sldMk cId="2395990369" sldId="261"/>
            <ac:spMk id="2" creationId="{525AAFC8-7370-4F81-BEBE-E5744F7CFE87}"/>
          </ac:spMkLst>
        </pc:spChg>
        <pc:spChg chg="add del mod">
          <ac:chgData name="Adelaide Lunardi" userId="4fb9f0523ff73e63" providerId="LiveId" clId="{0B92D498-0069-4883-97A4-7DF57722C0D1}" dt="2021-05-24T08:51:30.491" v="2980" actId="1076"/>
          <ac:spMkLst>
            <pc:docMk/>
            <pc:sldMk cId="2395990369" sldId="261"/>
            <ac:spMk id="3" creationId="{D356A690-D456-4630-978C-2CAD2C638A66}"/>
          </ac:spMkLst>
        </pc:spChg>
        <pc:spChg chg="add del">
          <ac:chgData name="Adelaide Lunardi" userId="4fb9f0523ff73e63" providerId="LiveId" clId="{0B92D498-0069-4883-97A4-7DF57722C0D1}" dt="2021-05-22T17:00:57.200" v="2023" actId="26606"/>
          <ac:spMkLst>
            <pc:docMk/>
            <pc:sldMk cId="2395990369" sldId="261"/>
            <ac:spMk id="8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6:54:54.183" v="1947" actId="26606"/>
          <ac:spMkLst>
            <pc:docMk/>
            <pc:sldMk cId="2395990369" sldId="261"/>
            <ac:spMk id="9" creationId="{8DF67618-B87B-4195-8E24-3B126F79FF55}"/>
          </ac:spMkLst>
        </pc:spChg>
        <pc:spChg chg="add del">
          <ac:chgData name="Adelaide Lunardi" userId="4fb9f0523ff73e63" providerId="LiveId" clId="{0B92D498-0069-4883-97A4-7DF57722C0D1}" dt="2021-05-22T17:00:57.200" v="2023" actId="26606"/>
          <ac:spMkLst>
            <pc:docMk/>
            <pc:sldMk cId="2395990369" sldId="261"/>
            <ac:spMk id="10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6:54:54.183" v="1947" actId="26606"/>
          <ac:spMkLst>
            <pc:docMk/>
            <pc:sldMk cId="2395990369" sldId="261"/>
            <ac:spMk id="11" creationId="{64960379-9FF9-400A-A8A8-F5AB633FD3BF}"/>
          </ac:spMkLst>
        </pc:spChg>
        <pc:spChg chg="add del">
          <ac:chgData name="Adelaide Lunardi" userId="4fb9f0523ff73e63" providerId="LiveId" clId="{0B92D498-0069-4883-97A4-7DF57722C0D1}" dt="2021-05-22T17:00:57.200" v="2023" actId="26606"/>
          <ac:spMkLst>
            <pc:docMk/>
            <pc:sldMk cId="2395990369" sldId="261"/>
            <ac:spMk id="12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7:08:14.693" v="2042" actId="26606"/>
          <ac:spMkLst>
            <pc:docMk/>
            <pc:sldMk cId="2395990369" sldId="261"/>
            <ac:spMk id="14" creationId="{9264D464-898B-4908-88FD-33A83D6ED64E}"/>
          </ac:spMkLst>
        </pc:spChg>
        <pc:spChg chg="add del">
          <ac:chgData name="Adelaide Lunardi" userId="4fb9f0523ff73e63" providerId="LiveId" clId="{0B92D498-0069-4883-97A4-7DF57722C0D1}" dt="2021-05-22T17:08:14.693" v="2042" actId="26606"/>
          <ac:spMkLst>
            <pc:docMk/>
            <pc:sldMk cId="2395990369" sldId="261"/>
            <ac:spMk id="19" creationId="{F0BC1D9E-4401-4EC0-88FD-ED103CB570EA}"/>
          </ac:spMkLst>
        </pc:spChg>
        <pc:spChg chg="add del">
          <ac:chgData name="Adelaide Lunardi" userId="4fb9f0523ff73e63" providerId="LiveId" clId="{0B92D498-0069-4883-97A4-7DF57722C0D1}" dt="2021-05-22T17:08:14.693" v="2042" actId="26606"/>
          <ac:spMkLst>
            <pc:docMk/>
            <pc:sldMk cId="2395990369" sldId="261"/>
            <ac:spMk id="21" creationId="{B0AAF7C9-094E-400C-A428-F6C2262F6527}"/>
          </ac:spMkLst>
        </pc:spChg>
        <pc:spChg chg="add del">
          <ac:chgData name="Adelaide Lunardi" userId="4fb9f0523ff73e63" providerId="LiveId" clId="{0B92D498-0069-4883-97A4-7DF57722C0D1}" dt="2021-05-22T17:08:14.693" v="2042" actId="26606"/>
          <ac:spMkLst>
            <pc:docMk/>
            <pc:sldMk cId="2395990369" sldId="261"/>
            <ac:spMk id="23" creationId="{6200B311-3585-4069-AAC6-CD443FA5B8AD}"/>
          </ac:spMkLst>
        </pc:spChg>
        <pc:spChg chg="add del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28" creationId="{7CB4857B-ED7C-444D-9F04-2F885114A1C2}"/>
          </ac:spMkLst>
        </pc:spChg>
        <pc:spChg chg="add del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30" creationId="{D18046FB-44EA-4FD8-A585-EA09A319B2D0}"/>
          </ac:spMkLst>
        </pc:spChg>
        <pc:spChg chg="add del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32" creationId="{479F5F2B-8B58-4140-AE6A-51F6C67B18D9}"/>
          </ac:spMkLst>
        </pc:spChg>
        <pc:spChg chg="add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37" creationId="{C9A36457-A5F4-4103-A443-02581C09185B}"/>
          </ac:spMkLst>
        </pc:spChg>
        <pc:spChg chg="add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39" creationId="{DC5FB7E8-B636-40FA-BE8D-48145C0F5C57}"/>
          </ac:spMkLst>
        </pc:spChg>
        <pc:spChg chg="add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41" creationId="{142DCE2C-2863-46FA-9BE7-24365A24D9BA}"/>
          </ac:spMkLst>
        </pc:spChg>
        <pc:grpChg chg="add del">
          <ac:chgData name="Adelaide Lunardi" userId="4fb9f0523ff73e63" providerId="LiveId" clId="{0B92D498-0069-4883-97A4-7DF57722C0D1}" dt="2021-05-22T16:54:54.183" v="1947" actId="26606"/>
          <ac:grpSpMkLst>
            <pc:docMk/>
            <pc:sldMk cId="2395990369" sldId="261"/>
            <ac:grpSpMk id="13" creationId="{2C491629-AE25-486B-9B22-2CE4EE8F7E47}"/>
          </ac:grpSpMkLst>
        </pc:grpChg>
        <pc:grpChg chg="add del">
          <ac:chgData name="Adelaide Lunardi" userId="4fb9f0523ff73e63" providerId="LiveId" clId="{0B92D498-0069-4883-97A4-7DF57722C0D1}" dt="2021-05-22T16:54:54.183" v="1947" actId="26606"/>
          <ac:grpSpMkLst>
            <pc:docMk/>
            <pc:sldMk cId="2395990369" sldId="261"/>
            <ac:grpSpMk id="17" creationId="{43F5E015-E085-4624-B431-B42414448684}"/>
          </ac:grpSpMkLst>
        </pc:grpChg>
        <pc:graphicFrameChg chg="add del">
          <ac:chgData name="Adelaide Lunardi" userId="4fb9f0523ff73e63" providerId="LiveId" clId="{0B92D498-0069-4883-97A4-7DF57722C0D1}" dt="2021-05-22T16:54:54.183" v="1947" actId="26606"/>
          <ac:graphicFrameMkLst>
            <pc:docMk/>
            <pc:sldMk cId="2395990369" sldId="261"/>
            <ac:graphicFrameMk id="5" creationId="{D2B498A5-772A-45A5-A7A3-9BBE43BE53D9}"/>
          </ac:graphicFrameMkLst>
        </pc:graphicFrameChg>
      </pc:sldChg>
      <pc:sldChg chg="new del">
        <pc:chgData name="Adelaide Lunardi" userId="4fb9f0523ff73e63" providerId="LiveId" clId="{0B92D498-0069-4883-97A4-7DF57722C0D1}" dt="2021-05-22T16:10:38.997" v="269" actId="2696"/>
        <pc:sldMkLst>
          <pc:docMk/>
          <pc:sldMk cId="2752184028" sldId="261"/>
        </pc:sldMkLst>
      </pc:sldChg>
      <pc:sldChg chg="new del">
        <pc:chgData name="Adelaide Lunardi" userId="4fb9f0523ff73e63" providerId="LiveId" clId="{0B92D498-0069-4883-97A4-7DF57722C0D1}" dt="2021-05-22T16:30:52.416" v="1005" actId="680"/>
        <pc:sldMkLst>
          <pc:docMk/>
          <pc:sldMk cId="2768141814" sldId="261"/>
        </pc:sldMkLst>
      </pc:sldChg>
      <pc:sldChg chg="new del">
        <pc:chgData name="Adelaide Lunardi" userId="4fb9f0523ff73e63" providerId="LiveId" clId="{0B92D498-0069-4883-97A4-7DF57722C0D1}" dt="2021-05-22T16:30:52.031" v="1004" actId="680"/>
        <pc:sldMkLst>
          <pc:docMk/>
          <pc:sldMk cId="2955165501" sldId="262"/>
        </pc:sldMkLst>
      </pc:sldChg>
      <pc:sldChg chg="addSp delSp modSp new mod ord setBg setClrOvrMap">
        <pc:chgData name="Adelaide Lunardi" userId="4fb9f0523ff73e63" providerId="LiveId" clId="{0B92D498-0069-4883-97A4-7DF57722C0D1}" dt="2021-05-22T18:32:25.503" v="2677" actId="1076"/>
        <pc:sldMkLst>
          <pc:docMk/>
          <pc:sldMk cId="4082511508" sldId="262"/>
        </pc:sldMkLst>
        <pc:spChg chg="mod ord">
          <ac:chgData name="Adelaide Lunardi" userId="4fb9f0523ff73e63" providerId="LiveId" clId="{0B92D498-0069-4883-97A4-7DF57722C0D1}" dt="2021-05-22T18:22:29.392" v="2555" actId="1076"/>
          <ac:spMkLst>
            <pc:docMk/>
            <pc:sldMk cId="4082511508" sldId="262"/>
            <ac:spMk id="2" creationId="{F1B13EFA-0B24-40B2-8993-CDCCC9B02BC0}"/>
          </ac:spMkLst>
        </pc:spChg>
        <pc:spChg chg="add del mod">
          <ac:chgData name="Adelaide Lunardi" userId="4fb9f0523ff73e63" providerId="LiveId" clId="{0B92D498-0069-4883-97A4-7DF57722C0D1}" dt="2021-05-22T16:55:33.275" v="1957" actId="26606"/>
          <ac:spMkLst>
            <pc:docMk/>
            <pc:sldMk cId="4082511508" sldId="262"/>
            <ac:spMk id="3" creationId="{B4B6C90C-E75B-4AEA-8F2C-D0631CC26BB5}"/>
          </ac:spMkLst>
        </pc:spChg>
        <pc:spChg chg="add mod">
          <ac:chgData name="Adelaide Lunardi" userId="4fb9f0523ff73e63" providerId="LiveId" clId="{0B92D498-0069-4883-97A4-7DF57722C0D1}" dt="2021-05-22T18:32:25.503" v="2677" actId="1076"/>
          <ac:spMkLst>
            <pc:docMk/>
            <pc:sldMk cId="4082511508" sldId="262"/>
            <ac:spMk id="4" creationId="{7020EEAB-FFC1-435A-BD75-0B194DE0D0AB}"/>
          </ac:spMkLst>
        </pc:spChg>
        <pc:spChg chg="add del">
          <ac:chgData name="Adelaide Lunardi" userId="4fb9f0523ff73e63" providerId="LiveId" clId="{0B92D498-0069-4883-97A4-7DF57722C0D1}" dt="2021-05-22T16:55:16.699" v="1950" actId="26606"/>
          <ac:spMkLst>
            <pc:docMk/>
            <pc:sldMk cId="4082511508" sldId="262"/>
            <ac:spMk id="6" creationId="{8DF67618-B87B-4195-8E24-3B126F79FF55}"/>
          </ac:spMkLst>
        </pc:spChg>
        <pc:spChg chg="add del">
          <ac:chgData name="Adelaide Lunardi" userId="4fb9f0523ff73e63" providerId="LiveId" clId="{0B92D498-0069-4883-97A4-7DF57722C0D1}" dt="2021-05-22T16:55:16.699" v="1950" actId="26606"/>
          <ac:spMkLst>
            <pc:docMk/>
            <pc:sldMk cId="4082511508" sldId="262"/>
            <ac:spMk id="7" creationId="{64960379-9FF9-400A-A8A8-F5AB633FD3BF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8" creationId="{09588DA8-065E-4F6F-8EFD-43104AB2E0CF}"/>
          </ac:spMkLst>
        </pc:spChg>
        <pc:spChg chg="add del">
          <ac:chgData name="Adelaide Lunardi" userId="4fb9f0523ff73e63" providerId="LiveId" clId="{0B92D498-0069-4883-97A4-7DF57722C0D1}" dt="2021-05-22T16:54:14.815" v="1942" actId="26606"/>
          <ac:spMkLst>
            <pc:docMk/>
            <pc:sldMk cId="4082511508" sldId="262"/>
            <ac:spMk id="9" creationId="{8DF67618-B87B-4195-8E24-3B126F79FF55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10" creationId="{C4285719-470E-454C-AF62-8323075F1F5B}"/>
          </ac:spMkLst>
        </pc:spChg>
        <pc:spChg chg="add del">
          <ac:chgData name="Adelaide Lunardi" userId="4fb9f0523ff73e63" providerId="LiveId" clId="{0B92D498-0069-4883-97A4-7DF57722C0D1}" dt="2021-05-22T16:54:14.815" v="1942" actId="26606"/>
          <ac:spMkLst>
            <pc:docMk/>
            <pc:sldMk cId="4082511508" sldId="262"/>
            <ac:spMk id="11" creationId="{64960379-9FF9-400A-A8A8-F5AB633FD3BF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12" creationId="{CD9FE4EF-C4D8-49A0-B2FF-81D8DB7D8A24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16" creationId="{D2B78728-A580-49A7-84F9-6EF6F583ADE0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26" creationId="{4300840D-0A0B-4512-BACA-B439D5B9C57C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27" creationId="{38FAA1A1-D861-433F-88FA-1E9D6FD31D11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28" creationId="{8D71EDA1-87BF-4D5D-AB79-F346FD19278A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2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6:54:54.600" v="1948" actId="26606"/>
          <ac:spMkLst>
            <pc:docMk/>
            <pc:sldMk cId="4082511508" sldId="262"/>
            <ac:spMk id="31" creationId="{8DF67618-B87B-4195-8E24-3B126F79FF55}"/>
          </ac:spMkLst>
        </pc:spChg>
        <pc:spChg chg="add del">
          <ac:chgData name="Adelaide Lunardi" userId="4fb9f0523ff73e63" providerId="LiveId" clId="{0B92D498-0069-4883-97A4-7DF57722C0D1}" dt="2021-05-22T16:54:54.600" v="1948" actId="26606"/>
          <ac:spMkLst>
            <pc:docMk/>
            <pc:sldMk cId="4082511508" sldId="262"/>
            <ac:spMk id="32" creationId="{64960379-9FF9-400A-A8A8-F5AB633FD3BF}"/>
          </ac:spMkLst>
        </pc:spChg>
        <pc:spChg chg="add del mod">
          <ac:chgData name="Adelaide Lunardi" userId="4fb9f0523ff73e63" providerId="LiveId" clId="{0B92D498-0069-4883-97A4-7DF57722C0D1}" dt="2021-05-22T18:23:45.661" v="2563" actId="11529"/>
          <ac:spMkLst>
            <pc:docMk/>
            <pc:sldMk cId="4082511508" sldId="262"/>
            <ac:spMk id="46" creationId="{DAD8F3E8-62B0-4222-9CFD-4D48860AAD90}"/>
          </ac:spMkLst>
        </pc:spChg>
        <pc:spChg chg="add del">
          <ac:chgData name="Adelaide Lunardi" userId="4fb9f0523ff73e63" providerId="LiveId" clId="{0B92D498-0069-4883-97A4-7DF57722C0D1}" dt="2021-05-22T16:55:22.971" v="1952" actId="26606"/>
          <ac:spMkLst>
            <pc:docMk/>
            <pc:sldMk cId="4082511508" sldId="262"/>
            <ac:spMk id="47" creationId="{CB299CAB-C506-454B-90FC-4065728297D3}"/>
          </ac:spMkLst>
        </pc:spChg>
        <pc:spChg chg="add del">
          <ac:chgData name="Adelaide Lunardi" userId="4fb9f0523ff73e63" providerId="LiveId" clId="{0B92D498-0069-4883-97A4-7DF57722C0D1}" dt="2021-05-22T16:55:22.971" v="1952" actId="26606"/>
          <ac:spMkLst>
            <pc:docMk/>
            <pc:sldMk cId="4082511508" sldId="262"/>
            <ac:spMk id="48" creationId="{C8D99311-F254-40F1-8AB5-EE3E7B9B6872}"/>
          </ac:spMkLst>
        </pc:spChg>
        <pc:spChg chg="add del">
          <ac:chgData name="Adelaide Lunardi" userId="4fb9f0523ff73e63" providerId="LiveId" clId="{0B92D498-0069-4883-97A4-7DF57722C0D1}" dt="2021-05-22T16:55:22.971" v="1952" actId="26606"/>
          <ac:spMkLst>
            <pc:docMk/>
            <pc:sldMk cId="4082511508" sldId="262"/>
            <ac:spMk id="49" creationId="{7D89E3CB-00ED-4691-9F0F-F23EA3564705}"/>
          </ac:spMkLst>
        </pc:spChg>
        <pc:spChg chg="add del">
          <ac:chgData name="Adelaide Lunardi" userId="4fb9f0523ff73e63" providerId="LiveId" clId="{0B92D498-0069-4883-97A4-7DF57722C0D1}" dt="2021-05-22T16:55:22.971" v="1952" actId="26606"/>
          <ac:spMkLst>
            <pc:docMk/>
            <pc:sldMk cId="4082511508" sldId="262"/>
            <ac:spMk id="50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6:55:23.974" v="1954" actId="26606"/>
          <ac:spMkLst>
            <pc:docMk/>
            <pc:sldMk cId="4082511508" sldId="262"/>
            <ac:spMk id="52" creationId="{84697CDA-BDB7-4883-B48B-1D4EDB2F0E93}"/>
          </ac:spMkLst>
        </pc:spChg>
        <pc:spChg chg="add del">
          <ac:chgData name="Adelaide Lunardi" userId="4fb9f0523ff73e63" providerId="LiveId" clId="{0B92D498-0069-4883-97A4-7DF57722C0D1}" dt="2021-05-22T16:55:23.974" v="1954" actId="26606"/>
          <ac:spMkLst>
            <pc:docMk/>
            <pc:sldMk cId="4082511508" sldId="262"/>
            <ac:spMk id="53" creationId="{6295B176-FA0E-4B6A-A190-5E2E82BEA57A}"/>
          </ac:spMkLst>
        </pc:spChg>
        <pc:spChg chg="add del">
          <ac:chgData name="Adelaide Lunardi" userId="4fb9f0523ff73e63" providerId="LiveId" clId="{0B92D498-0069-4883-97A4-7DF57722C0D1}" dt="2021-05-22T16:55:23.974" v="1954" actId="26606"/>
          <ac:spMkLst>
            <pc:docMk/>
            <pc:sldMk cId="4082511508" sldId="262"/>
            <ac:spMk id="54" creationId="{48F779DE-4744-42D6-9C74-33EC94460CCC}"/>
          </ac:spMkLst>
        </pc:spChg>
        <pc:spChg chg="add del">
          <ac:chgData name="Adelaide Lunardi" userId="4fb9f0523ff73e63" providerId="LiveId" clId="{0B92D498-0069-4883-97A4-7DF57722C0D1}" dt="2021-05-22T16:55:23.974" v="1954" actId="26606"/>
          <ac:spMkLst>
            <pc:docMk/>
            <pc:sldMk cId="4082511508" sldId="262"/>
            <ac:spMk id="5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6:55:33.259" v="1956" actId="26606"/>
          <ac:spMkLst>
            <pc:docMk/>
            <pc:sldMk cId="4082511508" sldId="262"/>
            <ac:spMk id="57" creationId="{CB299CAB-C506-454B-90FC-4065728297D3}"/>
          </ac:spMkLst>
        </pc:spChg>
        <pc:spChg chg="add del">
          <ac:chgData name="Adelaide Lunardi" userId="4fb9f0523ff73e63" providerId="LiveId" clId="{0B92D498-0069-4883-97A4-7DF57722C0D1}" dt="2021-05-22T16:55:33.259" v="1956" actId="26606"/>
          <ac:spMkLst>
            <pc:docMk/>
            <pc:sldMk cId="4082511508" sldId="262"/>
            <ac:spMk id="58" creationId="{C8D99311-F254-40F1-8AB5-EE3E7B9B6872}"/>
          </ac:spMkLst>
        </pc:spChg>
        <pc:spChg chg="add del">
          <ac:chgData name="Adelaide Lunardi" userId="4fb9f0523ff73e63" providerId="LiveId" clId="{0B92D498-0069-4883-97A4-7DF57722C0D1}" dt="2021-05-22T16:55:33.259" v="1956" actId="26606"/>
          <ac:spMkLst>
            <pc:docMk/>
            <pc:sldMk cId="4082511508" sldId="262"/>
            <ac:spMk id="59" creationId="{7D89E3CB-00ED-4691-9F0F-F23EA3564705}"/>
          </ac:spMkLst>
        </pc:spChg>
        <pc:spChg chg="add del">
          <ac:chgData name="Adelaide Lunardi" userId="4fb9f0523ff73e63" providerId="LiveId" clId="{0B92D498-0069-4883-97A4-7DF57722C0D1}" dt="2021-05-22T16:55:33.259" v="1956" actId="26606"/>
          <ac:spMkLst>
            <pc:docMk/>
            <pc:sldMk cId="4082511508" sldId="262"/>
            <ac:spMk id="60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9.242" v="2022" actId="26606"/>
          <ac:spMkLst>
            <pc:docMk/>
            <pc:sldMk cId="4082511508" sldId="262"/>
            <ac:spMk id="62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7:00:49.242" v="2022" actId="26606"/>
          <ac:spMkLst>
            <pc:docMk/>
            <pc:sldMk cId="4082511508" sldId="262"/>
            <ac:spMk id="63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7:00:49.242" v="2022" actId="26606"/>
          <ac:spMkLst>
            <pc:docMk/>
            <pc:sldMk cId="4082511508" sldId="262"/>
            <ac:spMk id="64" creationId="{6D79188D-1ED5-4705-B8C7-5D6FB7670AB3}"/>
          </ac:spMkLst>
        </pc:spChg>
        <pc:spChg chg="add del mod">
          <ac:chgData name="Adelaide Lunardi" userId="4fb9f0523ff73e63" providerId="LiveId" clId="{0B92D498-0069-4883-97A4-7DF57722C0D1}" dt="2021-05-22T17:00:49.242" v="2022" actId="26606"/>
          <ac:spMkLst>
            <pc:docMk/>
            <pc:sldMk cId="4082511508" sldId="262"/>
            <ac:spMk id="6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6:57:58.949" v="1969" actId="26606"/>
          <ac:spMkLst>
            <pc:docMk/>
            <pc:sldMk cId="4082511508" sldId="262"/>
            <ac:spMk id="70" creationId="{081EA652-8C6A-4E69-BEB9-170809474553}"/>
          </ac:spMkLst>
        </pc:spChg>
        <pc:spChg chg="add del">
          <ac:chgData name="Adelaide Lunardi" userId="4fb9f0523ff73e63" providerId="LiveId" clId="{0B92D498-0069-4883-97A4-7DF57722C0D1}" dt="2021-05-22T16:57:58.949" v="1969" actId="26606"/>
          <ac:spMkLst>
            <pc:docMk/>
            <pc:sldMk cId="4082511508" sldId="262"/>
            <ac:spMk id="72" creationId="{5298780A-33B9-4EA2-8F67-DE68AD62841B}"/>
          </ac:spMkLst>
        </pc:spChg>
        <pc:spChg chg="add del">
          <ac:chgData name="Adelaide Lunardi" userId="4fb9f0523ff73e63" providerId="LiveId" clId="{0B92D498-0069-4883-97A4-7DF57722C0D1}" dt="2021-05-22T16:57:58.949" v="1969" actId="26606"/>
          <ac:spMkLst>
            <pc:docMk/>
            <pc:sldMk cId="4082511508" sldId="262"/>
            <ac:spMk id="74" creationId="{7F488E8B-4E1E-4402-8935-D4E6C02615C7}"/>
          </ac:spMkLst>
        </pc:spChg>
        <pc:spChg chg="add del">
          <ac:chgData name="Adelaide Lunardi" userId="4fb9f0523ff73e63" providerId="LiveId" clId="{0B92D498-0069-4883-97A4-7DF57722C0D1}" dt="2021-05-22T16:58:03.663" v="1971" actId="26606"/>
          <ac:spMkLst>
            <pc:docMk/>
            <pc:sldMk cId="4082511508" sldId="262"/>
            <ac:spMk id="76" creationId="{375E0459-6403-40CD-989D-56A4407CA12E}"/>
          </ac:spMkLst>
        </pc:spChg>
        <pc:spChg chg="add del">
          <ac:chgData name="Adelaide Lunardi" userId="4fb9f0523ff73e63" providerId="LiveId" clId="{0B92D498-0069-4883-97A4-7DF57722C0D1}" dt="2021-05-22T16:58:03.663" v="1971" actId="26606"/>
          <ac:spMkLst>
            <pc:docMk/>
            <pc:sldMk cId="4082511508" sldId="262"/>
            <ac:spMk id="77" creationId="{1B15ED52-F352-441B-82BF-E0EA34836D08}"/>
          </ac:spMkLst>
        </pc:spChg>
        <pc:spChg chg="add del">
          <ac:chgData name="Adelaide Lunardi" userId="4fb9f0523ff73e63" providerId="LiveId" clId="{0B92D498-0069-4883-97A4-7DF57722C0D1}" dt="2021-05-22T16:58:03.663" v="1971" actId="26606"/>
          <ac:spMkLst>
            <pc:docMk/>
            <pc:sldMk cId="4082511508" sldId="262"/>
            <ac:spMk id="78" creationId="{53E5B1A8-3AC9-4BD1-9BBC-78CA94F2D1BA}"/>
          </ac:spMkLst>
        </pc:spChg>
        <pc:spChg chg="add del">
          <ac:chgData name="Adelaide Lunardi" userId="4fb9f0523ff73e63" providerId="LiveId" clId="{0B92D498-0069-4883-97A4-7DF57722C0D1}" dt="2021-05-22T16:58:03.663" v="1971" actId="26606"/>
          <ac:spMkLst>
            <pc:docMk/>
            <pc:sldMk cId="4082511508" sldId="262"/>
            <ac:spMk id="79" creationId="{3B2E3793-BFE6-45A2-9B7B-E18844431C99}"/>
          </ac:spMkLst>
        </pc:spChg>
        <pc:spChg chg="add del">
          <ac:chgData name="Adelaide Lunardi" userId="4fb9f0523ff73e63" providerId="LiveId" clId="{0B92D498-0069-4883-97A4-7DF57722C0D1}" dt="2021-05-22T16:58:03.663" v="1971" actId="26606"/>
          <ac:spMkLst>
            <pc:docMk/>
            <pc:sldMk cId="4082511508" sldId="262"/>
            <ac:spMk id="80" creationId="{BC4C4868-CB8F-4AF9-9CDB-8108F2C19B67}"/>
          </ac:spMkLst>
        </pc:spChg>
        <pc:spChg chg="add del">
          <ac:chgData name="Adelaide Lunardi" userId="4fb9f0523ff73e63" providerId="LiveId" clId="{0B92D498-0069-4883-97A4-7DF57722C0D1}" dt="2021-05-22T16:59:56.517" v="1973" actId="26606"/>
          <ac:spMkLst>
            <pc:docMk/>
            <pc:sldMk cId="4082511508" sldId="262"/>
            <ac:spMk id="82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6:59:56.517" v="1973" actId="26606"/>
          <ac:spMkLst>
            <pc:docMk/>
            <pc:sldMk cId="4082511508" sldId="262"/>
            <ac:spMk id="83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6:59:56.517" v="1973" actId="26606"/>
          <ac:spMkLst>
            <pc:docMk/>
            <pc:sldMk cId="4082511508" sldId="262"/>
            <ac:spMk id="84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6:59:57.984" v="1975" actId="26606"/>
          <ac:spMkLst>
            <pc:docMk/>
            <pc:sldMk cId="4082511508" sldId="262"/>
            <ac:spMk id="86" creationId="{43C823D3-D619-407C-89E0-C6F6B1E7A42A}"/>
          </ac:spMkLst>
        </pc:spChg>
        <pc:spChg chg="add del">
          <ac:chgData name="Adelaide Lunardi" userId="4fb9f0523ff73e63" providerId="LiveId" clId="{0B92D498-0069-4883-97A4-7DF57722C0D1}" dt="2021-05-22T16:59:57.984" v="1975" actId="26606"/>
          <ac:spMkLst>
            <pc:docMk/>
            <pc:sldMk cId="4082511508" sldId="262"/>
            <ac:spMk id="87" creationId="{047F8E3E-2FFA-4A0F-B3C7-E57ADDCFB415}"/>
          </ac:spMkLst>
        </pc:spChg>
        <pc:spChg chg="add del">
          <ac:chgData name="Adelaide Lunardi" userId="4fb9f0523ff73e63" providerId="LiveId" clId="{0B92D498-0069-4883-97A4-7DF57722C0D1}" dt="2021-05-22T16:59:57.984" v="1975" actId="26606"/>
          <ac:spMkLst>
            <pc:docMk/>
            <pc:sldMk cId="4082511508" sldId="262"/>
            <ac:spMk id="92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6:59:58.702" v="1977" actId="26606"/>
          <ac:spMkLst>
            <pc:docMk/>
            <pc:sldMk cId="4082511508" sldId="262"/>
            <ac:spMk id="98" creationId="{907EF6B7-1338-4443-8C46-6A318D952DFD}"/>
          </ac:spMkLst>
        </pc:spChg>
        <pc:spChg chg="add del">
          <ac:chgData name="Adelaide Lunardi" userId="4fb9f0523ff73e63" providerId="LiveId" clId="{0B92D498-0069-4883-97A4-7DF57722C0D1}" dt="2021-05-22T16:59:58.702" v="1977" actId="26606"/>
          <ac:spMkLst>
            <pc:docMk/>
            <pc:sldMk cId="4082511508" sldId="262"/>
            <ac:spMk id="99" creationId="{DAAE4CDD-124C-4DCF-9584-B6033B545DD5}"/>
          </ac:spMkLst>
        </pc:spChg>
        <pc:spChg chg="add del">
          <ac:chgData name="Adelaide Lunardi" userId="4fb9f0523ff73e63" providerId="LiveId" clId="{0B92D498-0069-4883-97A4-7DF57722C0D1}" dt="2021-05-22T16:59:58.702" v="1977" actId="26606"/>
          <ac:spMkLst>
            <pc:docMk/>
            <pc:sldMk cId="4082511508" sldId="262"/>
            <ac:spMk id="100" creationId="{081E4A58-353D-44AE-B2FC-2A74E2E400F7}"/>
          </ac:spMkLst>
        </pc:spChg>
        <pc:spChg chg="add del">
          <ac:chgData name="Adelaide Lunardi" userId="4fb9f0523ff73e63" providerId="LiveId" clId="{0B92D498-0069-4883-97A4-7DF57722C0D1}" dt="2021-05-22T16:59:58.702" v="1977" actId="26606"/>
          <ac:spMkLst>
            <pc:docMk/>
            <pc:sldMk cId="4082511508" sldId="262"/>
            <ac:spMk id="101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00.028" v="1979" actId="26606"/>
          <ac:spMkLst>
            <pc:docMk/>
            <pc:sldMk cId="4082511508" sldId="262"/>
            <ac:spMk id="103" creationId="{91F32EBA-ED97-466E-8CFA-8382584155D0}"/>
          </ac:spMkLst>
        </pc:spChg>
        <pc:spChg chg="add del">
          <ac:chgData name="Adelaide Lunardi" userId="4fb9f0523ff73e63" providerId="LiveId" clId="{0B92D498-0069-4883-97A4-7DF57722C0D1}" dt="2021-05-22T17:00:00.028" v="1979" actId="26606"/>
          <ac:spMkLst>
            <pc:docMk/>
            <pc:sldMk cId="4082511508" sldId="262"/>
            <ac:spMk id="104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00.028" v="1979" actId="26606"/>
          <ac:spMkLst>
            <pc:docMk/>
            <pc:sldMk cId="4082511508" sldId="262"/>
            <ac:spMk id="105" creationId="{0F06C9D3-00DF-4B71-AE88-29075022FC89}"/>
          </ac:spMkLst>
        </pc:spChg>
        <pc:spChg chg="add del">
          <ac:chgData name="Adelaide Lunardi" userId="4fb9f0523ff73e63" providerId="LiveId" clId="{0B92D498-0069-4883-97A4-7DF57722C0D1}" dt="2021-05-22T17:00:00.028" v="1979" actId="26606"/>
          <ac:spMkLst>
            <pc:docMk/>
            <pc:sldMk cId="4082511508" sldId="262"/>
            <ac:spMk id="106" creationId="{4300F7B2-2FBB-4B65-B588-6331766027CB}"/>
          </ac:spMkLst>
        </pc:spChg>
        <pc:spChg chg="add del">
          <ac:chgData name="Adelaide Lunardi" userId="4fb9f0523ff73e63" providerId="LiveId" clId="{0B92D498-0069-4883-97A4-7DF57722C0D1}" dt="2021-05-22T17:00:00.028" v="1979" actId="26606"/>
          <ac:spMkLst>
            <pc:docMk/>
            <pc:sldMk cId="4082511508" sldId="262"/>
            <ac:spMk id="107" creationId="{EFA5A327-531A-495C-BCA7-27F04811AF4B}"/>
          </ac:spMkLst>
        </pc:spChg>
        <pc:spChg chg="add del">
          <ac:chgData name="Adelaide Lunardi" userId="4fb9f0523ff73e63" providerId="LiveId" clId="{0B92D498-0069-4883-97A4-7DF57722C0D1}" dt="2021-05-22T17:00:05.094" v="1981" actId="26606"/>
          <ac:spMkLst>
            <pc:docMk/>
            <pc:sldMk cId="4082511508" sldId="262"/>
            <ac:spMk id="109" creationId="{907EF6B7-1338-4443-8C46-6A318D952DFD}"/>
          </ac:spMkLst>
        </pc:spChg>
        <pc:spChg chg="add del">
          <ac:chgData name="Adelaide Lunardi" userId="4fb9f0523ff73e63" providerId="LiveId" clId="{0B92D498-0069-4883-97A4-7DF57722C0D1}" dt="2021-05-22T17:00:05.094" v="1981" actId="26606"/>
          <ac:spMkLst>
            <pc:docMk/>
            <pc:sldMk cId="4082511508" sldId="262"/>
            <ac:spMk id="110" creationId="{DAAE4CDD-124C-4DCF-9584-B6033B545DD5}"/>
          </ac:spMkLst>
        </pc:spChg>
        <pc:spChg chg="add del">
          <ac:chgData name="Adelaide Lunardi" userId="4fb9f0523ff73e63" providerId="LiveId" clId="{0B92D498-0069-4883-97A4-7DF57722C0D1}" dt="2021-05-22T17:00:05.094" v="1981" actId="26606"/>
          <ac:spMkLst>
            <pc:docMk/>
            <pc:sldMk cId="4082511508" sldId="262"/>
            <ac:spMk id="111" creationId="{081E4A58-353D-44AE-B2FC-2A74E2E400F7}"/>
          </ac:spMkLst>
        </pc:spChg>
        <pc:spChg chg="add del">
          <ac:chgData name="Adelaide Lunardi" userId="4fb9f0523ff73e63" providerId="LiveId" clId="{0B92D498-0069-4883-97A4-7DF57722C0D1}" dt="2021-05-22T17:00:05.094" v="1981" actId="26606"/>
          <ac:spMkLst>
            <pc:docMk/>
            <pc:sldMk cId="4082511508" sldId="262"/>
            <ac:spMk id="112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3:17.347" v="2044" actId="26606"/>
          <ac:spMkLst>
            <pc:docMk/>
            <pc:sldMk cId="4082511508" sldId="262"/>
            <ac:spMk id="113" creationId="{FA23A907-97FB-4A8F-880A-DD77401C4296}"/>
          </ac:spMkLst>
        </pc:spChg>
        <pc:spChg chg="add del">
          <ac:chgData name="Adelaide Lunardi" userId="4fb9f0523ff73e63" providerId="LiveId" clId="{0B92D498-0069-4883-97A4-7DF57722C0D1}" dt="2021-05-22T17:00:06.599" v="1983" actId="26606"/>
          <ac:spMkLst>
            <pc:docMk/>
            <pc:sldMk cId="4082511508" sldId="262"/>
            <ac:spMk id="114" creationId="{91F32EBA-ED97-466E-8CFA-8382584155D0}"/>
          </ac:spMkLst>
        </pc:spChg>
        <pc:spChg chg="add del">
          <ac:chgData name="Adelaide Lunardi" userId="4fb9f0523ff73e63" providerId="LiveId" clId="{0B92D498-0069-4883-97A4-7DF57722C0D1}" dt="2021-05-22T17:00:06.599" v="1983" actId="26606"/>
          <ac:spMkLst>
            <pc:docMk/>
            <pc:sldMk cId="4082511508" sldId="262"/>
            <ac:spMk id="11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06.599" v="1983" actId="26606"/>
          <ac:spMkLst>
            <pc:docMk/>
            <pc:sldMk cId="4082511508" sldId="262"/>
            <ac:spMk id="116" creationId="{0F06C9D3-00DF-4B71-AE88-29075022FC89}"/>
          </ac:spMkLst>
        </pc:spChg>
        <pc:spChg chg="add del">
          <ac:chgData name="Adelaide Lunardi" userId="4fb9f0523ff73e63" providerId="LiveId" clId="{0B92D498-0069-4883-97A4-7DF57722C0D1}" dt="2021-05-22T17:00:06.599" v="1983" actId="26606"/>
          <ac:spMkLst>
            <pc:docMk/>
            <pc:sldMk cId="4082511508" sldId="262"/>
            <ac:spMk id="117" creationId="{4300F7B2-2FBB-4B65-B588-6331766027CB}"/>
          </ac:spMkLst>
        </pc:spChg>
        <pc:spChg chg="add del">
          <ac:chgData name="Adelaide Lunardi" userId="4fb9f0523ff73e63" providerId="LiveId" clId="{0B92D498-0069-4883-97A4-7DF57722C0D1}" dt="2021-05-22T17:00:06.599" v="1983" actId="26606"/>
          <ac:spMkLst>
            <pc:docMk/>
            <pc:sldMk cId="4082511508" sldId="262"/>
            <ac:spMk id="118" creationId="{EFA5A327-531A-495C-BCA7-27F04811AF4B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119" creationId="{2D2964BB-484D-45AE-AD66-D407D0629652}"/>
          </ac:spMkLst>
        </pc:spChg>
        <pc:spChg chg="add del">
          <ac:chgData name="Adelaide Lunardi" userId="4fb9f0523ff73e63" providerId="LiveId" clId="{0B92D498-0069-4883-97A4-7DF57722C0D1}" dt="2021-05-22T17:00:13.468" v="1985" actId="26606"/>
          <ac:spMkLst>
            <pc:docMk/>
            <pc:sldMk cId="4082511508" sldId="262"/>
            <ac:spMk id="120" creationId="{E9EA95B6-474F-45AC-818B-C16DDA5A4EF7}"/>
          </ac:spMkLst>
        </pc:spChg>
        <pc:spChg chg="add del">
          <ac:chgData name="Adelaide Lunardi" userId="4fb9f0523ff73e63" providerId="LiveId" clId="{0B92D498-0069-4883-97A4-7DF57722C0D1}" dt="2021-05-22T17:00:13.468" v="1985" actId="26606"/>
          <ac:spMkLst>
            <pc:docMk/>
            <pc:sldMk cId="4082511508" sldId="262"/>
            <ac:spMk id="121" creationId="{84BD8C85-3E1B-430D-B450-1C103B9EF375}"/>
          </ac:spMkLst>
        </pc:spChg>
        <pc:spChg chg="add del">
          <ac:chgData name="Adelaide Lunardi" userId="4fb9f0523ff73e63" providerId="LiveId" clId="{0B92D498-0069-4883-97A4-7DF57722C0D1}" dt="2021-05-22T17:00:13.468" v="1985" actId="26606"/>
          <ac:spMkLst>
            <pc:docMk/>
            <pc:sldMk cId="4082511508" sldId="262"/>
            <ac:spMk id="122" creationId="{CFE22830-D1DB-4DDE-9CC9-1F1A16F5CC3E}"/>
          </ac:spMkLst>
        </pc:spChg>
        <pc:spChg chg="add del">
          <ac:chgData name="Adelaide Lunardi" userId="4fb9f0523ff73e63" providerId="LiveId" clId="{0B92D498-0069-4883-97A4-7DF57722C0D1}" dt="2021-05-22T17:00:13.468" v="1985" actId="26606"/>
          <ac:spMkLst>
            <pc:docMk/>
            <pc:sldMk cId="4082511508" sldId="262"/>
            <ac:spMk id="123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14.038" v="1987" actId="26606"/>
          <ac:spMkLst>
            <pc:docMk/>
            <pc:sldMk cId="4082511508" sldId="262"/>
            <ac:spMk id="125" creationId="{4DA718D0-4865-4629-8134-44F68D41D574}"/>
          </ac:spMkLst>
        </pc:spChg>
        <pc:spChg chg="add del">
          <ac:chgData name="Adelaide Lunardi" userId="4fb9f0523ff73e63" providerId="LiveId" clId="{0B92D498-0069-4883-97A4-7DF57722C0D1}" dt="2021-05-22T17:00:14.038" v="1987" actId="26606"/>
          <ac:spMkLst>
            <pc:docMk/>
            <pc:sldMk cId="4082511508" sldId="262"/>
            <ac:spMk id="128" creationId="{CBC4F608-B4B8-48C3-9572-C0F061B1CD99}"/>
          </ac:spMkLst>
        </pc:spChg>
        <pc:spChg chg="add del">
          <ac:chgData name="Adelaide Lunardi" userId="4fb9f0523ff73e63" providerId="LiveId" clId="{0B92D498-0069-4883-97A4-7DF57722C0D1}" dt="2021-05-22T17:00:14.038" v="1987" actId="26606"/>
          <ac:spMkLst>
            <pc:docMk/>
            <pc:sldMk cId="4082511508" sldId="262"/>
            <ac:spMk id="12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14.739" v="1989" actId="26606"/>
          <ac:spMkLst>
            <pc:docMk/>
            <pc:sldMk cId="4082511508" sldId="262"/>
            <ac:spMk id="131" creationId="{081EA652-8C6A-4E69-BEB9-170809474553}"/>
          </ac:spMkLst>
        </pc:spChg>
        <pc:spChg chg="add del">
          <ac:chgData name="Adelaide Lunardi" userId="4fb9f0523ff73e63" providerId="LiveId" clId="{0B92D498-0069-4883-97A4-7DF57722C0D1}" dt="2021-05-22T17:00:14.739" v="1989" actId="26606"/>
          <ac:spMkLst>
            <pc:docMk/>
            <pc:sldMk cId="4082511508" sldId="262"/>
            <ac:spMk id="132" creationId="{A4026A73-1F7F-49F2-B319-8CA3B3D53269}"/>
          </ac:spMkLst>
        </pc:spChg>
        <pc:spChg chg="add del">
          <ac:chgData name="Adelaide Lunardi" userId="4fb9f0523ff73e63" providerId="LiveId" clId="{0B92D498-0069-4883-97A4-7DF57722C0D1}" dt="2021-05-22T17:00:14.739" v="1989" actId="26606"/>
          <ac:spMkLst>
            <pc:docMk/>
            <pc:sldMk cId="4082511508" sldId="262"/>
            <ac:spMk id="133" creationId="{5298780A-33B9-4EA2-8F67-DE68AD62841B}"/>
          </ac:spMkLst>
        </pc:spChg>
        <pc:spChg chg="add del">
          <ac:chgData name="Adelaide Lunardi" userId="4fb9f0523ff73e63" providerId="LiveId" clId="{0B92D498-0069-4883-97A4-7DF57722C0D1}" dt="2021-05-22T17:00:14.739" v="1989" actId="26606"/>
          <ac:spMkLst>
            <pc:docMk/>
            <pc:sldMk cId="4082511508" sldId="262"/>
            <ac:spMk id="134" creationId="{7F488E8B-4E1E-4402-8935-D4E6C02615C7}"/>
          </ac:spMkLst>
        </pc:spChg>
        <pc:spChg chg="add del">
          <ac:chgData name="Adelaide Lunardi" userId="4fb9f0523ff73e63" providerId="LiveId" clId="{0B92D498-0069-4883-97A4-7DF57722C0D1}" dt="2021-05-22T17:00:14.739" v="1989" actId="26606"/>
          <ac:spMkLst>
            <pc:docMk/>
            <pc:sldMk cId="4082511508" sldId="262"/>
            <ac:spMk id="136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16.414" v="1991" actId="26606"/>
          <ac:spMkLst>
            <pc:docMk/>
            <pc:sldMk cId="4082511508" sldId="262"/>
            <ac:spMk id="138" creationId="{44D65982-4F00-4330-8DAA-DE6A9E4D6D23}"/>
          </ac:spMkLst>
        </pc:spChg>
        <pc:spChg chg="add del">
          <ac:chgData name="Adelaide Lunardi" userId="4fb9f0523ff73e63" providerId="LiveId" clId="{0B92D498-0069-4883-97A4-7DF57722C0D1}" dt="2021-05-22T17:00:16.414" v="1991" actId="26606"/>
          <ac:spMkLst>
            <pc:docMk/>
            <pc:sldMk cId="4082511508" sldId="262"/>
            <ac:spMk id="139" creationId="{009115B9-5BFD-478D-9C87-29ADB3AF1721}"/>
          </ac:spMkLst>
        </pc:spChg>
        <pc:spChg chg="add del">
          <ac:chgData name="Adelaide Lunardi" userId="4fb9f0523ff73e63" providerId="LiveId" clId="{0B92D498-0069-4883-97A4-7DF57722C0D1}" dt="2021-05-22T17:00:16.414" v="1991" actId="26606"/>
          <ac:spMkLst>
            <pc:docMk/>
            <pc:sldMk cId="4082511508" sldId="262"/>
            <ac:spMk id="148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18.119" v="1993" actId="26606"/>
          <ac:spMkLst>
            <pc:docMk/>
            <pc:sldMk cId="4082511508" sldId="262"/>
            <ac:spMk id="150" creationId="{081EA652-8C6A-4E69-BEB9-170809474553}"/>
          </ac:spMkLst>
        </pc:spChg>
        <pc:spChg chg="add del">
          <ac:chgData name="Adelaide Lunardi" userId="4fb9f0523ff73e63" providerId="LiveId" clId="{0B92D498-0069-4883-97A4-7DF57722C0D1}" dt="2021-05-22T17:00:18.119" v="1993" actId="26606"/>
          <ac:spMkLst>
            <pc:docMk/>
            <pc:sldMk cId="4082511508" sldId="262"/>
            <ac:spMk id="151" creationId="{A4026A73-1F7F-49F2-B319-8CA3B3D53269}"/>
          </ac:spMkLst>
        </pc:spChg>
        <pc:spChg chg="add del">
          <ac:chgData name="Adelaide Lunardi" userId="4fb9f0523ff73e63" providerId="LiveId" clId="{0B92D498-0069-4883-97A4-7DF57722C0D1}" dt="2021-05-22T17:00:18.119" v="1993" actId="26606"/>
          <ac:spMkLst>
            <pc:docMk/>
            <pc:sldMk cId="4082511508" sldId="262"/>
            <ac:spMk id="152" creationId="{5298780A-33B9-4EA2-8F67-DE68AD62841B}"/>
          </ac:spMkLst>
        </pc:spChg>
        <pc:spChg chg="add del">
          <ac:chgData name="Adelaide Lunardi" userId="4fb9f0523ff73e63" providerId="LiveId" clId="{0B92D498-0069-4883-97A4-7DF57722C0D1}" dt="2021-05-22T17:00:18.119" v="1993" actId="26606"/>
          <ac:spMkLst>
            <pc:docMk/>
            <pc:sldMk cId="4082511508" sldId="262"/>
            <ac:spMk id="153" creationId="{7F488E8B-4E1E-4402-8935-D4E6C02615C7}"/>
          </ac:spMkLst>
        </pc:spChg>
        <pc:spChg chg="add del">
          <ac:chgData name="Adelaide Lunardi" userId="4fb9f0523ff73e63" providerId="LiveId" clId="{0B92D498-0069-4883-97A4-7DF57722C0D1}" dt="2021-05-22T17:00:18.119" v="1993" actId="26606"/>
          <ac:spMkLst>
            <pc:docMk/>
            <pc:sldMk cId="4082511508" sldId="262"/>
            <ac:spMk id="15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19.840" v="1995" actId="26606"/>
          <ac:spMkLst>
            <pc:docMk/>
            <pc:sldMk cId="4082511508" sldId="262"/>
            <ac:spMk id="157" creationId="{85016AEC-0320-4ED0-8ECB-FE11DDDFE17A}"/>
          </ac:spMkLst>
        </pc:spChg>
        <pc:spChg chg="add del">
          <ac:chgData name="Adelaide Lunardi" userId="4fb9f0523ff73e63" providerId="LiveId" clId="{0B92D498-0069-4883-97A4-7DF57722C0D1}" dt="2021-05-22T17:00:19.840" v="1995" actId="26606"/>
          <ac:spMkLst>
            <pc:docMk/>
            <pc:sldMk cId="4082511508" sldId="262"/>
            <ac:spMk id="158" creationId="{D3CDB30C-1F82-41E6-A067-831D6E89184F}"/>
          </ac:spMkLst>
        </pc:spChg>
        <pc:spChg chg="add del">
          <ac:chgData name="Adelaide Lunardi" userId="4fb9f0523ff73e63" providerId="LiveId" clId="{0B92D498-0069-4883-97A4-7DF57722C0D1}" dt="2021-05-22T17:00:19.840" v="1995" actId="26606"/>
          <ac:spMkLst>
            <pc:docMk/>
            <pc:sldMk cId="4082511508" sldId="262"/>
            <ac:spMk id="159" creationId="{2DDA86DD-F997-4F66-A87C-5B58AB6D19EC}"/>
          </ac:spMkLst>
        </pc:spChg>
        <pc:spChg chg="add del">
          <ac:chgData name="Adelaide Lunardi" userId="4fb9f0523ff73e63" providerId="LiveId" clId="{0B92D498-0069-4883-97A4-7DF57722C0D1}" dt="2021-05-22T17:00:19.840" v="1995" actId="26606"/>
          <ac:spMkLst>
            <pc:docMk/>
            <pc:sldMk cId="4082511508" sldId="262"/>
            <ac:spMk id="160" creationId="{D241B827-437E-40A3-A732-669230D6A5BC}"/>
          </ac:spMkLst>
        </pc:spChg>
        <pc:spChg chg="add del">
          <ac:chgData name="Adelaide Lunardi" userId="4fb9f0523ff73e63" providerId="LiveId" clId="{0B92D498-0069-4883-97A4-7DF57722C0D1}" dt="2021-05-22T17:00:19.840" v="1995" actId="26606"/>
          <ac:spMkLst>
            <pc:docMk/>
            <pc:sldMk cId="4082511508" sldId="262"/>
            <ac:spMk id="161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21.544" v="1997" actId="26606"/>
          <ac:spMkLst>
            <pc:docMk/>
            <pc:sldMk cId="4082511508" sldId="262"/>
            <ac:spMk id="163" creationId="{907E470A-25F4-47D0-8FEC-EE9FD606BB34}"/>
          </ac:spMkLst>
        </pc:spChg>
        <pc:spChg chg="add del">
          <ac:chgData name="Adelaide Lunardi" userId="4fb9f0523ff73e63" providerId="LiveId" clId="{0B92D498-0069-4883-97A4-7DF57722C0D1}" dt="2021-05-22T17:00:21.544" v="1997" actId="26606"/>
          <ac:spMkLst>
            <pc:docMk/>
            <pc:sldMk cId="4082511508" sldId="262"/>
            <ac:spMk id="17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28.331" v="1999" actId="26606"/>
          <ac:spMkLst>
            <pc:docMk/>
            <pc:sldMk cId="4082511508" sldId="262"/>
            <ac:spMk id="177" creationId="{884769FE-1656-422F-86E1-8C1B16C27BE1}"/>
          </ac:spMkLst>
        </pc:spChg>
        <pc:spChg chg="add del">
          <ac:chgData name="Adelaide Lunardi" userId="4fb9f0523ff73e63" providerId="LiveId" clId="{0B92D498-0069-4883-97A4-7DF57722C0D1}" dt="2021-05-22T17:00:28.331" v="1999" actId="26606"/>
          <ac:spMkLst>
            <pc:docMk/>
            <pc:sldMk cId="4082511508" sldId="262"/>
            <ac:spMk id="178" creationId="{CB249F6D-244F-494A-98B9-5CC7413C4FB9}"/>
          </ac:spMkLst>
        </pc:spChg>
        <pc:spChg chg="add del">
          <ac:chgData name="Adelaide Lunardi" userId="4fb9f0523ff73e63" providerId="LiveId" clId="{0B92D498-0069-4883-97A4-7DF57722C0D1}" dt="2021-05-22T17:00:28.331" v="1999" actId="26606"/>
          <ac:spMkLst>
            <pc:docMk/>
            <pc:sldMk cId="4082511508" sldId="262"/>
            <ac:spMk id="179" creationId="{506C536E-6ECA-4211-AF8C-A2671C484DA7}"/>
          </ac:spMkLst>
        </pc:spChg>
        <pc:spChg chg="add del">
          <ac:chgData name="Adelaide Lunardi" userId="4fb9f0523ff73e63" providerId="LiveId" clId="{0B92D498-0069-4883-97A4-7DF57722C0D1}" dt="2021-05-22T17:00:28.331" v="1999" actId="26606"/>
          <ac:spMkLst>
            <pc:docMk/>
            <pc:sldMk cId="4082511508" sldId="262"/>
            <ac:spMk id="180" creationId="{AEAA70EA-2201-4F5D-AF08-58CFF851CCCD}"/>
          </ac:spMkLst>
        </pc:spChg>
        <pc:spChg chg="add del">
          <ac:chgData name="Adelaide Lunardi" userId="4fb9f0523ff73e63" providerId="LiveId" clId="{0B92D498-0069-4883-97A4-7DF57722C0D1}" dt="2021-05-22T17:00:28.331" v="1999" actId="26606"/>
          <ac:spMkLst>
            <pc:docMk/>
            <pc:sldMk cId="4082511508" sldId="262"/>
            <ac:spMk id="181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29.186" v="2001" actId="26606"/>
          <ac:spMkLst>
            <pc:docMk/>
            <pc:sldMk cId="4082511508" sldId="262"/>
            <ac:spMk id="183" creationId="{C9A36457-A5F4-4103-A443-02581C09185B}"/>
          </ac:spMkLst>
        </pc:spChg>
        <pc:spChg chg="add del">
          <ac:chgData name="Adelaide Lunardi" userId="4fb9f0523ff73e63" providerId="LiveId" clId="{0B92D498-0069-4883-97A4-7DF57722C0D1}" dt="2021-05-22T17:00:29.186" v="2001" actId="26606"/>
          <ac:spMkLst>
            <pc:docMk/>
            <pc:sldMk cId="4082511508" sldId="262"/>
            <ac:spMk id="184" creationId="{AA5CF486-D9E5-4A66-898A-F3D62B81B15E}"/>
          </ac:spMkLst>
        </pc:spChg>
        <pc:spChg chg="add del">
          <ac:chgData name="Adelaide Lunardi" userId="4fb9f0523ff73e63" providerId="LiveId" clId="{0B92D498-0069-4883-97A4-7DF57722C0D1}" dt="2021-05-22T17:00:29.186" v="2001" actId="26606"/>
          <ac:spMkLst>
            <pc:docMk/>
            <pc:sldMk cId="4082511508" sldId="262"/>
            <ac:spMk id="18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30.452" v="2003" actId="26606"/>
          <ac:spMkLst>
            <pc:docMk/>
            <pc:sldMk cId="4082511508" sldId="262"/>
            <ac:spMk id="187" creationId="{4BC99CB9-DDAD-44A2-8A1C-E3AF4E72DF5C}"/>
          </ac:spMkLst>
        </pc:spChg>
        <pc:spChg chg="add del">
          <ac:chgData name="Adelaide Lunardi" userId="4fb9f0523ff73e63" providerId="LiveId" clId="{0B92D498-0069-4883-97A4-7DF57722C0D1}" dt="2021-05-22T17:00:30.452" v="2003" actId="26606"/>
          <ac:spMkLst>
            <pc:docMk/>
            <pc:sldMk cId="4082511508" sldId="262"/>
            <ac:spMk id="188" creationId="{1561AEE4-4E38-4BAC-976D-E0DE523FC5D1}"/>
          </ac:spMkLst>
        </pc:spChg>
        <pc:spChg chg="add del">
          <ac:chgData name="Adelaide Lunardi" userId="4fb9f0523ff73e63" providerId="LiveId" clId="{0B92D498-0069-4883-97A4-7DF57722C0D1}" dt="2021-05-22T17:00:30.452" v="2003" actId="26606"/>
          <ac:spMkLst>
            <pc:docMk/>
            <pc:sldMk cId="4082511508" sldId="262"/>
            <ac:spMk id="19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33.044" v="2005" actId="26606"/>
          <ac:spMkLst>
            <pc:docMk/>
            <pc:sldMk cId="4082511508" sldId="262"/>
            <ac:spMk id="197" creationId="{C9A36457-A5F4-4103-A443-02581C09185B}"/>
          </ac:spMkLst>
        </pc:spChg>
        <pc:spChg chg="add del">
          <ac:chgData name="Adelaide Lunardi" userId="4fb9f0523ff73e63" providerId="LiveId" clId="{0B92D498-0069-4883-97A4-7DF57722C0D1}" dt="2021-05-22T17:00:33.044" v="2005" actId="26606"/>
          <ac:spMkLst>
            <pc:docMk/>
            <pc:sldMk cId="4082511508" sldId="262"/>
            <ac:spMk id="198" creationId="{AA5CF486-D9E5-4A66-898A-F3D62B81B15E}"/>
          </ac:spMkLst>
        </pc:spChg>
        <pc:spChg chg="add del">
          <ac:chgData name="Adelaide Lunardi" userId="4fb9f0523ff73e63" providerId="LiveId" clId="{0B92D498-0069-4883-97A4-7DF57722C0D1}" dt="2021-05-22T17:00:33.044" v="2005" actId="26606"/>
          <ac:spMkLst>
            <pc:docMk/>
            <pc:sldMk cId="4082511508" sldId="262"/>
            <ac:spMk id="19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33.847" v="2007" actId="26606"/>
          <ac:spMkLst>
            <pc:docMk/>
            <pc:sldMk cId="4082511508" sldId="262"/>
            <ac:spMk id="201" creationId="{777A147A-9ED8-46B4-8660-1B3C2AA880B5}"/>
          </ac:spMkLst>
        </pc:spChg>
        <pc:spChg chg="add del">
          <ac:chgData name="Adelaide Lunardi" userId="4fb9f0523ff73e63" providerId="LiveId" clId="{0B92D498-0069-4883-97A4-7DF57722C0D1}" dt="2021-05-22T17:00:33.847" v="2007" actId="26606"/>
          <ac:spMkLst>
            <pc:docMk/>
            <pc:sldMk cId="4082511508" sldId="262"/>
            <ac:spMk id="202" creationId="{5D6C15A0-C087-4593-8414-2B4EC1CDC3DE}"/>
          </ac:spMkLst>
        </pc:spChg>
        <pc:spChg chg="add del">
          <ac:chgData name="Adelaide Lunardi" userId="4fb9f0523ff73e63" providerId="LiveId" clId="{0B92D498-0069-4883-97A4-7DF57722C0D1}" dt="2021-05-22T17:00:33.847" v="2007" actId="26606"/>
          <ac:spMkLst>
            <pc:docMk/>
            <pc:sldMk cId="4082511508" sldId="262"/>
            <ac:spMk id="203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1.158" v="2009" actId="26606"/>
          <ac:spMkLst>
            <pc:docMk/>
            <pc:sldMk cId="4082511508" sldId="262"/>
            <ac:spMk id="205" creationId="{004A8AE1-9605-41DC-920F-A4B8E8F2391D}"/>
          </ac:spMkLst>
        </pc:spChg>
        <pc:spChg chg="add del">
          <ac:chgData name="Adelaide Lunardi" userId="4fb9f0523ff73e63" providerId="LiveId" clId="{0B92D498-0069-4883-97A4-7DF57722C0D1}" dt="2021-05-22T17:00:41.158" v="2009" actId="26606"/>
          <ac:spMkLst>
            <pc:docMk/>
            <pc:sldMk cId="4082511508" sldId="262"/>
            <ac:spMk id="206" creationId="{5B7778FC-632E-4DCA-A7CB-0D7731CCF970}"/>
          </ac:spMkLst>
        </pc:spChg>
        <pc:spChg chg="add del">
          <ac:chgData name="Adelaide Lunardi" userId="4fb9f0523ff73e63" providerId="LiveId" clId="{0B92D498-0069-4883-97A4-7DF57722C0D1}" dt="2021-05-22T17:00:41.158" v="2009" actId="26606"/>
          <ac:spMkLst>
            <pc:docMk/>
            <pc:sldMk cId="4082511508" sldId="262"/>
            <ac:spMk id="207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1.158" v="2009" actId="26606"/>
          <ac:spMkLst>
            <pc:docMk/>
            <pc:sldMk cId="4082511508" sldId="262"/>
            <ac:spMk id="208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7:00:41.158" v="2009" actId="26606"/>
          <ac:spMkLst>
            <pc:docMk/>
            <pc:sldMk cId="4082511508" sldId="262"/>
            <ac:spMk id="209" creationId="{FA23A907-97FB-4A8F-880A-DD77401C4296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1" creationId="{E92FEB64-6EEA-4759-B4A4-BD2C1E660BA8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2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3" creationId="{14847E93-7DC1-4D4B-8829-B19AA7137C50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4" creationId="{5566D6E1-03A1-4D73-A4E0-35D74D568A04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5" creationId="{9F835A99-04AC-494A-A572-AFE8413CC938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6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7" creationId="{7B786209-1B0B-4CA9-9BDD-F7327066A84D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8" creationId="{2D2964BB-484D-45AE-AD66-D407D0629652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9" creationId="{6691AC69-A76E-4DAB-B565-468B6B87ACF3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1" creationId="{F837543A-6020-4505-A233-C9DB4BF74011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2" creationId="{35B16301-FB18-48BA-A6DD-C37CAF6F9A18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3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4" creationId="{C3C0D90E-074A-4F52-9B11-B52BEF4BCBE5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5" creationId="{CABBD4C1-E6F8-46F6-8152-A8A97490BF4D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6" creationId="{83BA5EF5-1FE9-4BF9-83BB-269BCDDF6156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8" creationId="{88853921-7BC9-4BDE-ACAB-133C683C82D6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9" creationId="{09192968-3AE7-4470-A61C-97294BB92731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30" creationId="{3AB72E55-43E4-4356-BFE8-E2102CB0B505}"/>
          </ac:spMkLst>
        </pc:spChg>
        <pc:spChg chg="add del">
          <ac:chgData name="Adelaide Lunardi" userId="4fb9f0523ff73e63" providerId="LiveId" clId="{0B92D498-0069-4883-97A4-7DF57722C0D1}" dt="2021-05-22T17:00:43.379" v="2015" actId="26606"/>
          <ac:spMkLst>
            <pc:docMk/>
            <pc:sldMk cId="4082511508" sldId="262"/>
            <ac:spMk id="232" creationId="{1BB867FF-FC45-48F7-8104-F89BE54909F1}"/>
          </ac:spMkLst>
        </pc:spChg>
        <pc:spChg chg="add del">
          <ac:chgData name="Adelaide Lunardi" userId="4fb9f0523ff73e63" providerId="LiveId" clId="{0B92D498-0069-4883-97A4-7DF57722C0D1}" dt="2021-05-22T17:00:43.379" v="2015" actId="26606"/>
          <ac:spMkLst>
            <pc:docMk/>
            <pc:sldMk cId="4082511508" sldId="262"/>
            <ac:spMk id="233" creationId="{8BB56887-D0D5-4F0C-9E19-7247EB83C8B7}"/>
          </ac:spMkLst>
        </pc:spChg>
        <pc:spChg chg="add del">
          <ac:chgData name="Adelaide Lunardi" userId="4fb9f0523ff73e63" providerId="LiveId" clId="{0B92D498-0069-4883-97A4-7DF57722C0D1}" dt="2021-05-22T17:00:43.379" v="2015" actId="26606"/>
          <ac:spMkLst>
            <pc:docMk/>
            <pc:sldMk cId="4082511508" sldId="262"/>
            <ac:spMk id="234" creationId="{081E4A58-353D-44AE-B2FC-2A74E2E400F7}"/>
          </ac:spMkLst>
        </pc:spChg>
        <pc:spChg chg="add del">
          <ac:chgData name="Adelaide Lunardi" userId="4fb9f0523ff73e63" providerId="LiveId" clId="{0B92D498-0069-4883-97A4-7DF57722C0D1}" dt="2021-05-22T17:00:43.379" v="2015" actId="26606"/>
          <ac:spMkLst>
            <pc:docMk/>
            <pc:sldMk cId="4082511508" sldId="262"/>
            <ac:spMk id="23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4.999" v="2017" actId="26606"/>
          <ac:spMkLst>
            <pc:docMk/>
            <pc:sldMk cId="4082511508" sldId="262"/>
            <ac:spMk id="237" creationId="{979E27D9-03C7-44E2-9FF8-15D0C8506AF7}"/>
          </ac:spMkLst>
        </pc:spChg>
        <pc:spChg chg="add del">
          <ac:chgData name="Adelaide Lunardi" userId="4fb9f0523ff73e63" providerId="LiveId" clId="{0B92D498-0069-4883-97A4-7DF57722C0D1}" dt="2021-05-22T17:00:44.999" v="2017" actId="26606"/>
          <ac:spMkLst>
            <pc:docMk/>
            <pc:sldMk cId="4082511508" sldId="262"/>
            <ac:spMk id="238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4.999" v="2017" actId="26606"/>
          <ac:spMkLst>
            <pc:docMk/>
            <pc:sldMk cId="4082511508" sldId="262"/>
            <ac:spMk id="239" creationId="{EEBF1590-3B36-48EE-A89D-3B6F3CB256AB}"/>
          </ac:spMkLst>
        </pc:spChg>
        <pc:spChg chg="add del">
          <ac:chgData name="Adelaide Lunardi" userId="4fb9f0523ff73e63" providerId="LiveId" clId="{0B92D498-0069-4883-97A4-7DF57722C0D1}" dt="2021-05-22T17:00:44.999" v="2017" actId="26606"/>
          <ac:spMkLst>
            <pc:docMk/>
            <pc:sldMk cId="4082511508" sldId="262"/>
            <ac:spMk id="240" creationId="{AC8F6C8C-AB5A-4548-942D-E3FD40ACBC49}"/>
          </ac:spMkLst>
        </pc:spChg>
        <pc:spChg chg="add del">
          <ac:chgData name="Adelaide Lunardi" userId="4fb9f0523ff73e63" providerId="LiveId" clId="{0B92D498-0069-4883-97A4-7DF57722C0D1}" dt="2021-05-22T17:00:48.155" v="2019" actId="26606"/>
          <ac:spMkLst>
            <pc:docMk/>
            <pc:sldMk cId="4082511508" sldId="262"/>
            <ac:spMk id="242" creationId="{081EA652-8C6A-4E69-BEB9-170809474553}"/>
          </ac:spMkLst>
        </pc:spChg>
        <pc:spChg chg="add del">
          <ac:chgData name="Adelaide Lunardi" userId="4fb9f0523ff73e63" providerId="LiveId" clId="{0B92D498-0069-4883-97A4-7DF57722C0D1}" dt="2021-05-22T17:00:48.155" v="2019" actId="26606"/>
          <ac:spMkLst>
            <pc:docMk/>
            <pc:sldMk cId="4082511508" sldId="262"/>
            <ac:spMk id="243" creationId="{F474090D-CD95-4B41-BE3D-6596953D322D}"/>
          </ac:spMkLst>
        </pc:spChg>
        <pc:spChg chg="add del">
          <ac:chgData name="Adelaide Lunardi" userId="4fb9f0523ff73e63" providerId="LiveId" clId="{0B92D498-0069-4883-97A4-7DF57722C0D1}" dt="2021-05-22T17:00:48.155" v="2019" actId="26606"/>
          <ac:spMkLst>
            <pc:docMk/>
            <pc:sldMk cId="4082511508" sldId="262"/>
            <ac:spMk id="244" creationId="{5298780A-33B9-4EA2-8F67-DE68AD62841B}"/>
          </ac:spMkLst>
        </pc:spChg>
        <pc:spChg chg="add del">
          <ac:chgData name="Adelaide Lunardi" userId="4fb9f0523ff73e63" providerId="LiveId" clId="{0B92D498-0069-4883-97A4-7DF57722C0D1}" dt="2021-05-22T17:00:48.155" v="2019" actId="26606"/>
          <ac:spMkLst>
            <pc:docMk/>
            <pc:sldMk cId="4082511508" sldId="262"/>
            <ac:spMk id="245" creationId="{B8F3E811-B104-4DFF-951A-008C860FF1D2}"/>
          </ac:spMkLst>
        </pc:spChg>
        <pc:spChg chg="add del">
          <ac:chgData name="Adelaide Lunardi" userId="4fb9f0523ff73e63" providerId="LiveId" clId="{0B92D498-0069-4883-97A4-7DF57722C0D1}" dt="2021-05-22T17:00:48.155" v="2019" actId="26606"/>
          <ac:spMkLst>
            <pc:docMk/>
            <pc:sldMk cId="4082511508" sldId="262"/>
            <ac:spMk id="246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9.227" v="2021" actId="26606"/>
          <ac:spMkLst>
            <pc:docMk/>
            <pc:sldMk cId="4082511508" sldId="262"/>
            <ac:spMk id="248" creationId="{979E27D9-03C7-44E2-9FF8-15D0C8506AF7}"/>
          </ac:spMkLst>
        </pc:spChg>
        <pc:spChg chg="add del">
          <ac:chgData name="Adelaide Lunardi" userId="4fb9f0523ff73e63" providerId="LiveId" clId="{0B92D498-0069-4883-97A4-7DF57722C0D1}" dt="2021-05-22T17:00:49.227" v="2021" actId="26606"/>
          <ac:spMkLst>
            <pc:docMk/>
            <pc:sldMk cId="4082511508" sldId="262"/>
            <ac:spMk id="24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9.227" v="2021" actId="26606"/>
          <ac:spMkLst>
            <pc:docMk/>
            <pc:sldMk cId="4082511508" sldId="262"/>
            <ac:spMk id="250" creationId="{EEBF1590-3B36-48EE-A89D-3B6F3CB256AB}"/>
          </ac:spMkLst>
        </pc:spChg>
        <pc:spChg chg="add del">
          <ac:chgData name="Adelaide Lunardi" userId="4fb9f0523ff73e63" providerId="LiveId" clId="{0B92D498-0069-4883-97A4-7DF57722C0D1}" dt="2021-05-22T17:00:49.227" v="2021" actId="26606"/>
          <ac:spMkLst>
            <pc:docMk/>
            <pc:sldMk cId="4082511508" sldId="262"/>
            <ac:spMk id="251" creationId="{AC8F6C8C-AB5A-4548-942D-E3FD40ACBC49}"/>
          </ac:spMkLst>
        </pc:spChg>
        <pc:spChg chg="add del">
          <ac:chgData name="Adelaide Lunardi" userId="4fb9f0523ff73e63" providerId="LiveId" clId="{0B92D498-0069-4883-97A4-7DF57722C0D1}" dt="2021-05-22T17:01:37.409" v="2041" actId="26606"/>
          <ac:spMkLst>
            <pc:docMk/>
            <pc:sldMk cId="4082511508" sldId="262"/>
            <ac:spMk id="253" creationId="{9264D464-898B-4908-88FD-33A83D6ED64E}"/>
          </ac:spMkLst>
        </pc:spChg>
        <pc:spChg chg="add del">
          <ac:chgData name="Adelaide Lunardi" userId="4fb9f0523ff73e63" providerId="LiveId" clId="{0B92D498-0069-4883-97A4-7DF57722C0D1}" dt="2021-05-22T17:01:37.409" v="2041" actId="26606"/>
          <ac:spMkLst>
            <pc:docMk/>
            <pc:sldMk cId="4082511508" sldId="262"/>
            <ac:spMk id="254" creationId="{F0BC1D9E-4401-4EC0-88FD-ED103CB570EA}"/>
          </ac:spMkLst>
        </pc:spChg>
        <pc:spChg chg="add del">
          <ac:chgData name="Adelaide Lunardi" userId="4fb9f0523ff73e63" providerId="LiveId" clId="{0B92D498-0069-4883-97A4-7DF57722C0D1}" dt="2021-05-22T17:01:37.409" v="2041" actId="26606"/>
          <ac:spMkLst>
            <pc:docMk/>
            <pc:sldMk cId="4082511508" sldId="262"/>
            <ac:spMk id="255" creationId="{B0AAF7C9-094E-400C-A428-F6C2262F6527}"/>
          </ac:spMkLst>
        </pc:spChg>
        <pc:spChg chg="add del mod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256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1:37.409" v="2041" actId="26606"/>
          <ac:spMkLst>
            <pc:docMk/>
            <pc:sldMk cId="4082511508" sldId="262"/>
            <ac:spMk id="257" creationId="{6200B311-3585-4069-AAC6-CD443FA5B8AD}"/>
          </ac:spMkLst>
        </pc:spChg>
        <pc:spChg chg="add del">
          <ac:chgData name="Adelaide Lunardi" userId="4fb9f0523ff73e63" providerId="LiveId" clId="{0B92D498-0069-4883-97A4-7DF57722C0D1}" dt="2021-05-22T17:01:26.954" v="2028" actId="26606"/>
          <ac:spMkLst>
            <pc:docMk/>
            <pc:sldMk cId="4082511508" sldId="262"/>
            <ac:spMk id="259" creationId="{7CB4857B-ED7C-444D-9F04-2F885114A1C2}"/>
          </ac:spMkLst>
        </pc:spChg>
        <pc:spChg chg="add del">
          <ac:chgData name="Adelaide Lunardi" userId="4fb9f0523ff73e63" providerId="LiveId" clId="{0B92D498-0069-4883-97A4-7DF57722C0D1}" dt="2021-05-22T17:01:26.954" v="2028" actId="26606"/>
          <ac:spMkLst>
            <pc:docMk/>
            <pc:sldMk cId="4082511508" sldId="262"/>
            <ac:spMk id="260" creationId="{D18046FB-44EA-4FD8-A585-EA09A319B2D0}"/>
          </ac:spMkLst>
        </pc:spChg>
        <pc:spChg chg="add del">
          <ac:chgData name="Adelaide Lunardi" userId="4fb9f0523ff73e63" providerId="LiveId" clId="{0B92D498-0069-4883-97A4-7DF57722C0D1}" dt="2021-05-22T17:01:26.954" v="2028" actId="26606"/>
          <ac:spMkLst>
            <pc:docMk/>
            <pc:sldMk cId="4082511508" sldId="262"/>
            <ac:spMk id="261" creationId="{479F5F2B-8B58-4140-AE6A-51F6C67B18D9}"/>
          </ac:spMkLst>
        </pc:spChg>
        <pc:spChg chg="add del">
          <ac:chgData name="Adelaide Lunardi" userId="4fb9f0523ff73e63" providerId="LiveId" clId="{0B92D498-0069-4883-97A4-7DF57722C0D1}" dt="2021-05-22T17:01:27.778" v="2030" actId="26606"/>
          <ac:spMkLst>
            <pc:docMk/>
            <pc:sldMk cId="4082511508" sldId="262"/>
            <ac:spMk id="263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7:01:27.778" v="2030" actId="26606"/>
          <ac:spMkLst>
            <pc:docMk/>
            <pc:sldMk cId="4082511508" sldId="262"/>
            <ac:spMk id="264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7:01:27.778" v="2030" actId="26606"/>
          <ac:spMkLst>
            <pc:docMk/>
            <pc:sldMk cId="4082511508" sldId="262"/>
            <ac:spMk id="265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7:01:28.426" v="2032" actId="26606"/>
          <ac:spMkLst>
            <pc:docMk/>
            <pc:sldMk cId="4082511508" sldId="262"/>
            <ac:spMk id="267" creationId="{CB299CAB-C506-454B-90FC-4065728297D3}"/>
          </ac:spMkLst>
        </pc:spChg>
        <pc:spChg chg="add del">
          <ac:chgData name="Adelaide Lunardi" userId="4fb9f0523ff73e63" providerId="LiveId" clId="{0B92D498-0069-4883-97A4-7DF57722C0D1}" dt="2021-05-22T17:01:28.426" v="2032" actId="26606"/>
          <ac:spMkLst>
            <pc:docMk/>
            <pc:sldMk cId="4082511508" sldId="262"/>
            <ac:spMk id="268" creationId="{C8D99311-F254-40F1-8AB5-EE3E7B9B6872}"/>
          </ac:spMkLst>
        </pc:spChg>
        <pc:spChg chg="add del">
          <ac:chgData name="Adelaide Lunardi" userId="4fb9f0523ff73e63" providerId="LiveId" clId="{0B92D498-0069-4883-97A4-7DF57722C0D1}" dt="2021-05-22T17:01:28.426" v="2032" actId="26606"/>
          <ac:spMkLst>
            <pc:docMk/>
            <pc:sldMk cId="4082511508" sldId="262"/>
            <ac:spMk id="269" creationId="{7D89E3CB-00ED-4691-9F0F-F23EA3564705}"/>
          </ac:spMkLst>
        </pc:spChg>
        <pc:spChg chg="add del">
          <ac:chgData name="Adelaide Lunardi" userId="4fb9f0523ff73e63" providerId="LiveId" clId="{0B92D498-0069-4883-97A4-7DF57722C0D1}" dt="2021-05-22T17:01:34.062" v="2034" actId="26606"/>
          <ac:spMkLst>
            <pc:docMk/>
            <pc:sldMk cId="4082511508" sldId="262"/>
            <ac:spMk id="271" creationId="{C2554CA6-288E-4202-BC52-2E5A8F0C0AED}"/>
          </ac:spMkLst>
        </pc:spChg>
        <pc:spChg chg="add del">
          <ac:chgData name="Adelaide Lunardi" userId="4fb9f0523ff73e63" providerId="LiveId" clId="{0B92D498-0069-4883-97A4-7DF57722C0D1}" dt="2021-05-22T17:01:34.062" v="2034" actId="26606"/>
          <ac:spMkLst>
            <pc:docMk/>
            <pc:sldMk cId="4082511508" sldId="262"/>
            <ac:spMk id="272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7:01:34.062" v="2034" actId="26606"/>
          <ac:spMkLst>
            <pc:docMk/>
            <pc:sldMk cId="4082511508" sldId="262"/>
            <ac:spMk id="273" creationId="{5B7778FC-632E-4DCA-A7CB-0D7731CCF970}"/>
          </ac:spMkLst>
        </pc:spChg>
        <pc:spChg chg="add del">
          <ac:chgData name="Adelaide Lunardi" userId="4fb9f0523ff73e63" providerId="LiveId" clId="{0B92D498-0069-4883-97A4-7DF57722C0D1}" dt="2021-05-22T17:01:34.062" v="2034" actId="26606"/>
          <ac:spMkLst>
            <pc:docMk/>
            <pc:sldMk cId="4082511508" sldId="262"/>
            <ac:spMk id="274" creationId="{FA23A907-97FB-4A8F-880A-DD77401C4296}"/>
          </ac:spMkLst>
        </pc:spChg>
        <pc:spChg chg="add del">
          <ac:chgData name="Adelaide Lunardi" userId="4fb9f0523ff73e63" providerId="LiveId" clId="{0B92D498-0069-4883-97A4-7DF57722C0D1}" dt="2021-05-22T17:01:35.404" v="2036" actId="26606"/>
          <ac:spMkLst>
            <pc:docMk/>
            <pc:sldMk cId="4082511508" sldId="262"/>
            <ac:spMk id="276" creationId="{907EF6B7-1338-4443-8C46-6A318D952DFD}"/>
          </ac:spMkLst>
        </pc:spChg>
        <pc:spChg chg="add del">
          <ac:chgData name="Adelaide Lunardi" userId="4fb9f0523ff73e63" providerId="LiveId" clId="{0B92D498-0069-4883-97A4-7DF57722C0D1}" dt="2021-05-22T17:01:35.404" v="2036" actId="26606"/>
          <ac:spMkLst>
            <pc:docMk/>
            <pc:sldMk cId="4082511508" sldId="262"/>
            <ac:spMk id="277" creationId="{DAAE4CDD-124C-4DCF-9584-B6033B545DD5}"/>
          </ac:spMkLst>
        </pc:spChg>
        <pc:spChg chg="add del">
          <ac:chgData name="Adelaide Lunardi" userId="4fb9f0523ff73e63" providerId="LiveId" clId="{0B92D498-0069-4883-97A4-7DF57722C0D1}" dt="2021-05-22T17:01:35.404" v="2036" actId="26606"/>
          <ac:spMkLst>
            <pc:docMk/>
            <pc:sldMk cId="4082511508" sldId="262"/>
            <ac:spMk id="278" creationId="{081E4A58-353D-44AE-B2FC-2A74E2E400F7}"/>
          </ac:spMkLst>
        </pc:spChg>
        <pc:spChg chg="add del">
          <ac:chgData name="Adelaide Lunardi" userId="4fb9f0523ff73e63" providerId="LiveId" clId="{0B92D498-0069-4883-97A4-7DF57722C0D1}" dt="2021-05-22T17:01:35.936" v="2038" actId="26606"/>
          <ac:spMkLst>
            <pc:docMk/>
            <pc:sldMk cId="4082511508" sldId="262"/>
            <ac:spMk id="280" creationId="{44D65982-4F00-4330-8DAA-DE6A9E4D6D23}"/>
          </ac:spMkLst>
        </pc:spChg>
        <pc:spChg chg="add del">
          <ac:chgData name="Adelaide Lunardi" userId="4fb9f0523ff73e63" providerId="LiveId" clId="{0B92D498-0069-4883-97A4-7DF57722C0D1}" dt="2021-05-22T17:01:35.936" v="2038" actId="26606"/>
          <ac:spMkLst>
            <pc:docMk/>
            <pc:sldMk cId="4082511508" sldId="262"/>
            <ac:spMk id="281" creationId="{009115B9-5BFD-478D-9C87-29ADB3AF1721}"/>
          </ac:spMkLst>
        </pc:spChg>
        <pc:spChg chg="add del">
          <ac:chgData name="Adelaide Lunardi" userId="4fb9f0523ff73e63" providerId="LiveId" clId="{0B92D498-0069-4883-97A4-7DF57722C0D1}" dt="2021-05-22T17:01:37.393" v="2040" actId="26606"/>
          <ac:spMkLst>
            <pc:docMk/>
            <pc:sldMk cId="4082511508" sldId="262"/>
            <ac:spMk id="288" creationId="{004A8AE1-9605-41DC-920F-A4B8E8F2391D}"/>
          </ac:spMkLst>
        </pc:spChg>
        <pc:spChg chg="add del">
          <ac:chgData name="Adelaide Lunardi" userId="4fb9f0523ff73e63" providerId="LiveId" clId="{0B92D498-0069-4883-97A4-7DF57722C0D1}" dt="2021-05-22T17:01:37.393" v="2040" actId="26606"/>
          <ac:spMkLst>
            <pc:docMk/>
            <pc:sldMk cId="4082511508" sldId="262"/>
            <ac:spMk id="289" creationId="{5B7778FC-632E-4DCA-A7CB-0D7731CCF970}"/>
          </ac:spMkLst>
        </pc:spChg>
        <pc:spChg chg="add del">
          <ac:chgData name="Adelaide Lunardi" userId="4fb9f0523ff73e63" providerId="LiveId" clId="{0B92D498-0069-4883-97A4-7DF57722C0D1}" dt="2021-05-22T17:01:37.393" v="2040" actId="26606"/>
          <ac:spMkLst>
            <pc:docMk/>
            <pc:sldMk cId="4082511508" sldId="262"/>
            <ac:spMk id="290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7:01:37.393" v="2040" actId="26606"/>
          <ac:spMkLst>
            <pc:docMk/>
            <pc:sldMk cId="4082511508" sldId="262"/>
            <ac:spMk id="291" creationId="{FA23A907-97FB-4A8F-880A-DD77401C4296}"/>
          </ac:spMkLst>
        </pc:spChg>
        <pc:spChg chg="add del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293" creationId="{3A4F209C-C20E-4FA7-B241-1EF4F8D193B2}"/>
          </ac:spMkLst>
        </pc:spChg>
        <pc:spChg chg="add del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294" creationId="{E4564234-45B0-4ED8-A9E2-199C00173276}"/>
          </ac:spMkLst>
        </pc:spChg>
        <pc:spChg chg="add del">
          <ac:chgData name="Adelaide Lunardi" userId="4fb9f0523ff73e63" providerId="LiveId" clId="{0B92D498-0069-4883-97A4-7DF57722C0D1}" dt="2021-05-22T18:03:17.347" v="2044" actId="26606"/>
          <ac:spMkLst>
            <pc:docMk/>
            <pc:sldMk cId="4082511508" sldId="262"/>
            <ac:spMk id="296" creationId="{C2554CA6-288E-4202-BC52-2E5A8F0C0AED}"/>
          </ac:spMkLst>
        </pc:spChg>
        <pc:spChg chg="add del">
          <ac:chgData name="Adelaide Lunardi" userId="4fb9f0523ff73e63" providerId="LiveId" clId="{0B92D498-0069-4883-97A4-7DF57722C0D1}" dt="2021-05-22T18:03:17.347" v="2044" actId="26606"/>
          <ac:spMkLst>
            <pc:docMk/>
            <pc:sldMk cId="4082511508" sldId="262"/>
            <ac:spMk id="297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8:03:17.347" v="2044" actId="26606"/>
          <ac:spMkLst>
            <pc:docMk/>
            <pc:sldMk cId="4082511508" sldId="262"/>
            <ac:spMk id="298" creationId="{5B7778FC-632E-4DCA-A7CB-0D7731CCF970}"/>
          </ac:spMkLst>
        </pc:spChg>
        <pc:spChg chg="add del">
          <ac:chgData name="Adelaide Lunardi" userId="4fb9f0523ff73e63" providerId="LiveId" clId="{0B92D498-0069-4883-97A4-7DF57722C0D1}" dt="2021-05-22T18:03:18.072" v="2046" actId="26606"/>
          <ac:spMkLst>
            <pc:docMk/>
            <pc:sldMk cId="4082511508" sldId="262"/>
            <ac:spMk id="300" creationId="{7CB4857B-ED7C-444D-9F04-2F885114A1C2}"/>
          </ac:spMkLst>
        </pc:spChg>
        <pc:spChg chg="add del">
          <ac:chgData name="Adelaide Lunardi" userId="4fb9f0523ff73e63" providerId="LiveId" clId="{0B92D498-0069-4883-97A4-7DF57722C0D1}" dt="2021-05-22T18:03:18.072" v="2046" actId="26606"/>
          <ac:spMkLst>
            <pc:docMk/>
            <pc:sldMk cId="4082511508" sldId="262"/>
            <ac:spMk id="301" creationId="{D18046FB-44EA-4FD8-A585-EA09A319B2D0}"/>
          </ac:spMkLst>
        </pc:spChg>
        <pc:spChg chg="add del">
          <ac:chgData name="Adelaide Lunardi" userId="4fb9f0523ff73e63" providerId="LiveId" clId="{0B92D498-0069-4883-97A4-7DF57722C0D1}" dt="2021-05-22T18:03:18.072" v="2046" actId="26606"/>
          <ac:spMkLst>
            <pc:docMk/>
            <pc:sldMk cId="4082511508" sldId="262"/>
            <ac:spMk id="302" creationId="{479F5F2B-8B58-4140-AE6A-51F6C67B18D9}"/>
          </ac:spMkLst>
        </pc:spChg>
        <pc:spChg chg="add del">
          <ac:chgData name="Adelaide Lunardi" userId="4fb9f0523ff73e63" providerId="LiveId" clId="{0B92D498-0069-4883-97A4-7DF57722C0D1}" dt="2021-05-22T18:03:20.294" v="2048" actId="26606"/>
          <ac:spMkLst>
            <pc:docMk/>
            <pc:sldMk cId="4082511508" sldId="262"/>
            <ac:spMk id="304" creationId="{815925C2-A704-4D47-B1C1-3FCA52512EC1}"/>
          </ac:spMkLst>
        </pc:spChg>
        <pc:spChg chg="add del">
          <ac:chgData name="Adelaide Lunardi" userId="4fb9f0523ff73e63" providerId="LiveId" clId="{0B92D498-0069-4883-97A4-7DF57722C0D1}" dt="2021-05-22T18:03:20.294" v="2048" actId="26606"/>
          <ac:spMkLst>
            <pc:docMk/>
            <pc:sldMk cId="4082511508" sldId="262"/>
            <ac:spMk id="305" creationId="{01D4315C-C23C-4FD3-98DF-08C29E2292A8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17" creationId="{F837543A-6020-4505-A233-C9DB4BF74011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18" creationId="{35B16301-FB18-48BA-A6DD-C37CAF6F9A18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19" creationId="{C3C0D90E-074A-4F52-9B11-B52BEF4BCBE5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20" creationId="{CABBD4C1-E6F8-46F6-8152-A8A97490BF4D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21" creationId="{83BA5EF5-1FE9-4BF9-83BB-269BCDDF6156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23" creationId="{88853921-7BC9-4BDE-ACAB-133C683C82D6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24" creationId="{09192968-3AE7-4470-A61C-97294BB92731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25" creationId="{3AB72E55-43E4-4356-BFE8-E2102CB0B505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27" creationId="{E92FEB64-6EEA-4759-B4A4-BD2C1E660BA8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28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29" creationId="{14847E93-7DC1-4D4B-8829-B19AA7137C50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30" creationId="{5566D6E1-03A1-4D73-A4E0-35D74D568A04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31" creationId="{9F835A99-04AC-494A-A572-AFE8413CC938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32" creationId="{7B786209-1B0B-4CA9-9BDD-F7327066A84D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33" creationId="{6691AC69-A76E-4DAB-B565-468B6B87ACF3}"/>
          </ac:spMkLst>
        </pc:spChg>
        <pc:spChg chg="add del">
          <ac:chgData name="Adelaide Lunardi" userId="4fb9f0523ff73e63" providerId="LiveId" clId="{0B92D498-0069-4883-97A4-7DF57722C0D1}" dt="2021-05-22T18:03:24.107" v="2054" actId="26606"/>
          <ac:spMkLst>
            <pc:docMk/>
            <pc:sldMk cId="4082511508" sldId="262"/>
            <ac:spMk id="335" creationId="{3A4F209C-C20E-4FA7-B241-1EF4F8D193B2}"/>
          </ac:spMkLst>
        </pc:spChg>
        <pc:spChg chg="add del">
          <ac:chgData name="Adelaide Lunardi" userId="4fb9f0523ff73e63" providerId="LiveId" clId="{0B92D498-0069-4883-97A4-7DF57722C0D1}" dt="2021-05-22T18:03:24.107" v="2054" actId="26606"/>
          <ac:spMkLst>
            <pc:docMk/>
            <pc:sldMk cId="4082511508" sldId="262"/>
            <ac:spMk id="336" creationId="{E4564234-45B0-4ED8-A9E2-199C00173276}"/>
          </ac:spMkLst>
        </pc:spChg>
        <pc:spChg chg="add del">
          <ac:chgData name="Adelaide Lunardi" userId="4fb9f0523ff73e63" providerId="LiveId" clId="{0B92D498-0069-4883-97A4-7DF57722C0D1}" dt="2021-05-22T18:04:18.289" v="2056" actId="26606"/>
          <ac:spMkLst>
            <pc:docMk/>
            <pc:sldMk cId="4082511508" sldId="262"/>
            <ac:spMk id="339" creationId="{3A4F209C-C20E-4FA7-B241-1EF4F8D193B2}"/>
          </ac:spMkLst>
        </pc:spChg>
        <pc:spChg chg="add del">
          <ac:chgData name="Adelaide Lunardi" userId="4fb9f0523ff73e63" providerId="LiveId" clId="{0B92D498-0069-4883-97A4-7DF57722C0D1}" dt="2021-05-22T18:04:18.289" v="2056" actId="26606"/>
          <ac:spMkLst>
            <pc:docMk/>
            <pc:sldMk cId="4082511508" sldId="262"/>
            <ac:spMk id="340" creationId="{E4564234-45B0-4ED8-A9E2-199C00173276}"/>
          </ac:spMkLst>
        </pc:spChg>
        <pc:spChg chg="add del">
          <ac:chgData name="Adelaide Lunardi" userId="4fb9f0523ff73e63" providerId="LiveId" clId="{0B92D498-0069-4883-97A4-7DF57722C0D1}" dt="2021-05-22T18:04:19.308" v="2058" actId="26606"/>
          <ac:spMkLst>
            <pc:docMk/>
            <pc:sldMk cId="4082511508" sldId="262"/>
            <ac:spMk id="343" creationId="{CB299CAB-C506-454B-90FC-4065728297D3}"/>
          </ac:spMkLst>
        </pc:spChg>
        <pc:spChg chg="add del">
          <ac:chgData name="Adelaide Lunardi" userId="4fb9f0523ff73e63" providerId="LiveId" clId="{0B92D498-0069-4883-97A4-7DF57722C0D1}" dt="2021-05-22T18:04:19.308" v="2058" actId="26606"/>
          <ac:spMkLst>
            <pc:docMk/>
            <pc:sldMk cId="4082511508" sldId="262"/>
            <ac:spMk id="344" creationId="{C8D99311-F254-40F1-8AB5-EE3E7B9B6872}"/>
          </ac:spMkLst>
        </pc:spChg>
        <pc:spChg chg="add del">
          <ac:chgData name="Adelaide Lunardi" userId="4fb9f0523ff73e63" providerId="LiveId" clId="{0B92D498-0069-4883-97A4-7DF57722C0D1}" dt="2021-05-22T18:04:19.308" v="2058" actId="26606"/>
          <ac:spMkLst>
            <pc:docMk/>
            <pc:sldMk cId="4082511508" sldId="262"/>
            <ac:spMk id="345" creationId="{7D89E3CB-00ED-4691-9F0F-F23EA3564705}"/>
          </ac:spMkLst>
        </pc:spChg>
        <pc:spChg chg="add del">
          <ac:chgData name="Adelaide Lunardi" userId="4fb9f0523ff73e63" providerId="LiveId" clId="{0B92D498-0069-4883-97A4-7DF57722C0D1}" dt="2021-05-22T18:04:19.308" v="2058" actId="26606"/>
          <ac:spMkLst>
            <pc:docMk/>
            <pc:sldMk cId="4082511508" sldId="262"/>
            <ac:spMk id="346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1.107" v="2060" actId="26606"/>
          <ac:spMkLst>
            <pc:docMk/>
            <pc:sldMk cId="4082511508" sldId="262"/>
            <ac:spMk id="348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8:04:21.107" v="2060" actId="26606"/>
          <ac:spMkLst>
            <pc:docMk/>
            <pc:sldMk cId="4082511508" sldId="262"/>
            <ac:spMk id="349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8:04:21.107" v="2060" actId="26606"/>
          <ac:spMkLst>
            <pc:docMk/>
            <pc:sldMk cId="4082511508" sldId="262"/>
            <ac:spMk id="350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8:04:21.107" v="2060" actId="26606"/>
          <ac:spMkLst>
            <pc:docMk/>
            <pc:sldMk cId="4082511508" sldId="262"/>
            <ac:spMk id="351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3" creationId="{DEE2AD96-B495-4E06-9291-B71706F728CB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4" creationId="{53CF6D67-C5A8-4ADD-9E8E-1E38CA1D3166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5" creationId="{86909FA0-B515-4681-B7A8-FA281D133B94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6" creationId="{21C9FE86-FCC3-4A31-AA1C-C882262B7FE7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7" creationId="{7D96243B-ECED-4B71-8E06-AE9A285EAD20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8" creationId="{A09989E4-EFDC-4A90-A633-E0525FB4139E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5.892" v="2064" actId="26606"/>
          <ac:spMkLst>
            <pc:docMk/>
            <pc:sldMk cId="4082511508" sldId="262"/>
            <ac:spMk id="361" creationId="{C9A36457-A5F4-4103-A443-02581C09185B}"/>
          </ac:spMkLst>
        </pc:spChg>
        <pc:spChg chg="add del">
          <ac:chgData name="Adelaide Lunardi" userId="4fb9f0523ff73e63" providerId="LiveId" clId="{0B92D498-0069-4883-97A4-7DF57722C0D1}" dt="2021-05-22T18:04:25.892" v="2064" actId="26606"/>
          <ac:spMkLst>
            <pc:docMk/>
            <pc:sldMk cId="4082511508" sldId="262"/>
            <ac:spMk id="362" creationId="{DC5FB7E8-B636-40FA-BE8D-48145C0F5C57}"/>
          </ac:spMkLst>
        </pc:spChg>
        <pc:spChg chg="add del">
          <ac:chgData name="Adelaide Lunardi" userId="4fb9f0523ff73e63" providerId="LiveId" clId="{0B92D498-0069-4883-97A4-7DF57722C0D1}" dt="2021-05-22T18:04:25.892" v="2064" actId="26606"/>
          <ac:spMkLst>
            <pc:docMk/>
            <pc:sldMk cId="4082511508" sldId="262"/>
            <ac:spMk id="363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5.892" v="2064" actId="26606"/>
          <ac:spMkLst>
            <pc:docMk/>
            <pc:sldMk cId="4082511508" sldId="262"/>
            <ac:spMk id="364" creationId="{142DCE2C-2863-46FA-9BE7-24365A24D9BA}"/>
          </ac:spMkLst>
        </pc:spChg>
        <pc:spChg chg="add del">
          <ac:chgData name="Adelaide Lunardi" userId="4fb9f0523ff73e63" providerId="LiveId" clId="{0B92D498-0069-4883-97A4-7DF57722C0D1}" dt="2021-05-22T18:04:26.779" v="2066" actId="26606"/>
          <ac:spMkLst>
            <pc:docMk/>
            <pc:sldMk cId="4082511508" sldId="262"/>
            <ac:spMk id="366" creationId="{84697CDA-BDB7-4883-B48B-1D4EDB2F0E93}"/>
          </ac:spMkLst>
        </pc:spChg>
        <pc:spChg chg="add del">
          <ac:chgData name="Adelaide Lunardi" userId="4fb9f0523ff73e63" providerId="LiveId" clId="{0B92D498-0069-4883-97A4-7DF57722C0D1}" dt="2021-05-22T18:04:26.779" v="2066" actId="26606"/>
          <ac:spMkLst>
            <pc:docMk/>
            <pc:sldMk cId="4082511508" sldId="262"/>
            <ac:spMk id="367" creationId="{6295B176-FA0E-4B6A-A190-5E2E82BEA57A}"/>
          </ac:spMkLst>
        </pc:spChg>
        <pc:spChg chg="add del">
          <ac:chgData name="Adelaide Lunardi" userId="4fb9f0523ff73e63" providerId="LiveId" clId="{0B92D498-0069-4883-97A4-7DF57722C0D1}" dt="2021-05-22T18:04:26.779" v="2066" actId="26606"/>
          <ac:spMkLst>
            <pc:docMk/>
            <pc:sldMk cId="4082511508" sldId="262"/>
            <ac:spMk id="368" creationId="{48F779DE-4744-42D6-9C74-33EC94460CCC}"/>
          </ac:spMkLst>
        </pc:spChg>
        <pc:spChg chg="add del">
          <ac:chgData name="Adelaide Lunardi" userId="4fb9f0523ff73e63" providerId="LiveId" clId="{0B92D498-0069-4883-97A4-7DF57722C0D1}" dt="2021-05-22T18:04:26.779" v="2066" actId="26606"/>
          <ac:spMkLst>
            <pc:docMk/>
            <pc:sldMk cId="4082511508" sldId="262"/>
            <ac:spMk id="36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8.036" v="2068" actId="26606"/>
          <ac:spMkLst>
            <pc:docMk/>
            <pc:sldMk cId="4082511508" sldId="262"/>
            <ac:spMk id="371" creationId="{C9A36457-A5F4-4103-A443-02581C09185B}"/>
          </ac:spMkLst>
        </pc:spChg>
        <pc:spChg chg="add del">
          <ac:chgData name="Adelaide Lunardi" userId="4fb9f0523ff73e63" providerId="LiveId" clId="{0B92D498-0069-4883-97A4-7DF57722C0D1}" dt="2021-05-22T18:04:28.036" v="2068" actId="26606"/>
          <ac:spMkLst>
            <pc:docMk/>
            <pc:sldMk cId="4082511508" sldId="262"/>
            <ac:spMk id="372" creationId="{DC5FB7E8-B636-40FA-BE8D-48145C0F5C57}"/>
          </ac:spMkLst>
        </pc:spChg>
        <pc:spChg chg="add del">
          <ac:chgData name="Adelaide Lunardi" userId="4fb9f0523ff73e63" providerId="LiveId" clId="{0B92D498-0069-4883-97A4-7DF57722C0D1}" dt="2021-05-22T18:04:28.036" v="2068" actId="26606"/>
          <ac:spMkLst>
            <pc:docMk/>
            <pc:sldMk cId="4082511508" sldId="262"/>
            <ac:spMk id="373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8.036" v="2068" actId="26606"/>
          <ac:spMkLst>
            <pc:docMk/>
            <pc:sldMk cId="4082511508" sldId="262"/>
            <ac:spMk id="374" creationId="{142DCE2C-2863-46FA-9BE7-24365A24D9BA}"/>
          </ac:spMkLst>
        </pc:spChg>
        <pc:spChg chg="add del">
          <ac:chgData name="Adelaide Lunardi" userId="4fb9f0523ff73e63" providerId="LiveId" clId="{0B92D498-0069-4883-97A4-7DF57722C0D1}" dt="2021-05-22T18:04:31.751" v="2070" actId="26606"/>
          <ac:spMkLst>
            <pc:docMk/>
            <pc:sldMk cId="4082511508" sldId="262"/>
            <ac:spMk id="376" creationId="{84697CDA-BDB7-4883-B48B-1D4EDB2F0E93}"/>
          </ac:spMkLst>
        </pc:spChg>
        <pc:spChg chg="add del">
          <ac:chgData name="Adelaide Lunardi" userId="4fb9f0523ff73e63" providerId="LiveId" clId="{0B92D498-0069-4883-97A4-7DF57722C0D1}" dt="2021-05-22T18:04:31.751" v="2070" actId="26606"/>
          <ac:spMkLst>
            <pc:docMk/>
            <pc:sldMk cId="4082511508" sldId="262"/>
            <ac:spMk id="377" creationId="{6295B176-FA0E-4B6A-A190-5E2E82BEA57A}"/>
          </ac:spMkLst>
        </pc:spChg>
        <pc:spChg chg="add del">
          <ac:chgData name="Adelaide Lunardi" userId="4fb9f0523ff73e63" providerId="LiveId" clId="{0B92D498-0069-4883-97A4-7DF57722C0D1}" dt="2021-05-22T18:04:31.751" v="2070" actId="26606"/>
          <ac:spMkLst>
            <pc:docMk/>
            <pc:sldMk cId="4082511508" sldId="262"/>
            <ac:spMk id="378" creationId="{48F779DE-4744-42D6-9C74-33EC94460CCC}"/>
          </ac:spMkLst>
        </pc:spChg>
        <pc:spChg chg="add del">
          <ac:chgData name="Adelaide Lunardi" userId="4fb9f0523ff73e63" providerId="LiveId" clId="{0B92D498-0069-4883-97A4-7DF57722C0D1}" dt="2021-05-22T18:04:31.751" v="2070" actId="26606"/>
          <ac:spMkLst>
            <pc:docMk/>
            <pc:sldMk cId="4082511508" sldId="262"/>
            <ac:spMk id="379" creationId="{B4B6C90C-E75B-4AEA-8F2C-D0631CC26BB5}"/>
          </ac:spMkLst>
        </pc:spChg>
        <pc:spChg chg="add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381" creationId="{C9A36457-A5F4-4103-A443-02581C09185B}"/>
          </ac:spMkLst>
        </pc:spChg>
        <pc:spChg chg="add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382" creationId="{DC5FB7E8-B636-40FA-BE8D-48145C0F5C57}"/>
          </ac:spMkLst>
        </pc:spChg>
        <pc:spChg chg="add mod">
          <ac:chgData name="Adelaide Lunardi" userId="4fb9f0523ff73e63" providerId="LiveId" clId="{0B92D498-0069-4883-97A4-7DF57722C0D1}" dt="2021-05-22T18:23:02.131" v="2559" actId="13926"/>
          <ac:spMkLst>
            <pc:docMk/>
            <pc:sldMk cId="4082511508" sldId="262"/>
            <ac:spMk id="383" creationId="{B4B6C90C-E75B-4AEA-8F2C-D0631CC26BB5}"/>
          </ac:spMkLst>
        </pc:spChg>
        <pc:spChg chg="add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384" creationId="{142DCE2C-2863-46FA-9BE7-24365A24D9BA}"/>
          </ac:spMkLst>
        </pc:spChg>
        <pc:grpChg chg="add del">
          <ac:chgData name="Adelaide Lunardi" userId="4fb9f0523ff73e63" providerId="LiveId" clId="{0B92D498-0069-4883-97A4-7DF57722C0D1}" dt="2021-05-22T16:54:14.815" v="1942" actId="26606"/>
          <ac:grpSpMkLst>
            <pc:docMk/>
            <pc:sldMk cId="4082511508" sldId="262"/>
            <ac:grpSpMk id="13" creationId="{2C491629-AE25-486B-9B22-2CE4EE8F7E47}"/>
          </ac:grpSpMkLst>
        </pc:grpChg>
        <pc:grpChg chg="add del">
          <ac:chgData name="Adelaide Lunardi" userId="4fb9f0523ff73e63" providerId="LiveId" clId="{0B92D498-0069-4883-97A4-7DF57722C0D1}" dt="2021-05-22T16:54:14.815" v="1942" actId="26606"/>
          <ac:grpSpMkLst>
            <pc:docMk/>
            <pc:sldMk cId="4082511508" sldId="262"/>
            <ac:grpSpMk id="17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6:55:16.699" v="1950" actId="26606"/>
          <ac:grpSpMkLst>
            <pc:docMk/>
            <pc:sldMk cId="4082511508" sldId="262"/>
            <ac:grpSpMk id="25" creationId="{2C491629-AE25-486B-9B22-2CE4EE8F7E47}"/>
          </ac:grpSpMkLst>
        </pc:grpChg>
        <pc:grpChg chg="add del">
          <ac:chgData name="Adelaide Lunardi" userId="4fb9f0523ff73e63" providerId="LiveId" clId="{0B92D498-0069-4883-97A4-7DF57722C0D1}" dt="2021-05-22T16:54:54.600" v="1948" actId="26606"/>
          <ac:grpSpMkLst>
            <pc:docMk/>
            <pc:sldMk cId="4082511508" sldId="262"/>
            <ac:grpSpMk id="33" creationId="{2C491629-AE25-486B-9B22-2CE4EE8F7E47}"/>
          </ac:grpSpMkLst>
        </pc:grpChg>
        <pc:grpChg chg="add del">
          <ac:chgData name="Adelaide Lunardi" userId="4fb9f0523ff73e63" providerId="LiveId" clId="{0B92D498-0069-4883-97A4-7DF57722C0D1}" dt="2021-05-22T16:54:54.600" v="1948" actId="26606"/>
          <ac:grpSpMkLst>
            <pc:docMk/>
            <pc:sldMk cId="4082511508" sldId="262"/>
            <ac:grpSpMk id="34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6:55:16.699" v="1950" actId="26606"/>
          <ac:grpSpMkLst>
            <pc:docMk/>
            <pc:sldMk cId="4082511508" sldId="262"/>
            <ac:grpSpMk id="37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6:59:57.984" v="1975" actId="26606"/>
          <ac:grpSpMkLst>
            <pc:docMk/>
            <pc:sldMk cId="4082511508" sldId="262"/>
            <ac:grpSpMk id="88" creationId="{33D939F1-7ABE-4D0E-946A-43F37F556AFD}"/>
          </ac:grpSpMkLst>
        </pc:grpChg>
        <pc:grpChg chg="add del">
          <ac:chgData name="Adelaide Lunardi" userId="4fb9f0523ff73e63" providerId="LiveId" clId="{0B92D498-0069-4883-97A4-7DF57722C0D1}" dt="2021-05-22T16:59:57.984" v="1975" actId="26606"/>
          <ac:grpSpMkLst>
            <pc:docMk/>
            <pc:sldMk cId="4082511508" sldId="262"/>
            <ac:grpSpMk id="93" creationId="{9DB3963A-4187-4A72-9DA4-CA6BADE22931}"/>
          </ac:grpSpMkLst>
        </pc:grpChg>
        <pc:grpChg chg="add del">
          <ac:chgData name="Adelaide Lunardi" userId="4fb9f0523ff73e63" providerId="LiveId" clId="{0B92D498-0069-4883-97A4-7DF57722C0D1}" dt="2021-05-22T17:00:14.038" v="1987" actId="26606"/>
          <ac:grpSpMkLst>
            <pc:docMk/>
            <pc:sldMk cId="4082511508" sldId="262"/>
            <ac:grpSpMk id="126" creationId="{65167ED7-6315-43AB-B1B6-C326D5FD8F84}"/>
          </ac:grpSpMkLst>
        </pc:grpChg>
        <pc:grpChg chg="add del">
          <ac:chgData name="Adelaide Lunardi" userId="4fb9f0523ff73e63" providerId="LiveId" clId="{0B92D498-0069-4883-97A4-7DF57722C0D1}" dt="2021-05-22T17:00:16.414" v="1991" actId="26606"/>
          <ac:grpSpMkLst>
            <pc:docMk/>
            <pc:sldMk cId="4082511508" sldId="262"/>
            <ac:grpSpMk id="140" creationId="{8D57F946-2E03-4DE1-91F8-25BEDC663563}"/>
          </ac:grpSpMkLst>
        </pc:grpChg>
        <pc:grpChg chg="add del">
          <ac:chgData name="Adelaide Lunardi" userId="4fb9f0523ff73e63" providerId="LiveId" clId="{0B92D498-0069-4883-97A4-7DF57722C0D1}" dt="2021-05-22T17:00:16.414" v="1991" actId="26606"/>
          <ac:grpSpMkLst>
            <pc:docMk/>
            <pc:sldMk cId="4082511508" sldId="262"/>
            <ac:grpSpMk id="142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7:00:21.544" v="1997" actId="26606"/>
          <ac:grpSpMkLst>
            <pc:docMk/>
            <pc:sldMk cId="4082511508" sldId="262"/>
            <ac:grpSpMk id="164" creationId="{66220E63-99E1-482A-A0A6-B47EB4BF8797}"/>
          </ac:grpSpMkLst>
        </pc:grpChg>
        <pc:grpChg chg="add del">
          <ac:chgData name="Adelaide Lunardi" userId="4fb9f0523ff73e63" providerId="LiveId" clId="{0B92D498-0069-4883-97A4-7DF57722C0D1}" dt="2021-05-22T17:00:21.544" v="1997" actId="26606"/>
          <ac:grpSpMkLst>
            <pc:docMk/>
            <pc:sldMk cId="4082511508" sldId="262"/>
            <ac:grpSpMk id="166" creationId="{8618EE54-271A-4FE8-B6B3-D0FCF55A7A01}"/>
          </ac:grpSpMkLst>
        </pc:grpChg>
        <pc:grpChg chg="add del">
          <ac:chgData name="Adelaide Lunardi" userId="4fb9f0523ff73e63" providerId="LiveId" clId="{0B92D498-0069-4883-97A4-7DF57722C0D1}" dt="2021-05-22T17:00:21.544" v="1997" actId="26606"/>
          <ac:grpSpMkLst>
            <pc:docMk/>
            <pc:sldMk cId="4082511508" sldId="262"/>
            <ac:grpSpMk id="169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7:00:30.452" v="2003" actId="26606"/>
          <ac:grpSpMkLst>
            <pc:docMk/>
            <pc:sldMk cId="4082511508" sldId="262"/>
            <ac:grpSpMk id="189" creationId="{F0BC676B-D19A-44DB-910A-0C0E6D433979}"/>
          </ac:grpSpMkLst>
        </pc:grpChg>
        <pc:grpChg chg="add del">
          <ac:chgData name="Adelaide Lunardi" userId="4fb9f0523ff73e63" providerId="LiveId" clId="{0B92D498-0069-4883-97A4-7DF57722C0D1}" dt="2021-05-22T17:01:35.936" v="2038" actId="26606"/>
          <ac:grpSpMkLst>
            <pc:docMk/>
            <pc:sldMk cId="4082511508" sldId="262"/>
            <ac:grpSpMk id="282" creationId="{8D57F946-2E03-4DE1-91F8-25BEDC663563}"/>
          </ac:grpSpMkLst>
        </pc:grpChg>
        <pc:grpChg chg="add del">
          <ac:chgData name="Adelaide Lunardi" userId="4fb9f0523ff73e63" providerId="LiveId" clId="{0B92D498-0069-4883-97A4-7DF57722C0D1}" dt="2021-05-22T17:01:35.936" v="2038" actId="26606"/>
          <ac:grpSpMkLst>
            <pc:docMk/>
            <pc:sldMk cId="4082511508" sldId="262"/>
            <ac:grpSpMk id="285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8:03:20.294" v="2048" actId="26606"/>
          <ac:grpSpMkLst>
            <pc:docMk/>
            <pc:sldMk cId="4082511508" sldId="262"/>
            <ac:grpSpMk id="306" creationId="{5E6B47BC-43FD-4C91-8BFF-B41B99A8A39E}"/>
          </ac:grpSpMkLst>
        </pc:grpChg>
        <pc:grpChg chg="add del">
          <ac:chgData name="Adelaide Lunardi" userId="4fb9f0523ff73e63" providerId="LiveId" clId="{0B92D498-0069-4883-97A4-7DF57722C0D1}" dt="2021-05-22T18:03:20.294" v="2048" actId="26606"/>
          <ac:grpSpMkLst>
            <pc:docMk/>
            <pc:sldMk cId="4082511508" sldId="262"/>
            <ac:grpSpMk id="309" creationId="{43F5E015-E085-4624-B431-B42414448684}"/>
          </ac:grpSpMkLst>
        </pc:grpChg>
        <pc:graphicFrameChg chg="add del">
          <ac:chgData name="Adelaide Lunardi" userId="4fb9f0523ff73e63" providerId="LiveId" clId="{0B92D498-0069-4883-97A4-7DF57722C0D1}" dt="2021-05-22T16:54:14.815" v="1942" actId="26606"/>
          <ac:graphicFrameMkLst>
            <pc:docMk/>
            <pc:sldMk cId="4082511508" sldId="262"/>
            <ac:graphicFrameMk id="5" creationId="{AAC73711-E3E7-4276-AD80-EF204A538CB2}"/>
          </ac:graphicFrameMkLst>
        </pc:graphicFrameChg>
        <pc:graphicFrameChg chg="add del">
          <ac:chgData name="Adelaide Lunardi" userId="4fb9f0523ff73e63" providerId="LiveId" clId="{0B92D498-0069-4883-97A4-7DF57722C0D1}" dt="2021-05-22T16:54:54.600" v="1948" actId="26606"/>
          <ac:graphicFrameMkLst>
            <pc:docMk/>
            <pc:sldMk cId="4082511508" sldId="262"/>
            <ac:graphicFrameMk id="35" creationId="{56B8F2BD-41EE-4021-8780-E1B43FDED344}"/>
          </ac:graphicFrameMkLst>
        </pc:graphicFrameChg>
        <pc:graphicFrameChg chg="add del">
          <ac:chgData name="Adelaide Lunardi" userId="4fb9f0523ff73e63" providerId="LiveId" clId="{0B92D498-0069-4883-97A4-7DF57722C0D1}" dt="2021-05-22T16:55:16.699" v="1950" actId="26606"/>
          <ac:graphicFrameMkLst>
            <pc:docMk/>
            <pc:sldMk cId="4082511508" sldId="262"/>
            <ac:graphicFrameMk id="45" creationId="{518CBD3F-5FAD-4349-AB45-70ED9A796617}"/>
          </ac:graphicFrameMkLst>
        </pc:graphicFrameChg>
        <pc:graphicFrameChg chg="add del">
          <ac:chgData name="Adelaide Lunardi" userId="4fb9f0523ff73e63" providerId="LiveId" clId="{0B92D498-0069-4883-97A4-7DF57722C0D1}" dt="2021-05-22T16:59:56.517" v="1973" actId="26606"/>
          <ac:graphicFrameMkLst>
            <pc:docMk/>
            <pc:sldMk cId="4082511508" sldId="262"/>
            <ac:graphicFrameMk id="67" creationId="{1F6C4D00-E893-454D-A263-86DEB2E24B86}"/>
          </ac:graphicFrameMkLst>
        </pc:graphicFrameChg>
        <pc:graphicFrameChg chg="add del">
          <ac:chgData name="Adelaide Lunardi" userId="4fb9f0523ff73e63" providerId="LiveId" clId="{0B92D498-0069-4883-97A4-7DF57722C0D1}" dt="2021-05-22T18:03:24.107" v="2054" actId="26606"/>
          <ac:graphicFrameMkLst>
            <pc:docMk/>
            <pc:sldMk cId="4082511508" sldId="262"/>
            <ac:graphicFrameMk id="337" creationId="{BCD37120-04D4-4715-B486-CA24E4732358}"/>
          </ac:graphicFrameMkLst>
        </pc:graphicFrameChg>
        <pc:graphicFrameChg chg="add del">
          <ac:chgData name="Adelaide Lunardi" userId="4fb9f0523ff73e63" providerId="LiveId" clId="{0B92D498-0069-4883-97A4-7DF57722C0D1}" dt="2021-05-22T18:04:18.289" v="2056" actId="26606"/>
          <ac:graphicFrameMkLst>
            <pc:docMk/>
            <pc:sldMk cId="4082511508" sldId="262"/>
            <ac:graphicFrameMk id="341" creationId="{54F449E0-61D6-482A-9EED-743698E6DD73}"/>
          </ac:graphicFrameMkLst>
        </pc:graphicFrameChg>
        <pc:cxnChg chg="add del">
          <ac:chgData name="Adelaide Lunardi" userId="4fb9f0523ff73e63" providerId="LiveId" clId="{0B92D498-0069-4883-97A4-7DF57722C0D1}" dt="2021-05-22T17:00:14.739" v="1989" actId="26606"/>
          <ac:cxnSpMkLst>
            <pc:docMk/>
            <pc:sldMk cId="4082511508" sldId="262"/>
            <ac:cxnSpMk id="135" creationId="{23AAC9B5-8015-485C-ACF9-A750390E9A56}"/>
          </ac:cxnSpMkLst>
        </pc:cxnChg>
        <pc:cxnChg chg="add del">
          <ac:chgData name="Adelaide Lunardi" userId="4fb9f0523ff73e63" providerId="LiveId" clId="{0B92D498-0069-4883-97A4-7DF57722C0D1}" dt="2021-05-22T17:00:18.119" v="1993" actId="26606"/>
          <ac:cxnSpMkLst>
            <pc:docMk/>
            <pc:sldMk cId="4082511508" sldId="262"/>
            <ac:cxnSpMk id="154" creationId="{23AAC9B5-8015-485C-ACF9-A750390E9A56}"/>
          </ac:cxnSpMkLst>
        </pc:cxnChg>
        <pc:cxnChg chg="add del">
          <ac:chgData name="Adelaide Lunardi" userId="4fb9f0523ff73e63" providerId="LiveId" clId="{0B92D498-0069-4883-97A4-7DF57722C0D1}" dt="2021-05-22T17:00:42.756" v="2013" actId="26606"/>
          <ac:cxnSpMkLst>
            <pc:docMk/>
            <pc:sldMk cId="4082511508" sldId="262"/>
            <ac:cxnSpMk id="227" creationId="{4B3BCACB-5880-460B-9606-8C433A9AF99D}"/>
          </ac:cxnSpMkLst>
        </pc:cxnChg>
        <pc:cxnChg chg="add del">
          <ac:chgData name="Adelaide Lunardi" userId="4fb9f0523ff73e63" providerId="LiveId" clId="{0B92D498-0069-4883-97A4-7DF57722C0D1}" dt="2021-05-22T18:03:20.757" v="2050" actId="26606"/>
          <ac:cxnSpMkLst>
            <pc:docMk/>
            <pc:sldMk cId="4082511508" sldId="262"/>
            <ac:cxnSpMk id="322" creationId="{4B3BCACB-5880-460B-9606-8C433A9AF99D}"/>
          </ac:cxnSpMkLst>
        </pc:cxnChg>
      </pc:sldChg>
      <pc:sldChg chg="addSp delSp modSp new mod setBg setClrOvrMap">
        <pc:chgData name="Adelaide Lunardi" userId="4fb9f0523ff73e63" providerId="LiveId" clId="{0B92D498-0069-4883-97A4-7DF57722C0D1}" dt="2021-05-24T08:53:37.366" v="2986" actId="1076"/>
        <pc:sldMkLst>
          <pc:docMk/>
          <pc:sldMk cId="2637078224" sldId="263"/>
        </pc:sldMkLst>
        <pc:spChg chg="mod">
          <ac:chgData name="Adelaide Lunardi" userId="4fb9f0523ff73e63" providerId="LiveId" clId="{0B92D498-0069-4883-97A4-7DF57722C0D1}" dt="2021-05-24T08:47:09.179" v="2773" actId="20577"/>
          <ac:spMkLst>
            <pc:docMk/>
            <pc:sldMk cId="2637078224" sldId="263"/>
            <ac:spMk id="2" creationId="{74645650-587D-487E-9ADD-AD7C44599A2E}"/>
          </ac:spMkLst>
        </pc:spChg>
        <pc:spChg chg="mod">
          <ac:chgData name="Adelaide Lunardi" userId="4fb9f0523ff73e63" providerId="LiveId" clId="{0B92D498-0069-4883-97A4-7DF57722C0D1}" dt="2021-05-24T08:53:37.366" v="2986" actId="1076"/>
          <ac:spMkLst>
            <pc:docMk/>
            <pc:sldMk cId="2637078224" sldId="263"/>
            <ac:spMk id="3" creationId="{E9576056-6F4A-42A6-8A14-A8A8649192DF}"/>
          </ac:spMkLst>
        </pc:spChg>
        <pc:spChg chg="add del">
          <ac:chgData name="Adelaide Lunardi" userId="4fb9f0523ff73e63" providerId="LiveId" clId="{0B92D498-0069-4883-97A4-7DF57722C0D1}" dt="2021-05-22T17:01:01.881" v="2024" actId="26606"/>
          <ac:spMkLst>
            <pc:docMk/>
            <pc:sldMk cId="2637078224" sldId="263"/>
            <ac:spMk id="8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7:01:01.881" v="2024" actId="26606"/>
          <ac:spMkLst>
            <pc:docMk/>
            <pc:sldMk cId="2637078224" sldId="263"/>
            <ac:spMk id="10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7:01:01.881" v="2024" actId="26606"/>
          <ac:spMkLst>
            <pc:docMk/>
            <pc:sldMk cId="2637078224" sldId="263"/>
            <ac:spMk id="12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17" creationId="{9264D464-898B-4908-88FD-33A83D6ED64E}"/>
          </ac:spMkLst>
        </pc:spChg>
        <pc:spChg chg="add del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19" creationId="{F0BC1D9E-4401-4EC0-88FD-ED103CB570EA}"/>
          </ac:spMkLst>
        </pc:spChg>
        <pc:spChg chg="add del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21" creationId="{B0AAF7C9-094E-400C-A428-F6C2262F6527}"/>
          </ac:spMkLst>
        </pc:spChg>
        <pc:spChg chg="add del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23" creationId="{6200B311-3585-4069-AAC6-CD443FA5B8AD}"/>
          </ac:spMkLst>
        </pc:spChg>
        <pc:spChg chg="add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28" creationId="{C9A36457-A5F4-4103-A443-02581C09185B}"/>
          </ac:spMkLst>
        </pc:spChg>
        <pc:spChg chg="add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30" creationId="{DC5FB7E8-B636-40FA-BE8D-48145C0F5C57}"/>
          </ac:spMkLst>
        </pc:spChg>
        <pc:spChg chg="add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32" creationId="{142DCE2C-2863-46FA-9BE7-24365A24D9BA}"/>
          </ac:spMkLst>
        </pc:spChg>
      </pc:sldChg>
      <pc:sldChg chg="new del">
        <pc:chgData name="Adelaide Lunardi" userId="4fb9f0523ff73e63" providerId="LiveId" clId="{0B92D498-0069-4883-97A4-7DF57722C0D1}" dt="2021-05-22T16:37:33.675" v="1361" actId="2696"/>
        <pc:sldMkLst>
          <pc:docMk/>
          <pc:sldMk cId="517820026" sldId="264"/>
        </pc:sldMkLst>
      </pc:sldChg>
      <pc:sldChg chg="addSp delSp modSp new mod setBg setClrOvrMap">
        <pc:chgData name="Adelaide Lunardi" userId="4fb9f0523ff73e63" providerId="LiveId" clId="{0B92D498-0069-4883-97A4-7DF57722C0D1}" dt="2021-05-24T08:56:21.459" v="3062" actId="27636"/>
        <pc:sldMkLst>
          <pc:docMk/>
          <pc:sldMk cId="3713123714" sldId="264"/>
        </pc:sldMkLst>
        <pc:spChg chg="mod">
          <ac:chgData name="Adelaide Lunardi" userId="4fb9f0523ff73e63" providerId="LiveId" clId="{0B92D498-0069-4883-97A4-7DF57722C0D1}" dt="2021-05-24T08:54:42.406" v="2987" actId="1076"/>
          <ac:spMkLst>
            <pc:docMk/>
            <pc:sldMk cId="3713123714" sldId="264"/>
            <ac:spMk id="2" creationId="{08271280-0210-42AE-ACA6-E6866ECF578B}"/>
          </ac:spMkLst>
        </pc:spChg>
        <pc:spChg chg="mod">
          <ac:chgData name="Adelaide Lunardi" userId="4fb9f0523ff73e63" providerId="LiveId" clId="{0B92D498-0069-4883-97A4-7DF57722C0D1}" dt="2021-05-24T08:56:21.459" v="3062" actId="27636"/>
          <ac:spMkLst>
            <pc:docMk/>
            <pc:sldMk cId="3713123714" sldId="264"/>
            <ac:spMk id="3" creationId="{2585A386-523C-40FB-B58C-87032C4ED03B}"/>
          </ac:spMkLst>
        </pc:spChg>
        <pc:spChg chg="add del">
          <ac:chgData name="Adelaide Lunardi" userId="4fb9f0523ff73e63" providerId="LiveId" clId="{0B92D498-0069-4883-97A4-7DF57722C0D1}" dt="2021-05-22T17:01:05.954" v="2025" actId="26606"/>
          <ac:spMkLst>
            <pc:docMk/>
            <pc:sldMk cId="3713123714" sldId="264"/>
            <ac:spMk id="8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7:01:05.954" v="2025" actId="26606"/>
          <ac:spMkLst>
            <pc:docMk/>
            <pc:sldMk cId="3713123714" sldId="264"/>
            <ac:spMk id="10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7:01:05.954" v="2025" actId="26606"/>
          <ac:spMkLst>
            <pc:docMk/>
            <pc:sldMk cId="3713123714" sldId="264"/>
            <ac:spMk id="12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17" creationId="{9264D464-898B-4908-88FD-33A83D6ED64E}"/>
          </ac:spMkLst>
        </pc:spChg>
        <pc:spChg chg="add del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19" creationId="{F0BC1D9E-4401-4EC0-88FD-ED103CB570EA}"/>
          </ac:spMkLst>
        </pc:spChg>
        <pc:spChg chg="add del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21" creationId="{B0AAF7C9-094E-400C-A428-F6C2262F6527}"/>
          </ac:spMkLst>
        </pc:spChg>
        <pc:spChg chg="add del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23" creationId="{6200B311-3585-4069-AAC6-CD443FA5B8AD}"/>
          </ac:spMkLst>
        </pc:spChg>
        <pc:spChg chg="add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28" creationId="{C9A36457-A5F4-4103-A443-02581C09185B}"/>
          </ac:spMkLst>
        </pc:spChg>
        <pc:spChg chg="add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30" creationId="{DC5FB7E8-B636-40FA-BE8D-48145C0F5C57}"/>
          </ac:spMkLst>
        </pc:spChg>
        <pc:spChg chg="add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32" creationId="{142DCE2C-2863-46FA-9BE7-24365A24D9BA}"/>
          </ac:spMkLst>
        </pc:spChg>
      </pc:sldChg>
      <pc:sldChg chg="addSp delSp modSp new mod setBg setClrOvrMap">
        <pc:chgData name="Adelaide Lunardi" userId="4fb9f0523ff73e63" providerId="LiveId" clId="{0B92D498-0069-4883-97A4-7DF57722C0D1}" dt="2021-05-24T08:56:51.490" v="3066" actId="1076"/>
        <pc:sldMkLst>
          <pc:docMk/>
          <pc:sldMk cId="3369655520" sldId="265"/>
        </pc:sldMkLst>
        <pc:spChg chg="mod">
          <ac:chgData name="Adelaide Lunardi" userId="4fb9f0523ff73e63" providerId="LiveId" clId="{0B92D498-0069-4883-97A4-7DF57722C0D1}" dt="2021-05-24T08:56:51.490" v="3066" actId="1076"/>
          <ac:spMkLst>
            <pc:docMk/>
            <pc:sldMk cId="3369655520" sldId="265"/>
            <ac:spMk id="2" creationId="{2E3FF74F-1922-4EC1-9483-A99B5FC37CF0}"/>
          </ac:spMkLst>
        </pc:spChg>
        <pc:spChg chg="mod">
          <ac:chgData name="Adelaide Lunardi" userId="4fb9f0523ff73e63" providerId="LiveId" clId="{0B92D498-0069-4883-97A4-7DF57722C0D1}" dt="2021-05-24T08:56:46.478" v="3065" actId="255"/>
          <ac:spMkLst>
            <pc:docMk/>
            <pc:sldMk cId="3369655520" sldId="265"/>
            <ac:spMk id="3" creationId="{9353DF2D-C0DF-4813-848A-567D8E44792B}"/>
          </ac:spMkLst>
        </pc:spChg>
        <pc:spChg chg="add del">
          <ac:chgData name="Adelaide Lunardi" userId="4fb9f0523ff73e63" providerId="LiveId" clId="{0B92D498-0069-4883-97A4-7DF57722C0D1}" dt="2021-05-22T17:01:09.317" v="2026" actId="26606"/>
          <ac:spMkLst>
            <pc:docMk/>
            <pc:sldMk cId="3369655520" sldId="265"/>
            <ac:spMk id="8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7:01:09.317" v="2026" actId="26606"/>
          <ac:spMkLst>
            <pc:docMk/>
            <pc:sldMk cId="3369655520" sldId="265"/>
            <ac:spMk id="10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7:01:09.317" v="2026" actId="26606"/>
          <ac:spMkLst>
            <pc:docMk/>
            <pc:sldMk cId="3369655520" sldId="265"/>
            <ac:spMk id="12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17" creationId="{9264D464-898B-4908-88FD-33A83D6ED64E}"/>
          </ac:spMkLst>
        </pc:spChg>
        <pc:spChg chg="add del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19" creationId="{F0BC1D9E-4401-4EC0-88FD-ED103CB570EA}"/>
          </ac:spMkLst>
        </pc:spChg>
        <pc:spChg chg="add del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21" creationId="{B0AAF7C9-094E-400C-A428-F6C2262F6527}"/>
          </ac:spMkLst>
        </pc:spChg>
        <pc:spChg chg="add del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23" creationId="{6200B311-3585-4069-AAC6-CD443FA5B8AD}"/>
          </ac:spMkLst>
        </pc:spChg>
        <pc:spChg chg="add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28" creationId="{C9A36457-A5F4-4103-A443-02581C09185B}"/>
          </ac:spMkLst>
        </pc:spChg>
        <pc:spChg chg="add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30" creationId="{DC5FB7E8-B636-40FA-BE8D-48145C0F5C57}"/>
          </ac:spMkLst>
        </pc:spChg>
        <pc:spChg chg="add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32" creationId="{142DCE2C-2863-46FA-9BE7-24365A24D9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BC5898-4849-49BC-9884-2F84E4C7C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5B0855-F0BF-4408-BEAA-5BBA8019A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2CDF97-4E8F-4563-9393-FA6CC48B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34D438-CF4B-476F-A70B-67EAE779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943D4E-202B-47BE-856B-B58FD034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31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138C99-5A44-4882-9D2F-2A576BFE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FBCBDF-8075-4B44-A84D-572506295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0DF548-9CF4-474F-9899-DEF6F053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67BF6B-993A-4742-8AAD-BDC5620A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076BC9-AECC-4CA6-AEF0-A23FB34A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42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A4D4137-B55E-40DC-BB32-A97310B2D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B4394C-0AB9-405B-881E-A94601F2D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88C9D5-AED6-4379-81EF-41E94532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2C1EB6-7978-4172-B57D-5C4AECC2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A5C185-6E89-404B-A946-69E998E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677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97E2B5-821D-4452-8D82-34302DC6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482C9-A2E6-41C7-8EC7-64C174C52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95561-09AF-4A17-B817-8CF7D731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EF9F68-9388-46F2-B6A0-AE3EB42D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00B283-0844-4420-A380-617A74CF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54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2CB7CE-DFCE-4D9A-8AF2-DC725804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2B5573-0589-4F5C-A11C-9EA673962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168117-A325-4104-931B-AC6997E5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1F6954-C8ED-4DBF-A5C2-ABAC5CEB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0A98DC-76B1-4053-B771-D567782F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94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45FEE-2A2B-4337-B78A-F1708660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99C3C3-DB89-4B3C-BB9D-A0E8C7044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11EA0A-6B81-4107-AAE7-F0F1A62BE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1EC5EB-4A79-4370-8005-CDEDFD35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BDCEF5-43C3-4418-AADF-15DF74CE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32330D-4128-4C0D-81E3-0044E591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18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270C4-F848-4929-BA4D-B087AB1A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47B676-85AB-4E55-AE40-BE2FD0F88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CFB6AD-95CF-4C16-BD7F-C53719933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26A58B4-C550-4AAE-AD59-7BA7B37D8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B636A0B-45CC-4D04-AE5B-84611B5B0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B483CBE-50ED-469C-B391-7BD3B852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75FAC25-A67F-4548-86BC-C3942A9D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AE3EF-9A71-4035-90B5-4169E731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4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B501E7-2966-404D-8B00-FBD07023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C2C1CB5-C950-4A47-A232-C77ED663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66D857-ED6F-4A6A-9194-7BF3165A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B8945A-C629-44A7-BC18-C01A2ADE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30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B124CE-F4F4-4371-9384-F374320B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4664E2-CC77-41C3-9505-A4D2AD80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5E7B72-A6A4-4687-85E0-D7573EDE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87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955E5-33E2-4614-AD17-AEA33545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A5EE47-85EF-42FB-8B40-E9672768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936D74-0E32-46D0-81D6-30A1683CE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B472DE-D027-48A3-B26F-A792BE89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21FE5F-2F9C-4B8C-A973-2657A355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7C7E6C-056F-4D60-96E1-9AC6FFD8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16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CA7DF-0FC3-4D5C-95F4-4C171CA2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873542-430F-4132-A1C9-3DE1A72B0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E94266-8A3F-40A8-A7F8-30736B5A7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BBAA85-39ED-4A8B-A21A-B13BD1F9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BA84E3-9572-4162-ADB7-5E03491A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B15EA7-0E9E-4E6B-B9CD-6FB1836A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33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7621381-8301-4867-8E85-F26356F9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B97A18-D369-4B0A-9302-CF3FA78CE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2CA104-D530-47CC-9F68-158E088F0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E74A9-44D8-4702-BD44-E530F4E2DFAF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8314D2-004D-4FCD-ADAB-60219DC6F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5BB1F1-CD2E-40BF-9B3E-53B0489AB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01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cu.sbn.it/export/sites/iccu/documenti/ImpaginatoFRADper_internet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1" name="Rectangle 10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: Shape 10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B13EFA-0B24-40B2-8993-CDCCC9B0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69" y="768476"/>
            <a:ext cx="9543405" cy="95660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it-IT" sz="3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Commedia per immagini </a:t>
            </a:r>
            <a:br>
              <a:rPr lang="it-IT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3" name="Segnaposto contenuto 2">
            <a:extLst>
              <a:ext uri="{FF2B5EF4-FFF2-40B4-BE49-F238E27FC236}">
                <a16:creationId xmlns:a16="http://schemas.microsoft.com/office/drawing/2014/main" id="{B4B6C90C-E75B-4AEA-8F2C-D0631CC2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94" y="1658201"/>
            <a:ext cx="11141612" cy="4431323"/>
          </a:xfrm>
        </p:spPr>
        <p:txBody>
          <a:bodyPr anchor="ctr">
            <a:norm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Obbiettivo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offrire la possibilità di osservare come diversi artisti hanno interpretato visivamente la Divina Commedia di Dante Alighieri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Contenuti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anti della Commedia a cui sono stati associati 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disegni e le incisioni di 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William Blake, Gustave </a:t>
            </a:r>
            <a:r>
              <a:rPr lang="it-IT" sz="25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Doré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Sandro Botticelli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t-IT" sz="25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canti implementati </a:t>
            </a: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sono: Canto I, VII e XXI dell’Inferno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5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opere di Sandro Botticelli non sono implementate all’interno nel sito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t-IT" sz="2500" i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4" name="Freeform: Shape 11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020EEAB-FFC1-435A-BD75-0B194DE0D0AB}"/>
              </a:ext>
            </a:extLst>
          </p:cNvPr>
          <p:cNvSpPr txBox="1"/>
          <p:nvPr/>
        </p:nvSpPr>
        <p:spPr>
          <a:xfrm>
            <a:off x="5617699" y="5719710"/>
            <a:ext cx="65743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Aft>
                <a:spcPts val="800"/>
              </a:spcAft>
              <a:buNone/>
            </a:pPr>
            <a:r>
              <a:rPr lang="it-IT" sz="18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Progetto di Lunardi Adelaide per il corso di Digital Humanities</a:t>
            </a:r>
          </a:p>
          <a:p>
            <a:pPr marL="0" indent="0" algn="r">
              <a:spcAft>
                <a:spcPts val="800"/>
              </a:spcAft>
              <a:buNone/>
            </a:pPr>
            <a:r>
              <a:rPr lang="it-IT" sz="18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Laurea magistrale in Arti Visive, Università di Bologna</a:t>
            </a:r>
          </a:p>
          <a:p>
            <a:pPr marL="0" indent="0" algn="r">
              <a:spcAft>
                <a:spcPts val="800"/>
              </a:spcAft>
              <a:buNone/>
            </a:pPr>
            <a:r>
              <a:rPr lang="it-IT" sz="18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 accademico 2020-2021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251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5AAFC8-7370-4F81-BEBE-E5744F7C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951" y="522106"/>
            <a:ext cx="7444872" cy="411799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Index/Home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56A690-D456-4630-978C-2CAD2C63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19" y="1083207"/>
            <a:ext cx="11155680" cy="5774789"/>
          </a:xfrm>
        </p:spPr>
        <p:txBody>
          <a:bodyPr anchor="ctr">
            <a:noAutofit/>
          </a:bodyPr>
          <a:lstStyle/>
          <a:p>
            <a:r>
              <a:rPr lang="it-IT" sz="22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Dropdown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menu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tra cui è possibile scegliere un canto appartenente alle tre cantiche</a:t>
            </a:r>
          </a:p>
          <a:p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contenente l’intento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 sito web e i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relativi alle pagine da cui sono tratte le immagini</a:t>
            </a:r>
          </a:p>
          <a:p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Tabella con i metadati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relativi alla Divina Commedia </a:t>
            </a:r>
          </a:p>
          <a:p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 link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(non implementati): Facebook, pulsante per condivisione e link per aggiornamenti</a:t>
            </a:r>
          </a:p>
          <a:p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con biografia di Dante Alighieri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 link per approfondimenti pertinenti</a:t>
            </a:r>
          </a:p>
          <a:p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Immagini-ritratto dei tre autori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(implementata solo l’immagine di William Blake) selezionabili</a:t>
            </a:r>
          </a:p>
          <a:p>
            <a:endParaRPr lang="it-IT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Tutte le pagine del progetto</a:t>
            </a:r>
          </a:p>
          <a:p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nella </a:t>
            </a:r>
            <a:r>
              <a:rPr lang="it-IT" sz="22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navbar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home, galleria e traduzione della pagina (non implementato)</a:t>
            </a:r>
          </a:p>
          <a:p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testuali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 approfondire gli argomenti trattati.</a:t>
            </a:r>
          </a:p>
          <a:p>
            <a:r>
              <a:rPr lang="it-IT" sz="22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 diverse informazioni, tra cui copyright e licenza.</a:t>
            </a:r>
            <a:b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2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9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4645650-587D-487E-9ADD-AD7C4459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586" y="579403"/>
            <a:ext cx="6783690" cy="323557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 e Gallery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76056-6F4A-42A6-8A14-A8A864919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025472"/>
            <a:ext cx="11057206" cy="524168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Persona.html</a:t>
            </a:r>
          </a:p>
          <a:p>
            <a:pPr>
              <a:lnSpc>
                <a:spcPct val="100000"/>
              </a:lnSpc>
            </a:pP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Biografia dell’autore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 il link alle sue immagini nella galleria </a:t>
            </a:r>
          </a:p>
          <a:p>
            <a:pPr>
              <a:lnSpc>
                <a:spcPct val="100000"/>
              </a:lnSpc>
            </a:pPr>
            <a:r>
              <a:rPr lang="it-IT" sz="23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Iframe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 siti web per approfondire ed ampliare la conoscenza dell’autore e delle sue opere (</a:t>
            </a:r>
            <a:r>
              <a:rPr lang="it-IT" sz="2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Youtube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Mondadori store)</a:t>
            </a:r>
          </a:p>
          <a:p>
            <a:pPr>
              <a:lnSpc>
                <a:spcPct val="100000"/>
              </a:lnSpc>
            </a:pPr>
            <a:endParaRPr lang="it-IT" sz="2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Galleria </a:t>
            </a:r>
          </a:p>
          <a:p>
            <a:pPr>
              <a:lnSpc>
                <a:spcPct val="100000"/>
              </a:lnSpc>
            </a:pP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Tutte le immagini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raccolte all’interno del sito</a:t>
            </a:r>
          </a:p>
          <a:p>
            <a:pPr>
              <a:lnSpc>
                <a:spcPct val="100000"/>
              </a:lnSpc>
            </a:pP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pulsanti relativi agli autori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 risalire immediatamente alle immagini corrispondenti</a:t>
            </a:r>
          </a:p>
          <a:p>
            <a:pPr>
              <a:lnSpc>
                <a:spcPct val="100000"/>
              </a:lnSpc>
            </a:pP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Descrizione dell’immagine e link 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all’ingrandimento (attualmente implementato per due immagini, la prima di Blake e la prima di </a:t>
            </a:r>
            <a:r>
              <a:rPr lang="it-IT" sz="2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Doré</a:t>
            </a:r>
            <a:r>
              <a:rPr lang="it-IT" sz="2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it-IT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7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8271280-0210-42AE-ACA6-E6866ECF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498" y="443552"/>
            <a:ext cx="8781303" cy="54863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85A386-523C-40FB-B58C-87032C4E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63" y="1723976"/>
            <a:ext cx="11071273" cy="481818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CantoI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, Canto VII e Canto XXI</a:t>
            </a:r>
          </a:p>
          <a:p>
            <a:pPr marL="0" indent="0">
              <a:buNone/>
            </a:pPr>
            <a:endParaRPr lang="it-IT" sz="24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Canto e 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link per la sua 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parafrasi</a:t>
            </a:r>
          </a:p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Immagini relative al canto 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 descrizione e coordinate per le terzine corrispondenti</a:t>
            </a:r>
          </a:p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lettura e analisi del canto 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 opera di Roberto Benigni (implementato solo nel canto I)</a:t>
            </a:r>
          </a:p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 implementare il metodo di 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browsing libero</a:t>
            </a:r>
          </a:p>
          <a:p>
            <a:endParaRPr lang="it-I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 di sotto della prima immagine del canto I è presente il link al 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documento xml/dc 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relativo.</a:t>
            </a:r>
          </a:p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All’interno della pagina del canto VII è presente il link al 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documento xml/</a:t>
            </a:r>
            <a:r>
              <a:rPr lang="it-IT" sz="24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tei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riferito a questo.</a:t>
            </a:r>
          </a:p>
          <a:p>
            <a:pPr marL="0" indent="0">
              <a:buNone/>
            </a:pPr>
            <a:endParaRPr lang="it-IT" sz="23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it-IT" sz="23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  <a:p>
            <a:endParaRPr lang="it-IT" sz="2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2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3FF74F-1922-4EC1-9483-A99B5FC3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086" y="525804"/>
            <a:ext cx="8722454" cy="63115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Standard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53DF2D-C0DF-4813-848A-567D8E44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34" y="642383"/>
            <a:ext cx="11564332" cy="6244902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 immagini raccolte provengono da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musei e biblioteche</a:t>
            </a:r>
          </a:p>
          <a:p>
            <a:pPr>
              <a:lnSpc>
                <a:spcPct val="100000"/>
              </a:lnSpc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Immagini di William Blake: raccolta della Tate Gallery di Londra</a:t>
            </a:r>
          </a:p>
          <a:p>
            <a:pPr>
              <a:lnSpc>
                <a:spcPct val="100000"/>
              </a:lnSpc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Immagini di Gustave </a:t>
            </a:r>
            <a:r>
              <a:rPr lang="it-IT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Doré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biblioteca della Columbia University (USA)</a:t>
            </a:r>
          </a:p>
          <a:p>
            <a:pPr>
              <a:lnSpc>
                <a:spcPct val="100000"/>
              </a:lnSpc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Immagini di Sandro Botticelli: Biblioteca Apostolica Vaticana e museo </a:t>
            </a:r>
            <a:r>
              <a:rPr lang="it-IT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Kupfestichkabinett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 Berlino</a:t>
            </a:r>
          </a:p>
          <a:p>
            <a:pPr>
              <a:lnSpc>
                <a:spcPct val="100000"/>
              </a:lnSpc>
            </a:pPr>
            <a:endParaRPr lang="it-IT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canti della Divina Commedia sono tratti dall’edizione “La Commedia secondo l'antica vulgata”</a:t>
            </a:r>
            <a:b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cura di Giorgio Petrocchi (Casa Editrice Le Lettere, Firenze, 1994) la cui digitalizzazione è stata curata dalla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Società Dantesca Italiana</a:t>
            </a:r>
          </a:p>
          <a:p>
            <a:pPr>
              <a:lnSpc>
                <a:spcPct val="100000"/>
              </a:lnSpc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musei: ICOM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(International </a:t>
            </a:r>
            <a:r>
              <a:rPr lang="it-IT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Council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 Museums)</a:t>
            </a:r>
          </a:p>
          <a:p>
            <a:pPr>
              <a:lnSpc>
                <a:spcPct val="100000"/>
              </a:lnSpc>
            </a:pP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biblioteche: ICCU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(Istituto Centrale per il Catalogo Unico) con modello concettuale 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FRAD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https://www.iccu.sbn.it/export/sites/iccu/documenti/ImpaginatoFRADper_internet.pdf</a:t>
            </a:r>
            <a:r>
              <a:rPr lang="it-IT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55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522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La Commedia per immagini  </vt:lpstr>
      <vt:lpstr>Index/Home</vt:lpstr>
      <vt:lpstr>Persona e Gallery</vt:lpstr>
      <vt:lpstr>Canti</vt:lpstr>
      <vt:lpstr>Standard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Commedia per immagini  </dc:title>
  <dc:creator>Adelaide Lunardi</dc:creator>
  <cp:lastModifiedBy>Adelaide Lunardi</cp:lastModifiedBy>
  <cp:revision>1</cp:revision>
  <dcterms:created xsi:type="dcterms:W3CDTF">2021-05-22T16:07:18Z</dcterms:created>
  <dcterms:modified xsi:type="dcterms:W3CDTF">2021-05-24T08:56:57Z</dcterms:modified>
</cp:coreProperties>
</file>