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9338E-551D-49C3-A2D8-5A1B236484F5}" v="25" dt="2021-09-15T17:25:41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e Lunardi" userId="4fb9f0523ff73e63" providerId="LiveId" clId="{0B92D498-0069-4883-97A4-7DF57722C0D1}"/>
    <pc:docChg chg="undo custSel addSld delSld modSld sldOrd">
      <pc:chgData name="Adelaide Lunardi" userId="4fb9f0523ff73e63" providerId="LiveId" clId="{0B92D498-0069-4883-97A4-7DF57722C0D1}" dt="2021-05-24T09:22:01.726" v="3072" actId="20577"/>
      <pc:docMkLst>
        <pc:docMk/>
      </pc:docMkLst>
      <pc:sldChg chg="addSp delSp modSp new del mod">
        <pc:chgData name="Adelaide Lunardi" userId="4fb9f0523ff73e63" providerId="LiveId" clId="{0B92D498-0069-4883-97A4-7DF57722C0D1}" dt="2021-05-22T16:32:35.368" v="1122" actId="2696"/>
        <pc:sldMkLst>
          <pc:docMk/>
          <pc:sldMk cId="1465283422" sldId="256"/>
        </pc:sldMkLst>
        <pc:spChg chg="del mod">
          <ac:chgData name="Adelaide Lunardi" userId="4fb9f0523ff73e63" providerId="LiveId" clId="{0B92D498-0069-4883-97A4-7DF57722C0D1}" dt="2021-05-22T16:11:56.737" v="270" actId="478"/>
          <ac:spMkLst>
            <pc:docMk/>
            <pc:sldMk cId="1465283422" sldId="256"/>
            <ac:spMk id="2" creationId="{76B483CD-08A0-4C83-B842-04A1D1AD56FC}"/>
          </ac:spMkLst>
        </pc:spChg>
        <pc:spChg chg="mod">
          <ac:chgData name="Adelaide Lunardi" userId="4fb9f0523ff73e63" providerId="LiveId" clId="{0B92D498-0069-4883-97A4-7DF57722C0D1}" dt="2021-05-22T16:32:23.655" v="1118" actId="21"/>
          <ac:spMkLst>
            <pc:docMk/>
            <pc:sldMk cId="1465283422" sldId="256"/>
            <ac:spMk id="3" creationId="{92A44120-9AF2-4567-87E0-1EC8DF6B189B}"/>
          </ac:spMkLst>
        </pc:spChg>
        <pc:spChg chg="add del mod">
          <ac:chgData name="Adelaide Lunardi" userId="4fb9f0523ff73e63" providerId="LiveId" clId="{0B92D498-0069-4883-97A4-7DF57722C0D1}" dt="2021-05-22T16:22:06.911" v="477" actId="478"/>
          <ac:spMkLst>
            <pc:docMk/>
            <pc:sldMk cId="1465283422" sldId="256"/>
            <ac:spMk id="5" creationId="{5E356913-0D99-4C33-B77D-77736DEC1656}"/>
          </ac:spMkLst>
        </pc:spChg>
        <pc:spChg chg="add del mod">
          <ac:chgData name="Adelaide Lunardi" userId="4fb9f0523ff73e63" providerId="LiveId" clId="{0B92D498-0069-4883-97A4-7DF57722C0D1}" dt="2021-05-22T16:22:10.829" v="478" actId="478"/>
          <ac:spMkLst>
            <pc:docMk/>
            <pc:sldMk cId="1465283422" sldId="256"/>
            <ac:spMk id="7" creationId="{2D547D41-9FB8-439D-BAA6-1500C1CEB8C3}"/>
          </ac:spMkLst>
        </pc:spChg>
      </pc:sldChg>
      <pc:sldChg chg="addSp modSp new del mod">
        <pc:chgData name="Adelaide Lunardi" userId="4fb9f0523ff73e63" providerId="LiveId" clId="{0B92D498-0069-4883-97A4-7DF57722C0D1}" dt="2021-05-22T16:31:44.095" v="1038" actId="2696"/>
        <pc:sldMkLst>
          <pc:docMk/>
          <pc:sldMk cId="213518905" sldId="257"/>
        </pc:sldMkLst>
        <pc:spChg chg="mod">
          <ac:chgData name="Adelaide Lunardi" userId="4fb9f0523ff73e63" providerId="LiveId" clId="{0B92D498-0069-4883-97A4-7DF57722C0D1}" dt="2021-05-22T16:30:38.716" v="1001" actId="21"/>
          <ac:spMkLst>
            <pc:docMk/>
            <pc:sldMk cId="213518905" sldId="257"/>
            <ac:spMk id="2" creationId="{0224837D-071D-45CE-BD9D-AF981BBB56FE}"/>
          </ac:spMkLst>
        </pc:spChg>
        <pc:spChg chg="add">
          <ac:chgData name="Adelaide Lunardi" userId="4fb9f0523ff73e63" providerId="LiveId" clId="{0B92D498-0069-4883-97A4-7DF57722C0D1}" dt="2021-05-22T16:31:08.549" v="1010" actId="22"/>
          <ac:spMkLst>
            <pc:docMk/>
            <pc:sldMk cId="213518905" sldId="257"/>
            <ac:spMk id="4" creationId="{C1C4279F-9C38-4945-AA82-8034CE8CD377}"/>
          </ac:spMkLst>
        </pc:spChg>
      </pc:sldChg>
      <pc:sldChg chg="modSp new del mod">
        <pc:chgData name="Adelaide Lunardi" userId="4fb9f0523ff73e63" providerId="LiveId" clId="{0B92D498-0069-4883-97A4-7DF57722C0D1}" dt="2021-05-22T16:37:26.608" v="1359" actId="2696"/>
        <pc:sldMkLst>
          <pc:docMk/>
          <pc:sldMk cId="153864782" sldId="258"/>
        </pc:sldMkLst>
        <pc:spChg chg="mod">
          <ac:chgData name="Adelaide Lunardi" userId="4fb9f0523ff73e63" providerId="LiveId" clId="{0B92D498-0069-4883-97A4-7DF57722C0D1}" dt="2021-05-22T16:36:20.018" v="1317" actId="21"/>
          <ac:spMkLst>
            <pc:docMk/>
            <pc:sldMk cId="153864782" sldId="258"/>
            <ac:spMk id="2" creationId="{82107A5E-3214-44C2-9DBF-5E2BE600F7E8}"/>
          </ac:spMkLst>
        </pc:spChg>
      </pc:sldChg>
      <pc:sldChg chg="modSp new del mod">
        <pc:chgData name="Adelaide Lunardi" userId="4fb9f0523ff73e63" providerId="LiveId" clId="{0B92D498-0069-4883-97A4-7DF57722C0D1}" dt="2021-05-22T16:48:35.208" v="1615" actId="2696"/>
        <pc:sldMkLst>
          <pc:docMk/>
          <pc:sldMk cId="3128356236" sldId="259"/>
        </pc:sldMkLst>
        <pc:spChg chg="mod">
          <ac:chgData name="Adelaide Lunardi" userId="4fb9f0523ff73e63" providerId="LiveId" clId="{0B92D498-0069-4883-97A4-7DF57722C0D1}" dt="2021-05-22T16:46:51.774" v="1534" actId="21"/>
          <ac:spMkLst>
            <pc:docMk/>
            <pc:sldMk cId="3128356236" sldId="259"/>
            <ac:spMk id="2" creationId="{DE034664-2421-4DEE-A4C3-340F718502D0}"/>
          </ac:spMkLst>
        </pc:spChg>
      </pc:sldChg>
      <pc:sldChg chg="modSp new del mod">
        <pc:chgData name="Adelaide Lunardi" userId="4fb9f0523ff73e63" providerId="LiveId" clId="{0B92D498-0069-4883-97A4-7DF57722C0D1}" dt="2021-05-22T16:52:16.879" v="1871" actId="2696"/>
        <pc:sldMkLst>
          <pc:docMk/>
          <pc:sldMk cId="1362359126" sldId="260"/>
        </pc:sldMkLst>
        <pc:spChg chg="mod">
          <ac:chgData name="Adelaide Lunardi" userId="4fb9f0523ff73e63" providerId="LiveId" clId="{0B92D498-0069-4883-97A4-7DF57722C0D1}" dt="2021-05-22T16:52:14.055" v="1870" actId="21"/>
          <ac:spMkLst>
            <pc:docMk/>
            <pc:sldMk cId="1362359126" sldId="260"/>
            <ac:spMk id="2" creationId="{2B421224-2093-4501-9D41-9B71727848FB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4T09:21:38.096" v="3071" actId="20578"/>
        <pc:sldMkLst>
          <pc:docMk/>
          <pc:sldMk cId="2395990369" sldId="261"/>
        </pc:sldMkLst>
        <pc:spChg chg="mod">
          <ac:chgData name="Adelaide Lunardi" userId="4fb9f0523ff73e63" providerId="LiveId" clId="{0B92D498-0069-4883-97A4-7DF57722C0D1}" dt="2021-05-24T08:51:27.202" v="2979" actId="1076"/>
          <ac:spMkLst>
            <pc:docMk/>
            <pc:sldMk cId="2395990369" sldId="261"/>
            <ac:spMk id="2" creationId="{525AAFC8-7370-4F81-BEBE-E5744F7CFE87}"/>
          </ac:spMkLst>
        </pc:spChg>
        <pc:spChg chg="add del mod">
          <ac:chgData name="Adelaide Lunardi" userId="4fb9f0523ff73e63" providerId="LiveId" clId="{0B92D498-0069-4883-97A4-7DF57722C0D1}" dt="2021-05-24T09:21:38.096" v="3071" actId="20578"/>
          <ac:spMkLst>
            <pc:docMk/>
            <pc:sldMk cId="2395990369" sldId="261"/>
            <ac:spMk id="3" creationId="{D356A690-D456-4630-978C-2CAD2C638A66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4:54.183" v="1947" actId="26606"/>
          <ac:spMkLst>
            <pc:docMk/>
            <pc:sldMk cId="2395990369" sldId="261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7:00:57.200" v="2023" actId="26606"/>
          <ac:spMkLst>
            <pc:docMk/>
            <pc:sldMk cId="2395990369" sldId="261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4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7:08:14.693" v="2042" actId="26606"/>
          <ac:spMkLst>
            <pc:docMk/>
            <pc:sldMk cId="2395990369" sldId="261"/>
            <ac:spMk id="23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28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2" creationId="{479F5F2B-8B58-4140-AE6A-51F6C67B18D9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7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39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1.330" v="2072" actId="26606"/>
          <ac:spMkLst>
            <pc:docMk/>
            <pc:sldMk cId="2395990369" sldId="261"/>
            <ac:spMk id="41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183" v="1947" actId="26606"/>
          <ac:grpSpMkLst>
            <pc:docMk/>
            <pc:sldMk cId="2395990369" sldId="261"/>
            <ac:grpSpMk id="17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54.183" v="1947" actId="26606"/>
          <ac:graphicFrameMkLst>
            <pc:docMk/>
            <pc:sldMk cId="2395990369" sldId="261"/>
            <ac:graphicFrameMk id="5" creationId="{D2B498A5-772A-45A5-A7A3-9BBE43BE53D9}"/>
          </ac:graphicFrameMkLst>
        </pc:graphicFrameChg>
      </pc:sldChg>
      <pc:sldChg chg="new del">
        <pc:chgData name="Adelaide Lunardi" userId="4fb9f0523ff73e63" providerId="LiveId" clId="{0B92D498-0069-4883-97A4-7DF57722C0D1}" dt="2021-05-22T16:10:38.997" v="269" actId="2696"/>
        <pc:sldMkLst>
          <pc:docMk/>
          <pc:sldMk cId="2752184028" sldId="261"/>
        </pc:sldMkLst>
      </pc:sldChg>
      <pc:sldChg chg="new del">
        <pc:chgData name="Adelaide Lunardi" userId="4fb9f0523ff73e63" providerId="LiveId" clId="{0B92D498-0069-4883-97A4-7DF57722C0D1}" dt="2021-05-22T16:30:52.416" v="1005" actId="680"/>
        <pc:sldMkLst>
          <pc:docMk/>
          <pc:sldMk cId="2768141814" sldId="261"/>
        </pc:sldMkLst>
      </pc:sldChg>
      <pc:sldChg chg="new del">
        <pc:chgData name="Adelaide Lunardi" userId="4fb9f0523ff73e63" providerId="LiveId" clId="{0B92D498-0069-4883-97A4-7DF57722C0D1}" dt="2021-05-22T16:30:52.031" v="1004" actId="680"/>
        <pc:sldMkLst>
          <pc:docMk/>
          <pc:sldMk cId="2955165501" sldId="262"/>
        </pc:sldMkLst>
      </pc:sldChg>
      <pc:sldChg chg="addSp delSp modSp new mod ord setBg setClrOvrMap">
        <pc:chgData name="Adelaide Lunardi" userId="4fb9f0523ff73e63" providerId="LiveId" clId="{0B92D498-0069-4883-97A4-7DF57722C0D1}" dt="2021-05-22T18:32:25.503" v="2677" actId="1076"/>
        <pc:sldMkLst>
          <pc:docMk/>
          <pc:sldMk cId="4082511508" sldId="262"/>
        </pc:sldMkLst>
        <pc:spChg chg="mod ord">
          <ac:chgData name="Adelaide Lunardi" userId="4fb9f0523ff73e63" providerId="LiveId" clId="{0B92D498-0069-4883-97A4-7DF57722C0D1}" dt="2021-05-22T18:22:29.392" v="2555" actId="1076"/>
          <ac:spMkLst>
            <pc:docMk/>
            <pc:sldMk cId="4082511508" sldId="262"/>
            <ac:spMk id="2" creationId="{F1B13EFA-0B24-40B2-8993-CDCCC9B02BC0}"/>
          </ac:spMkLst>
        </pc:spChg>
        <pc:spChg chg="add del mod">
          <ac:chgData name="Adelaide Lunardi" userId="4fb9f0523ff73e63" providerId="LiveId" clId="{0B92D498-0069-4883-97A4-7DF57722C0D1}" dt="2021-05-22T16:55:33.275" v="1957" actId="26606"/>
          <ac:spMkLst>
            <pc:docMk/>
            <pc:sldMk cId="4082511508" sldId="262"/>
            <ac:spMk id="3" creationId="{B4B6C90C-E75B-4AEA-8F2C-D0631CC26BB5}"/>
          </ac:spMkLst>
        </pc:spChg>
        <pc:spChg chg="add mod">
          <ac:chgData name="Adelaide Lunardi" userId="4fb9f0523ff73e63" providerId="LiveId" clId="{0B92D498-0069-4883-97A4-7DF57722C0D1}" dt="2021-05-22T18:32:25.503" v="2677" actId="1076"/>
          <ac:spMkLst>
            <pc:docMk/>
            <pc:sldMk cId="4082511508" sldId="262"/>
            <ac:spMk id="4" creationId="{7020EEAB-FFC1-435A-BD75-0B194DE0D0AB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6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5:16.699" v="1950" actId="26606"/>
          <ac:spMkLst>
            <pc:docMk/>
            <pc:sldMk cId="4082511508" sldId="262"/>
            <ac:spMk id="7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8" creationId="{09588DA8-065E-4F6F-8EFD-43104AB2E0CF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9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0" creationId="{C4285719-470E-454C-AF62-8323075F1F5B}"/>
          </ac:spMkLst>
        </pc:spChg>
        <pc:spChg chg="add del">
          <ac:chgData name="Adelaide Lunardi" userId="4fb9f0523ff73e63" providerId="LiveId" clId="{0B92D498-0069-4883-97A4-7DF57722C0D1}" dt="2021-05-22T16:54:14.815" v="1942" actId="26606"/>
          <ac:spMkLst>
            <pc:docMk/>
            <pc:sldMk cId="4082511508" sldId="262"/>
            <ac:spMk id="11" creationId="{64960379-9FF9-400A-A8A8-F5AB633FD3BF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2" creationId="{CD9FE4EF-C4D8-49A0-B2FF-81D8DB7D8A24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16" creationId="{D2B78728-A580-49A7-84F9-6EF6F583ADE0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6" creationId="{4300840D-0A0B-4512-BACA-B439D5B9C57C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7" creationId="{38FAA1A1-D861-433F-88FA-1E9D6FD31D11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8" creationId="{8D71EDA1-87BF-4D5D-AB79-F346FD19278A}"/>
          </ac:spMkLst>
        </pc:spChg>
        <pc:spChg chg="add del">
          <ac:chgData name="Adelaide Lunardi" userId="4fb9f0523ff73e63" providerId="LiveId" clId="{0B92D498-0069-4883-97A4-7DF57722C0D1}" dt="2021-05-22T16:54:16.204" v="1944" actId="26606"/>
          <ac:spMkLst>
            <pc:docMk/>
            <pc:sldMk cId="4082511508" sldId="262"/>
            <ac:spMk id="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1" creationId="{8DF67618-B87B-4195-8E24-3B126F79FF55}"/>
          </ac:spMkLst>
        </pc:spChg>
        <pc:spChg chg="add del">
          <ac:chgData name="Adelaide Lunardi" userId="4fb9f0523ff73e63" providerId="LiveId" clId="{0B92D498-0069-4883-97A4-7DF57722C0D1}" dt="2021-05-22T16:54:54.600" v="1948" actId="26606"/>
          <ac:spMkLst>
            <pc:docMk/>
            <pc:sldMk cId="4082511508" sldId="262"/>
            <ac:spMk id="32" creationId="{64960379-9FF9-400A-A8A8-F5AB633FD3BF}"/>
          </ac:spMkLst>
        </pc:spChg>
        <pc:spChg chg="add del mod">
          <ac:chgData name="Adelaide Lunardi" userId="4fb9f0523ff73e63" providerId="LiveId" clId="{0B92D498-0069-4883-97A4-7DF57722C0D1}" dt="2021-05-22T18:23:45.661" v="2563" actId="11529"/>
          <ac:spMkLst>
            <pc:docMk/>
            <pc:sldMk cId="4082511508" sldId="262"/>
            <ac:spMk id="46" creationId="{DAD8F3E8-62B0-4222-9CFD-4D48860AAD90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4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22.971" v="1952" actId="26606"/>
          <ac:spMkLst>
            <pc:docMk/>
            <pc:sldMk cId="4082511508" sldId="262"/>
            <ac:spMk id="5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2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3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4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6:55:23.974" v="1954" actId="26606"/>
          <ac:spMkLst>
            <pc:docMk/>
            <pc:sldMk cId="4082511508" sldId="262"/>
            <ac:spMk id="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5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6:55:33.259" v="1956" actId="26606"/>
          <ac:spMkLst>
            <pc:docMk/>
            <pc:sldMk cId="4082511508" sldId="262"/>
            <ac:spMk id="60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4" creationId="{6D79188D-1ED5-4705-B8C7-5D6FB7670AB3}"/>
          </ac:spMkLst>
        </pc:spChg>
        <pc:spChg chg="add del mod">
          <ac:chgData name="Adelaide Lunardi" userId="4fb9f0523ff73e63" providerId="LiveId" clId="{0B92D498-0069-4883-97A4-7DF57722C0D1}" dt="2021-05-22T17:00:49.242" v="2022" actId="26606"/>
          <ac:spMkLst>
            <pc:docMk/>
            <pc:sldMk cId="4082511508" sldId="262"/>
            <ac:spMk id="6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6:57:58.949" v="1969" actId="26606"/>
          <ac:spMkLst>
            <pc:docMk/>
            <pc:sldMk cId="4082511508" sldId="262"/>
            <ac:spMk id="7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6" creationId="{375E0459-6403-40CD-989D-56A4407CA12E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7" creationId="{1B15ED52-F352-441B-82BF-E0EA34836D08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8" creationId="{53E5B1A8-3AC9-4BD1-9BBC-78CA94F2D1BA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79" creationId="{3B2E3793-BFE6-45A2-9B7B-E18844431C99}"/>
          </ac:spMkLst>
        </pc:spChg>
        <pc:spChg chg="add del">
          <ac:chgData name="Adelaide Lunardi" userId="4fb9f0523ff73e63" providerId="LiveId" clId="{0B92D498-0069-4883-97A4-7DF57722C0D1}" dt="2021-05-22T16:58:03.663" v="1971" actId="26606"/>
          <ac:spMkLst>
            <pc:docMk/>
            <pc:sldMk cId="4082511508" sldId="262"/>
            <ac:spMk id="80" creationId="{BC4C4868-CB8F-4AF9-9CDB-8108F2C19B67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2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3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6:59:56.517" v="1973" actId="26606"/>
          <ac:spMkLst>
            <pc:docMk/>
            <pc:sldMk cId="4082511508" sldId="262"/>
            <ac:spMk id="84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6" creationId="{43C823D3-D619-407C-89E0-C6F6B1E7A42A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87" creationId="{047F8E3E-2FFA-4A0F-B3C7-E57ADDCFB415}"/>
          </ac:spMkLst>
        </pc:spChg>
        <pc:spChg chg="add del">
          <ac:chgData name="Adelaide Lunardi" userId="4fb9f0523ff73e63" providerId="LiveId" clId="{0B92D498-0069-4883-97A4-7DF57722C0D1}" dt="2021-05-22T16:59:57.984" v="1975" actId="26606"/>
          <ac:spMkLst>
            <pc:docMk/>
            <pc:sldMk cId="4082511508" sldId="262"/>
            <ac:spMk id="9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8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99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0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6:59:58.702" v="1977" actId="26606"/>
          <ac:spMkLst>
            <pc:docMk/>
            <pc:sldMk cId="4082511508" sldId="262"/>
            <ac:spMk id="10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3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4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5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6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0.028" v="1979" actId="26606"/>
          <ac:spMkLst>
            <pc:docMk/>
            <pc:sldMk cId="4082511508" sldId="262"/>
            <ac:spMk id="107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09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0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1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05.094" v="1981" actId="26606"/>
          <ac:spMkLst>
            <pc:docMk/>
            <pc:sldMk cId="4082511508" sldId="262"/>
            <ac:spMk id="112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113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4" creationId="{91F32EBA-ED97-466E-8CFA-8382584155D0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6" creationId="{0F06C9D3-00DF-4B71-AE88-29075022FC89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7" creationId="{4300F7B2-2FBB-4B65-B588-6331766027CB}"/>
          </ac:spMkLst>
        </pc:spChg>
        <pc:spChg chg="add del">
          <ac:chgData name="Adelaide Lunardi" userId="4fb9f0523ff73e63" providerId="LiveId" clId="{0B92D498-0069-4883-97A4-7DF57722C0D1}" dt="2021-05-22T17:00:06.599" v="1983" actId="26606"/>
          <ac:spMkLst>
            <pc:docMk/>
            <pc:sldMk cId="4082511508" sldId="262"/>
            <ac:spMk id="118" creationId="{EFA5A327-531A-495C-BCA7-27F04811AF4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119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0" creationId="{E9EA95B6-474F-45AC-818B-C16DDA5A4EF7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1" creationId="{84BD8C85-3E1B-430D-B450-1C103B9EF375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2" creationId="{CFE22830-D1DB-4DDE-9CC9-1F1A16F5CC3E}"/>
          </ac:spMkLst>
        </pc:spChg>
        <pc:spChg chg="add del">
          <ac:chgData name="Adelaide Lunardi" userId="4fb9f0523ff73e63" providerId="LiveId" clId="{0B92D498-0069-4883-97A4-7DF57722C0D1}" dt="2021-05-22T17:00:13.468" v="1985" actId="26606"/>
          <ac:spMkLst>
            <pc:docMk/>
            <pc:sldMk cId="4082511508" sldId="262"/>
            <ac:spMk id="1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5" creationId="{4DA718D0-4865-4629-8134-44F68D41D574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8" creationId="{CBC4F608-B4B8-48C3-9572-C0F061B1CD99}"/>
          </ac:spMkLst>
        </pc:spChg>
        <pc:spChg chg="add del">
          <ac:chgData name="Adelaide Lunardi" userId="4fb9f0523ff73e63" providerId="LiveId" clId="{0B92D498-0069-4883-97A4-7DF57722C0D1}" dt="2021-05-22T17:00:14.038" v="1987" actId="26606"/>
          <ac:spMkLst>
            <pc:docMk/>
            <pc:sldMk cId="4082511508" sldId="262"/>
            <ac:spMk id="12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1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2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3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4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4.739" v="1989" actId="26606"/>
          <ac:spMkLst>
            <pc:docMk/>
            <pc:sldMk cId="4082511508" sldId="262"/>
            <ac:spMk id="13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8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39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0:16.414" v="1991" actId="26606"/>
          <ac:spMkLst>
            <pc:docMk/>
            <pc:sldMk cId="4082511508" sldId="262"/>
            <ac:spMk id="14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0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1" creationId="{A4026A73-1F7F-49F2-B319-8CA3B3D53269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2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3" creationId="{7F488E8B-4E1E-4402-8935-D4E6C02615C7}"/>
          </ac:spMkLst>
        </pc:spChg>
        <pc:spChg chg="add del">
          <ac:chgData name="Adelaide Lunardi" userId="4fb9f0523ff73e63" providerId="LiveId" clId="{0B92D498-0069-4883-97A4-7DF57722C0D1}" dt="2021-05-22T17:00:18.119" v="1993" actId="26606"/>
          <ac:spMkLst>
            <pc:docMk/>
            <pc:sldMk cId="4082511508" sldId="262"/>
            <ac:spMk id="15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7" creationId="{85016AEC-0320-4ED0-8ECB-FE11DDDFE17A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8" creationId="{D3CDB30C-1F82-41E6-A067-831D6E89184F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59" creationId="{2DDA86DD-F997-4F66-A87C-5B58AB6D19E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0" creationId="{D241B827-437E-40A3-A732-669230D6A5BC}"/>
          </ac:spMkLst>
        </pc:spChg>
        <pc:spChg chg="add del">
          <ac:chgData name="Adelaide Lunardi" userId="4fb9f0523ff73e63" providerId="LiveId" clId="{0B92D498-0069-4883-97A4-7DF57722C0D1}" dt="2021-05-22T17:00:19.840" v="1995" actId="26606"/>
          <ac:spMkLst>
            <pc:docMk/>
            <pc:sldMk cId="4082511508" sldId="262"/>
            <ac:spMk id="16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63" creationId="{907E470A-25F4-47D0-8FEC-EE9FD606BB34}"/>
          </ac:spMkLst>
        </pc:spChg>
        <pc:spChg chg="add del">
          <ac:chgData name="Adelaide Lunardi" userId="4fb9f0523ff73e63" providerId="LiveId" clId="{0B92D498-0069-4883-97A4-7DF57722C0D1}" dt="2021-05-22T17:00:21.544" v="1997" actId="26606"/>
          <ac:spMkLst>
            <pc:docMk/>
            <pc:sldMk cId="4082511508" sldId="262"/>
            <ac:spMk id="17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7" creationId="{884769FE-1656-422F-86E1-8C1B16C27BE1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8" creationId="{CB249F6D-244F-494A-98B9-5CC7413C4FB9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79" creationId="{506C536E-6ECA-4211-AF8C-A2671C484DA7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0" creationId="{AEAA70EA-2201-4F5D-AF08-58CFF851CCCD}"/>
          </ac:spMkLst>
        </pc:spChg>
        <pc:spChg chg="add del">
          <ac:chgData name="Adelaide Lunardi" userId="4fb9f0523ff73e63" providerId="LiveId" clId="{0B92D498-0069-4883-97A4-7DF57722C0D1}" dt="2021-05-22T17:00:28.331" v="1999" actId="26606"/>
          <ac:spMkLst>
            <pc:docMk/>
            <pc:sldMk cId="4082511508" sldId="262"/>
            <ac:spMk id="18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3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4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29.186" v="2001" actId="26606"/>
          <ac:spMkLst>
            <pc:docMk/>
            <pc:sldMk cId="4082511508" sldId="262"/>
            <ac:spMk id="18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7" creationId="{4BC99CB9-DDAD-44A2-8A1C-E3AF4E72DF5C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88" creationId="{1561AEE4-4E38-4BAC-976D-E0DE523FC5D1}"/>
          </ac:spMkLst>
        </pc:spChg>
        <pc:spChg chg="add del">
          <ac:chgData name="Adelaide Lunardi" userId="4fb9f0523ff73e63" providerId="LiveId" clId="{0B92D498-0069-4883-97A4-7DF57722C0D1}" dt="2021-05-22T17:00:30.452" v="2003" actId="26606"/>
          <ac:spMkLst>
            <pc:docMk/>
            <pc:sldMk cId="4082511508" sldId="262"/>
            <ac:spMk id="19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7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8" creationId="{AA5CF486-D9E5-4A66-898A-F3D62B81B15E}"/>
          </ac:spMkLst>
        </pc:spChg>
        <pc:spChg chg="add del">
          <ac:chgData name="Adelaide Lunardi" userId="4fb9f0523ff73e63" providerId="LiveId" clId="{0B92D498-0069-4883-97A4-7DF57722C0D1}" dt="2021-05-22T17:00:33.044" v="2005" actId="26606"/>
          <ac:spMkLst>
            <pc:docMk/>
            <pc:sldMk cId="4082511508" sldId="262"/>
            <ac:spMk id="19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1" creationId="{777A147A-9ED8-46B4-8660-1B3C2AA880B5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2" creationId="{5D6C15A0-C087-4593-8414-2B4EC1CDC3DE}"/>
          </ac:spMkLst>
        </pc:spChg>
        <pc:spChg chg="add del">
          <ac:chgData name="Adelaide Lunardi" userId="4fb9f0523ff73e63" providerId="LiveId" clId="{0B92D498-0069-4883-97A4-7DF57722C0D1}" dt="2021-05-22T17:00:33.847" v="2007" actId="26606"/>
          <ac:spMkLst>
            <pc:docMk/>
            <pc:sldMk cId="4082511508" sldId="262"/>
            <ac:spMk id="20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5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6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7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1.158" v="2009" actId="26606"/>
          <ac:spMkLst>
            <pc:docMk/>
            <pc:sldMk cId="4082511508" sldId="262"/>
            <ac:spMk id="209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1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3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4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5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7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8" creationId="{2D2964BB-484D-45AE-AD66-D407D0629652}"/>
          </ac:spMkLst>
        </pc:spChg>
        <pc:spChg chg="add del">
          <ac:chgData name="Adelaide Lunardi" userId="4fb9f0523ff73e63" providerId="LiveId" clId="{0B92D498-0069-4883-97A4-7DF57722C0D1}" dt="2021-05-22T17:00:42.092" v="2011" actId="26606"/>
          <ac:spMkLst>
            <pc:docMk/>
            <pc:sldMk cId="4082511508" sldId="262"/>
            <ac:spMk id="219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1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2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4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5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6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8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29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7:00:42.756" v="2013" actId="26606"/>
          <ac:spMkLst>
            <pc:docMk/>
            <pc:sldMk cId="4082511508" sldId="262"/>
            <ac:spMk id="230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2" creationId="{1BB867FF-FC45-48F7-8104-F89BE54909F1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3" creationId="{8BB56887-D0D5-4F0C-9E19-7247EB83C8B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4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0:43.379" v="2015" actId="26606"/>
          <ac:spMkLst>
            <pc:docMk/>
            <pc:sldMk cId="4082511508" sldId="262"/>
            <ac:spMk id="235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7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8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39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4.999" v="2017" actId="26606"/>
          <ac:spMkLst>
            <pc:docMk/>
            <pc:sldMk cId="4082511508" sldId="262"/>
            <ac:spMk id="240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2" creationId="{081EA652-8C6A-4E69-BEB9-170809474553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3" creationId="{F474090D-CD95-4B41-BE3D-6596953D322D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4" creationId="{5298780A-33B9-4EA2-8F67-DE68AD62841B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5" creationId="{B8F3E811-B104-4DFF-951A-008C860FF1D2}"/>
          </ac:spMkLst>
        </pc:spChg>
        <pc:spChg chg="add del">
          <ac:chgData name="Adelaide Lunardi" userId="4fb9f0523ff73e63" providerId="LiveId" clId="{0B92D498-0069-4883-97A4-7DF57722C0D1}" dt="2021-05-22T17:00:48.155" v="2019" actId="26606"/>
          <ac:spMkLst>
            <pc:docMk/>
            <pc:sldMk cId="4082511508" sldId="262"/>
            <ac:spMk id="2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8" creationId="{979E27D9-03C7-44E2-9FF8-15D0C8506AF7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4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0" creationId="{EEBF1590-3B36-48EE-A89D-3B6F3CB256AB}"/>
          </ac:spMkLst>
        </pc:spChg>
        <pc:spChg chg="add del">
          <ac:chgData name="Adelaide Lunardi" userId="4fb9f0523ff73e63" providerId="LiveId" clId="{0B92D498-0069-4883-97A4-7DF57722C0D1}" dt="2021-05-22T17:00:49.227" v="2021" actId="26606"/>
          <ac:spMkLst>
            <pc:docMk/>
            <pc:sldMk cId="4082511508" sldId="262"/>
            <ac:spMk id="251" creationId="{AC8F6C8C-AB5A-4548-942D-E3FD40ACBC49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3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4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5" creationId="{B0AAF7C9-094E-400C-A428-F6C2262F6527}"/>
          </ac:spMkLst>
        </pc:spChg>
        <pc:spChg chg="add del mo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5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7:01:37.409" v="2041" actId="26606"/>
          <ac:spMkLst>
            <pc:docMk/>
            <pc:sldMk cId="4082511508" sldId="262"/>
            <ac:spMk id="257" creationId="{6200B311-3585-4069-AAC6-CD443FA5B8AD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59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0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7:01:26.954" v="2028" actId="26606"/>
          <ac:spMkLst>
            <pc:docMk/>
            <pc:sldMk cId="4082511508" sldId="262"/>
            <ac:spMk id="261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3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4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27.778" v="2030" actId="26606"/>
          <ac:spMkLst>
            <pc:docMk/>
            <pc:sldMk cId="4082511508" sldId="262"/>
            <ac:spMk id="265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7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8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7:01:28.426" v="2032" actId="26606"/>
          <ac:spMkLst>
            <pc:docMk/>
            <pc:sldMk cId="4082511508" sldId="262"/>
            <ac:spMk id="269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1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2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3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4.062" v="2034" actId="26606"/>
          <ac:spMkLst>
            <pc:docMk/>
            <pc:sldMk cId="4082511508" sldId="262"/>
            <ac:spMk id="274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6" creationId="{907EF6B7-1338-4443-8C46-6A318D952DFD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7" creationId="{DAAE4CDD-124C-4DCF-9584-B6033B545DD5}"/>
          </ac:spMkLst>
        </pc:spChg>
        <pc:spChg chg="add del">
          <ac:chgData name="Adelaide Lunardi" userId="4fb9f0523ff73e63" providerId="LiveId" clId="{0B92D498-0069-4883-97A4-7DF57722C0D1}" dt="2021-05-22T17:01:35.404" v="2036" actId="26606"/>
          <ac:spMkLst>
            <pc:docMk/>
            <pc:sldMk cId="4082511508" sldId="262"/>
            <ac:spMk id="278" creationId="{081E4A58-353D-44AE-B2FC-2A74E2E400F7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0" creationId="{44D65982-4F00-4330-8DAA-DE6A9E4D6D23}"/>
          </ac:spMkLst>
        </pc:spChg>
        <pc:spChg chg="add del">
          <ac:chgData name="Adelaide Lunardi" userId="4fb9f0523ff73e63" providerId="LiveId" clId="{0B92D498-0069-4883-97A4-7DF57722C0D1}" dt="2021-05-22T17:01:35.936" v="2038" actId="26606"/>
          <ac:spMkLst>
            <pc:docMk/>
            <pc:sldMk cId="4082511508" sldId="262"/>
            <ac:spMk id="281" creationId="{009115B9-5BFD-478D-9C87-29ADB3AF1721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8" creationId="{004A8AE1-9605-41DC-920F-A4B8E8F2391D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89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0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7:01:37.393" v="2040" actId="26606"/>
          <ac:spMkLst>
            <pc:docMk/>
            <pc:sldMk cId="4082511508" sldId="262"/>
            <ac:spMk id="291" creationId="{FA23A907-97FB-4A8F-880A-DD77401C4296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3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294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6" creationId="{C2554CA6-288E-4202-BC52-2E5A8F0C0AED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7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17.347" v="2044" actId="26606"/>
          <ac:spMkLst>
            <pc:docMk/>
            <pc:sldMk cId="4082511508" sldId="262"/>
            <ac:spMk id="298" creationId="{5B7778FC-632E-4DCA-A7CB-0D7731CCF97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0" creationId="{7CB4857B-ED7C-444D-9F04-2F885114A1C2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1" creationId="{D18046FB-44EA-4FD8-A585-EA09A319B2D0}"/>
          </ac:spMkLst>
        </pc:spChg>
        <pc:spChg chg="add del">
          <ac:chgData name="Adelaide Lunardi" userId="4fb9f0523ff73e63" providerId="LiveId" clId="{0B92D498-0069-4883-97A4-7DF57722C0D1}" dt="2021-05-22T18:03:18.072" v="2046" actId="26606"/>
          <ac:spMkLst>
            <pc:docMk/>
            <pc:sldMk cId="4082511508" sldId="262"/>
            <ac:spMk id="302" creationId="{479F5F2B-8B58-4140-AE6A-51F6C67B18D9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4" creationId="{815925C2-A704-4D47-B1C1-3FCA52512EC1}"/>
          </ac:spMkLst>
        </pc:spChg>
        <pc:spChg chg="add del">
          <ac:chgData name="Adelaide Lunardi" userId="4fb9f0523ff73e63" providerId="LiveId" clId="{0B92D498-0069-4883-97A4-7DF57722C0D1}" dt="2021-05-22T18:03:20.294" v="2048" actId="26606"/>
          <ac:spMkLst>
            <pc:docMk/>
            <pc:sldMk cId="4082511508" sldId="262"/>
            <ac:spMk id="305" creationId="{01D4315C-C23C-4FD3-98DF-08C29E2292A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7" creationId="{F837543A-6020-4505-A233-C9DB4BF7401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8" creationId="{35B16301-FB18-48BA-A6DD-C37CAF6F9A18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19" creationId="{C3C0D90E-074A-4F52-9B11-B52BEF4BCBE5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0" creationId="{CABBD4C1-E6F8-46F6-8152-A8A97490BF4D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1" creationId="{83BA5EF5-1FE9-4BF9-83BB-269BCDDF615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3" creationId="{88853921-7BC9-4BDE-ACAB-133C683C82D6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4" creationId="{09192968-3AE7-4470-A61C-97294BB92731}"/>
          </ac:spMkLst>
        </pc:spChg>
        <pc:spChg chg="add del">
          <ac:chgData name="Adelaide Lunardi" userId="4fb9f0523ff73e63" providerId="LiveId" clId="{0B92D498-0069-4883-97A4-7DF57722C0D1}" dt="2021-05-22T18:03:20.757" v="2050" actId="26606"/>
          <ac:spMkLst>
            <pc:docMk/>
            <pc:sldMk cId="4082511508" sldId="262"/>
            <ac:spMk id="325" creationId="{3AB72E55-43E4-4356-BFE8-E2102CB0B505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7" creationId="{E92FEB64-6EEA-4759-B4A4-BD2C1E660BA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8" creationId="{B10BB131-AC8E-4A8E-A5D1-36260F720C3B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29" creationId="{14847E93-7DC1-4D4B-8829-B19AA7137C50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0" creationId="{5566D6E1-03A1-4D73-A4E0-35D74D568A04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1" creationId="{9F835A99-04AC-494A-A572-AFE8413CC938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2" creationId="{7B786209-1B0B-4CA9-9BDD-F7327066A84D}"/>
          </ac:spMkLst>
        </pc:spChg>
        <pc:spChg chg="add del">
          <ac:chgData name="Adelaide Lunardi" userId="4fb9f0523ff73e63" providerId="LiveId" clId="{0B92D498-0069-4883-97A4-7DF57722C0D1}" dt="2021-05-22T18:03:22.787" v="2052" actId="26606"/>
          <ac:spMkLst>
            <pc:docMk/>
            <pc:sldMk cId="4082511508" sldId="262"/>
            <ac:spMk id="333" creationId="{6691AC69-A76E-4DAB-B565-468B6B87ACF3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5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3:24.107" v="2054" actId="26606"/>
          <ac:spMkLst>
            <pc:docMk/>
            <pc:sldMk cId="4082511508" sldId="262"/>
            <ac:spMk id="336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39" creationId="{3A4F209C-C20E-4FA7-B241-1EF4F8D193B2}"/>
          </ac:spMkLst>
        </pc:spChg>
        <pc:spChg chg="add del">
          <ac:chgData name="Adelaide Lunardi" userId="4fb9f0523ff73e63" providerId="LiveId" clId="{0B92D498-0069-4883-97A4-7DF57722C0D1}" dt="2021-05-22T18:04:18.289" v="2056" actId="26606"/>
          <ac:spMkLst>
            <pc:docMk/>
            <pc:sldMk cId="4082511508" sldId="262"/>
            <ac:spMk id="340" creationId="{E4564234-45B0-4ED8-A9E2-199C00173276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3" creationId="{CB299CAB-C506-454B-90FC-4065728297D3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4" creationId="{C8D99311-F254-40F1-8AB5-EE3E7B9B6872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5" creationId="{7D89E3CB-00ED-4691-9F0F-F23EA3564705}"/>
          </ac:spMkLst>
        </pc:spChg>
        <pc:spChg chg="add del">
          <ac:chgData name="Adelaide Lunardi" userId="4fb9f0523ff73e63" providerId="LiveId" clId="{0B92D498-0069-4883-97A4-7DF57722C0D1}" dt="2021-05-22T18:04:19.308" v="2058" actId="26606"/>
          <ac:spMkLst>
            <pc:docMk/>
            <pc:sldMk cId="4082511508" sldId="262"/>
            <ac:spMk id="346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49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0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21.107" v="2060" actId="26606"/>
          <ac:spMkLst>
            <pc:docMk/>
            <pc:sldMk cId="4082511508" sldId="262"/>
            <ac:spMk id="351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3" creationId="{DEE2AD96-B495-4E06-9291-B71706F728CB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4" creationId="{53CF6D67-C5A8-4ADD-9E8E-1E38CA1D3166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5" creationId="{86909FA0-B515-4681-B7A8-FA281D133B94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6" creationId="{21C9FE86-FCC3-4A31-AA1C-C882262B7FE7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7" creationId="{7D96243B-ECED-4B71-8E06-AE9A285EAD20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8" creationId="{A09989E4-EFDC-4A90-A633-E0525FB4139E}"/>
          </ac:spMkLst>
        </pc:spChg>
        <pc:spChg chg="add del">
          <ac:chgData name="Adelaide Lunardi" userId="4fb9f0523ff73e63" providerId="LiveId" clId="{0B92D498-0069-4883-97A4-7DF57722C0D1}" dt="2021-05-22T18:04:22.070" v="2062" actId="26606"/>
          <ac:spMkLst>
            <pc:docMk/>
            <pc:sldMk cId="4082511508" sldId="262"/>
            <ac:spMk id="35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5.892" v="2064" actId="26606"/>
          <ac:spMkLst>
            <pc:docMk/>
            <pc:sldMk cId="4082511508" sldId="262"/>
            <ac:spMk id="36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26.779" v="2066" actId="26606"/>
          <ac:spMkLst>
            <pc:docMk/>
            <pc:sldMk cId="4082511508" sldId="262"/>
            <ac:spMk id="369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1" creationId="{C9A36457-A5F4-4103-A443-02581C09185B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2" creationId="{DC5FB7E8-B636-40FA-BE8D-48145C0F5C57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3" creationId="{B4B6C90C-E75B-4AEA-8F2C-D0631CC26BB5}"/>
          </ac:spMkLst>
        </pc:spChg>
        <pc:spChg chg="add del">
          <ac:chgData name="Adelaide Lunardi" userId="4fb9f0523ff73e63" providerId="LiveId" clId="{0B92D498-0069-4883-97A4-7DF57722C0D1}" dt="2021-05-22T18:04:28.036" v="2068" actId="26606"/>
          <ac:spMkLst>
            <pc:docMk/>
            <pc:sldMk cId="4082511508" sldId="262"/>
            <ac:spMk id="374" creationId="{142DCE2C-2863-46FA-9BE7-24365A24D9B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6" creationId="{84697CDA-BDB7-4883-B48B-1D4EDB2F0E93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7" creationId="{6295B176-FA0E-4B6A-A190-5E2E82BEA57A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8" creationId="{48F779DE-4744-42D6-9C74-33EC94460CCC}"/>
          </ac:spMkLst>
        </pc:spChg>
        <pc:spChg chg="add del">
          <ac:chgData name="Adelaide Lunardi" userId="4fb9f0523ff73e63" providerId="LiveId" clId="{0B92D498-0069-4883-97A4-7DF57722C0D1}" dt="2021-05-22T18:04:31.751" v="2070" actId="26606"/>
          <ac:spMkLst>
            <pc:docMk/>
            <pc:sldMk cId="4082511508" sldId="262"/>
            <ac:spMk id="379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1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2" creationId="{DC5FB7E8-B636-40FA-BE8D-48145C0F5C57}"/>
          </ac:spMkLst>
        </pc:spChg>
        <pc:spChg chg="add mod">
          <ac:chgData name="Adelaide Lunardi" userId="4fb9f0523ff73e63" providerId="LiveId" clId="{0B92D498-0069-4883-97A4-7DF57722C0D1}" dt="2021-05-22T18:23:02.131" v="2559" actId="13926"/>
          <ac:spMkLst>
            <pc:docMk/>
            <pc:sldMk cId="4082511508" sldId="262"/>
            <ac:spMk id="383" creationId="{B4B6C90C-E75B-4AEA-8F2C-D0631CC26BB5}"/>
          </ac:spMkLst>
        </pc:spChg>
        <pc:spChg chg="add">
          <ac:chgData name="Adelaide Lunardi" userId="4fb9f0523ff73e63" providerId="LiveId" clId="{0B92D498-0069-4883-97A4-7DF57722C0D1}" dt="2021-05-22T18:04:31.798" v="2071" actId="26606"/>
          <ac:spMkLst>
            <pc:docMk/>
            <pc:sldMk cId="4082511508" sldId="262"/>
            <ac:spMk id="384" creationId="{142DCE2C-2863-46FA-9BE7-24365A24D9BA}"/>
          </ac:spMkLst>
        </pc:s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14.815" v="1942" actId="26606"/>
          <ac:grpSpMkLst>
            <pc:docMk/>
            <pc:sldMk cId="4082511508" sldId="262"/>
            <ac:grpSpMk id="1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25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3" creationId="{2C491629-AE25-486B-9B22-2CE4EE8F7E47}"/>
          </ac:grpSpMkLst>
        </pc:grpChg>
        <pc:grpChg chg="add del">
          <ac:chgData name="Adelaide Lunardi" userId="4fb9f0523ff73e63" providerId="LiveId" clId="{0B92D498-0069-4883-97A4-7DF57722C0D1}" dt="2021-05-22T16:54:54.600" v="1948" actId="26606"/>
          <ac:grpSpMkLst>
            <pc:docMk/>
            <pc:sldMk cId="4082511508" sldId="262"/>
            <ac:grpSpMk id="34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5:16.699" v="1950" actId="26606"/>
          <ac:grpSpMkLst>
            <pc:docMk/>
            <pc:sldMk cId="4082511508" sldId="262"/>
            <ac:grpSpMk id="37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88" creationId="{33D939F1-7ABE-4D0E-946A-43F37F556AFD}"/>
          </ac:grpSpMkLst>
        </pc:grpChg>
        <pc:grpChg chg="add del">
          <ac:chgData name="Adelaide Lunardi" userId="4fb9f0523ff73e63" providerId="LiveId" clId="{0B92D498-0069-4883-97A4-7DF57722C0D1}" dt="2021-05-22T16:59:57.984" v="1975" actId="26606"/>
          <ac:grpSpMkLst>
            <pc:docMk/>
            <pc:sldMk cId="4082511508" sldId="262"/>
            <ac:grpSpMk id="93" creationId="{9DB3963A-4187-4A72-9DA4-CA6BADE22931}"/>
          </ac:grpSpMkLst>
        </pc:grpChg>
        <pc:grpChg chg="add del">
          <ac:chgData name="Adelaide Lunardi" userId="4fb9f0523ff73e63" providerId="LiveId" clId="{0B92D498-0069-4883-97A4-7DF57722C0D1}" dt="2021-05-22T17:00:14.038" v="1987" actId="26606"/>
          <ac:grpSpMkLst>
            <pc:docMk/>
            <pc:sldMk cId="4082511508" sldId="262"/>
            <ac:grpSpMk id="126" creationId="{65167ED7-6315-43AB-B1B6-C326D5FD8F84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0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0:16.414" v="1991" actId="26606"/>
          <ac:grpSpMkLst>
            <pc:docMk/>
            <pc:sldMk cId="4082511508" sldId="262"/>
            <ac:grpSpMk id="142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4" creationId="{66220E63-99E1-482A-A0A6-B47EB4BF8797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6" creationId="{8618EE54-271A-4FE8-B6B3-D0FCF55A7A01}"/>
          </ac:grpSpMkLst>
        </pc:grpChg>
        <pc:grpChg chg="add del">
          <ac:chgData name="Adelaide Lunardi" userId="4fb9f0523ff73e63" providerId="LiveId" clId="{0B92D498-0069-4883-97A4-7DF57722C0D1}" dt="2021-05-22T17:00:21.544" v="1997" actId="26606"/>
          <ac:grpSpMkLst>
            <pc:docMk/>
            <pc:sldMk cId="4082511508" sldId="262"/>
            <ac:grpSpMk id="169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7:00:30.452" v="2003" actId="26606"/>
          <ac:grpSpMkLst>
            <pc:docMk/>
            <pc:sldMk cId="4082511508" sldId="262"/>
            <ac:grpSpMk id="189" creationId="{F0BC676B-D19A-44DB-910A-0C0E6D433979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2" creationId="{8D57F946-2E03-4DE1-91F8-25BEDC663563}"/>
          </ac:grpSpMkLst>
        </pc:grpChg>
        <pc:grpChg chg="add del">
          <ac:chgData name="Adelaide Lunardi" userId="4fb9f0523ff73e63" providerId="LiveId" clId="{0B92D498-0069-4883-97A4-7DF57722C0D1}" dt="2021-05-22T17:01:35.936" v="2038" actId="26606"/>
          <ac:grpSpMkLst>
            <pc:docMk/>
            <pc:sldMk cId="4082511508" sldId="262"/>
            <ac:grpSpMk id="285" creationId="{43F5E015-E085-4624-B431-B42414448684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6" creationId="{5E6B47BC-43FD-4C91-8BFF-B41B99A8A39E}"/>
          </ac:grpSpMkLst>
        </pc:grpChg>
        <pc:grpChg chg="add del">
          <ac:chgData name="Adelaide Lunardi" userId="4fb9f0523ff73e63" providerId="LiveId" clId="{0B92D498-0069-4883-97A4-7DF57722C0D1}" dt="2021-05-22T18:03:20.294" v="2048" actId="26606"/>
          <ac:grpSpMkLst>
            <pc:docMk/>
            <pc:sldMk cId="4082511508" sldId="262"/>
            <ac:grpSpMk id="309" creationId="{43F5E015-E085-4624-B431-B42414448684}"/>
          </ac:grpSpMkLst>
        </pc:grpChg>
        <pc:graphicFrameChg chg="add del">
          <ac:chgData name="Adelaide Lunardi" userId="4fb9f0523ff73e63" providerId="LiveId" clId="{0B92D498-0069-4883-97A4-7DF57722C0D1}" dt="2021-05-22T16:54:14.815" v="1942" actId="26606"/>
          <ac:graphicFrameMkLst>
            <pc:docMk/>
            <pc:sldMk cId="4082511508" sldId="262"/>
            <ac:graphicFrameMk id="5" creationId="{AAC73711-E3E7-4276-AD80-EF204A538CB2}"/>
          </ac:graphicFrameMkLst>
        </pc:graphicFrameChg>
        <pc:graphicFrameChg chg="add del">
          <ac:chgData name="Adelaide Lunardi" userId="4fb9f0523ff73e63" providerId="LiveId" clId="{0B92D498-0069-4883-97A4-7DF57722C0D1}" dt="2021-05-22T16:54:54.600" v="1948" actId="26606"/>
          <ac:graphicFrameMkLst>
            <pc:docMk/>
            <pc:sldMk cId="4082511508" sldId="262"/>
            <ac:graphicFrameMk id="35" creationId="{56B8F2BD-41EE-4021-8780-E1B43FDED344}"/>
          </ac:graphicFrameMkLst>
        </pc:graphicFrameChg>
        <pc:graphicFrameChg chg="add del">
          <ac:chgData name="Adelaide Lunardi" userId="4fb9f0523ff73e63" providerId="LiveId" clId="{0B92D498-0069-4883-97A4-7DF57722C0D1}" dt="2021-05-22T16:55:16.699" v="1950" actId="26606"/>
          <ac:graphicFrameMkLst>
            <pc:docMk/>
            <pc:sldMk cId="4082511508" sldId="262"/>
            <ac:graphicFrameMk id="45" creationId="{518CBD3F-5FAD-4349-AB45-70ED9A796617}"/>
          </ac:graphicFrameMkLst>
        </pc:graphicFrameChg>
        <pc:graphicFrameChg chg="add del">
          <ac:chgData name="Adelaide Lunardi" userId="4fb9f0523ff73e63" providerId="LiveId" clId="{0B92D498-0069-4883-97A4-7DF57722C0D1}" dt="2021-05-22T16:59:56.517" v="1973" actId="26606"/>
          <ac:graphicFrameMkLst>
            <pc:docMk/>
            <pc:sldMk cId="4082511508" sldId="262"/>
            <ac:graphicFrameMk id="67" creationId="{1F6C4D00-E893-454D-A263-86DEB2E24B86}"/>
          </ac:graphicFrameMkLst>
        </pc:graphicFrameChg>
        <pc:graphicFrameChg chg="add del">
          <ac:chgData name="Adelaide Lunardi" userId="4fb9f0523ff73e63" providerId="LiveId" clId="{0B92D498-0069-4883-97A4-7DF57722C0D1}" dt="2021-05-22T18:03:24.107" v="2054" actId="26606"/>
          <ac:graphicFrameMkLst>
            <pc:docMk/>
            <pc:sldMk cId="4082511508" sldId="262"/>
            <ac:graphicFrameMk id="337" creationId="{BCD37120-04D4-4715-B486-CA24E4732358}"/>
          </ac:graphicFrameMkLst>
        </pc:graphicFrameChg>
        <pc:graphicFrameChg chg="add del">
          <ac:chgData name="Adelaide Lunardi" userId="4fb9f0523ff73e63" providerId="LiveId" clId="{0B92D498-0069-4883-97A4-7DF57722C0D1}" dt="2021-05-22T18:04:18.289" v="2056" actId="26606"/>
          <ac:graphicFrameMkLst>
            <pc:docMk/>
            <pc:sldMk cId="4082511508" sldId="262"/>
            <ac:graphicFrameMk id="341" creationId="{54F449E0-61D6-482A-9EED-743698E6DD73}"/>
          </ac:graphicFrameMkLst>
        </pc:graphicFrameChg>
        <pc:cxnChg chg="add del">
          <ac:chgData name="Adelaide Lunardi" userId="4fb9f0523ff73e63" providerId="LiveId" clId="{0B92D498-0069-4883-97A4-7DF57722C0D1}" dt="2021-05-22T17:00:14.739" v="1989" actId="26606"/>
          <ac:cxnSpMkLst>
            <pc:docMk/>
            <pc:sldMk cId="4082511508" sldId="262"/>
            <ac:cxnSpMk id="135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18.119" v="1993" actId="26606"/>
          <ac:cxnSpMkLst>
            <pc:docMk/>
            <pc:sldMk cId="4082511508" sldId="262"/>
            <ac:cxnSpMk id="154" creationId="{23AAC9B5-8015-485C-ACF9-A750390E9A56}"/>
          </ac:cxnSpMkLst>
        </pc:cxnChg>
        <pc:cxnChg chg="add del">
          <ac:chgData name="Adelaide Lunardi" userId="4fb9f0523ff73e63" providerId="LiveId" clId="{0B92D498-0069-4883-97A4-7DF57722C0D1}" dt="2021-05-22T17:00:42.756" v="2013" actId="26606"/>
          <ac:cxnSpMkLst>
            <pc:docMk/>
            <pc:sldMk cId="4082511508" sldId="262"/>
            <ac:cxnSpMk id="227" creationId="{4B3BCACB-5880-460B-9606-8C433A9AF99D}"/>
          </ac:cxnSpMkLst>
        </pc:cxnChg>
        <pc:cxnChg chg="add del">
          <ac:chgData name="Adelaide Lunardi" userId="4fb9f0523ff73e63" providerId="LiveId" clId="{0B92D498-0069-4883-97A4-7DF57722C0D1}" dt="2021-05-22T18:03:20.757" v="2050" actId="26606"/>
          <ac:cxnSpMkLst>
            <pc:docMk/>
            <pc:sldMk cId="4082511508" sldId="262"/>
            <ac:cxnSpMk id="322" creationId="{4B3BCACB-5880-460B-9606-8C433A9AF99D}"/>
          </ac:cxnSpMkLst>
        </pc:cxnChg>
      </pc:sldChg>
      <pc:sldChg chg="addSp delSp modSp new mod setBg setClrOvrMap">
        <pc:chgData name="Adelaide Lunardi" userId="4fb9f0523ff73e63" providerId="LiveId" clId="{0B92D498-0069-4883-97A4-7DF57722C0D1}" dt="2021-05-24T08:53:37.366" v="2986" actId="1076"/>
        <pc:sldMkLst>
          <pc:docMk/>
          <pc:sldMk cId="2637078224" sldId="263"/>
        </pc:sldMkLst>
        <pc:spChg chg="mod">
          <ac:chgData name="Adelaide Lunardi" userId="4fb9f0523ff73e63" providerId="LiveId" clId="{0B92D498-0069-4883-97A4-7DF57722C0D1}" dt="2021-05-24T08:47:09.179" v="2773" actId="20577"/>
          <ac:spMkLst>
            <pc:docMk/>
            <pc:sldMk cId="2637078224" sldId="263"/>
            <ac:spMk id="2" creationId="{74645650-587D-487E-9ADD-AD7C44599A2E}"/>
          </ac:spMkLst>
        </pc:spChg>
        <pc:spChg chg="mod">
          <ac:chgData name="Adelaide Lunardi" userId="4fb9f0523ff73e63" providerId="LiveId" clId="{0B92D498-0069-4883-97A4-7DF57722C0D1}" dt="2021-05-24T08:53:37.366" v="2986" actId="1076"/>
          <ac:spMkLst>
            <pc:docMk/>
            <pc:sldMk cId="2637078224" sldId="263"/>
            <ac:spMk id="3" creationId="{E9576056-6F4A-42A6-8A14-A8A8649192DF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1.881" v="2024" actId="26606"/>
          <ac:spMkLst>
            <pc:docMk/>
            <pc:sldMk cId="2637078224" sldId="263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5.470" v="2073" actId="26606"/>
          <ac:spMkLst>
            <pc:docMk/>
            <pc:sldMk cId="2637078224" sldId="263"/>
            <ac:spMk id="32" creationId="{142DCE2C-2863-46FA-9BE7-24365A24D9BA}"/>
          </ac:spMkLst>
        </pc:spChg>
      </pc:sldChg>
      <pc:sldChg chg="new del">
        <pc:chgData name="Adelaide Lunardi" userId="4fb9f0523ff73e63" providerId="LiveId" clId="{0B92D498-0069-4883-97A4-7DF57722C0D1}" dt="2021-05-22T16:37:33.675" v="1361" actId="2696"/>
        <pc:sldMkLst>
          <pc:docMk/>
          <pc:sldMk cId="517820026" sldId="264"/>
        </pc:sldMkLst>
      </pc:sldChg>
      <pc:sldChg chg="addSp delSp modSp new mod ord setBg setClrOvrMap">
        <pc:chgData name="Adelaide Lunardi" userId="4fb9f0523ff73e63" providerId="LiveId" clId="{0B92D498-0069-4883-97A4-7DF57722C0D1}" dt="2021-05-24T09:22:01.726" v="3072" actId="20577"/>
        <pc:sldMkLst>
          <pc:docMk/>
          <pc:sldMk cId="3713123714" sldId="264"/>
        </pc:sldMkLst>
        <pc:spChg chg="mod">
          <ac:chgData name="Adelaide Lunardi" userId="4fb9f0523ff73e63" providerId="LiveId" clId="{0B92D498-0069-4883-97A4-7DF57722C0D1}" dt="2021-05-24T08:54:42.406" v="2987" actId="1076"/>
          <ac:spMkLst>
            <pc:docMk/>
            <pc:sldMk cId="3713123714" sldId="264"/>
            <ac:spMk id="2" creationId="{08271280-0210-42AE-ACA6-E6866ECF578B}"/>
          </ac:spMkLst>
        </pc:spChg>
        <pc:spChg chg="mod">
          <ac:chgData name="Adelaide Lunardi" userId="4fb9f0523ff73e63" providerId="LiveId" clId="{0B92D498-0069-4883-97A4-7DF57722C0D1}" dt="2021-05-24T09:22:01.726" v="3072" actId="20577"/>
          <ac:spMkLst>
            <pc:docMk/>
            <pc:sldMk cId="3713123714" sldId="264"/>
            <ac:spMk id="3" creationId="{2585A386-523C-40FB-B58C-87032C4ED03B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5.954" v="2025" actId="26606"/>
          <ac:spMkLst>
            <pc:docMk/>
            <pc:sldMk cId="3713123714" sldId="264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4:59.050" v="2074" actId="26606"/>
          <ac:spMkLst>
            <pc:docMk/>
            <pc:sldMk cId="3713123714" sldId="264"/>
            <ac:spMk id="32" creationId="{142DCE2C-2863-46FA-9BE7-24365A24D9BA}"/>
          </ac:spMkLst>
        </pc:spChg>
      </pc:sldChg>
      <pc:sldChg chg="addSp delSp modSp new mod setBg setClrOvrMap">
        <pc:chgData name="Adelaide Lunardi" userId="4fb9f0523ff73e63" providerId="LiveId" clId="{0B92D498-0069-4883-97A4-7DF57722C0D1}" dt="2021-05-24T08:56:51.490" v="3066" actId="1076"/>
        <pc:sldMkLst>
          <pc:docMk/>
          <pc:sldMk cId="3369655520" sldId="265"/>
        </pc:sldMkLst>
        <pc:spChg chg="mod">
          <ac:chgData name="Adelaide Lunardi" userId="4fb9f0523ff73e63" providerId="LiveId" clId="{0B92D498-0069-4883-97A4-7DF57722C0D1}" dt="2021-05-24T08:56:51.490" v="3066" actId="1076"/>
          <ac:spMkLst>
            <pc:docMk/>
            <pc:sldMk cId="3369655520" sldId="265"/>
            <ac:spMk id="2" creationId="{2E3FF74F-1922-4EC1-9483-A99B5FC37CF0}"/>
          </ac:spMkLst>
        </pc:spChg>
        <pc:spChg chg="mod">
          <ac:chgData name="Adelaide Lunardi" userId="4fb9f0523ff73e63" providerId="LiveId" clId="{0B92D498-0069-4883-97A4-7DF57722C0D1}" dt="2021-05-24T08:56:46.478" v="3065" actId="255"/>
          <ac:spMkLst>
            <pc:docMk/>
            <pc:sldMk cId="3369655520" sldId="265"/>
            <ac:spMk id="3" creationId="{9353DF2D-C0DF-4813-848A-567D8E44792B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8" creationId="{98DDA986-B6EE-4642-AC60-0490373E69D0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0" creationId="{80B62878-12EF-4E97-A284-47BAFC30DA2E}"/>
          </ac:spMkLst>
        </pc:spChg>
        <pc:spChg chg="add del">
          <ac:chgData name="Adelaide Lunardi" userId="4fb9f0523ff73e63" providerId="LiveId" clId="{0B92D498-0069-4883-97A4-7DF57722C0D1}" dt="2021-05-22T17:01:09.317" v="2026" actId="26606"/>
          <ac:spMkLst>
            <pc:docMk/>
            <pc:sldMk cId="3369655520" sldId="265"/>
            <ac:spMk id="12" creationId="{6D79188D-1ED5-4705-B8C7-5D6FB7670AB3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7" creationId="{9264D464-898B-4908-88FD-33A83D6ED64E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19" creationId="{F0BC1D9E-4401-4EC0-88FD-ED103CB570EA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1" creationId="{B0AAF7C9-094E-400C-A428-F6C2262F6527}"/>
          </ac:spMkLst>
        </pc:spChg>
        <pc:spChg chg="add del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3" creationId="{6200B311-3585-4069-AAC6-CD443FA5B8AD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28" creationId="{C9A36457-A5F4-4103-A443-02581C09185B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0" creationId="{DC5FB7E8-B636-40FA-BE8D-48145C0F5C57}"/>
          </ac:spMkLst>
        </pc:spChg>
        <pc:spChg chg="add">
          <ac:chgData name="Adelaide Lunardi" userId="4fb9f0523ff73e63" providerId="LiveId" clId="{0B92D498-0069-4883-97A4-7DF57722C0D1}" dt="2021-05-22T18:05:02.977" v="2075" actId="26606"/>
          <ac:spMkLst>
            <pc:docMk/>
            <pc:sldMk cId="3369655520" sldId="265"/>
            <ac:spMk id="32" creationId="{142DCE2C-2863-46FA-9BE7-24365A24D9BA}"/>
          </ac:spMkLst>
        </pc:spChg>
      </pc:sldChg>
    </pc:docChg>
  </pc:docChgLst>
  <pc:docChgLst>
    <pc:chgData name="Adelaide Lunardi" userId="4fb9f0523ff73e63" providerId="LiveId" clId="{7B19338E-551D-49C3-A2D8-5A1B236484F5}"/>
    <pc:docChg chg="undo custSel modSld sldOrd">
      <pc:chgData name="Adelaide Lunardi" userId="4fb9f0523ff73e63" providerId="LiveId" clId="{7B19338E-551D-49C3-A2D8-5A1B236484F5}" dt="2021-09-15T17:27:45.705" v="4462" actId="20577"/>
      <pc:docMkLst>
        <pc:docMk/>
      </pc:docMkLst>
      <pc:sldChg chg="addSp modSp mod">
        <pc:chgData name="Adelaide Lunardi" userId="4fb9f0523ff73e63" providerId="LiveId" clId="{7B19338E-551D-49C3-A2D8-5A1B236484F5}" dt="2021-09-15T17:26:28.782" v="4401" actId="14100"/>
        <pc:sldMkLst>
          <pc:docMk/>
          <pc:sldMk cId="2395990369" sldId="261"/>
        </pc:sldMkLst>
        <pc:spChg chg="mod">
          <ac:chgData name="Adelaide Lunardi" userId="4fb9f0523ff73e63" providerId="LiveId" clId="{7B19338E-551D-49C3-A2D8-5A1B236484F5}" dt="2021-09-15T17:16:18.061" v="4256" actId="1076"/>
          <ac:spMkLst>
            <pc:docMk/>
            <pc:sldMk cId="2395990369" sldId="261"/>
            <ac:spMk id="2" creationId="{525AAFC8-7370-4F81-BEBE-E5744F7CFE87}"/>
          </ac:spMkLst>
        </pc:spChg>
        <pc:spChg chg="mod">
          <ac:chgData name="Adelaide Lunardi" userId="4fb9f0523ff73e63" providerId="LiveId" clId="{7B19338E-551D-49C3-A2D8-5A1B236484F5}" dt="2021-09-14T19:21:08.683" v="280" actId="5793"/>
          <ac:spMkLst>
            <pc:docMk/>
            <pc:sldMk cId="2395990369" sldId="261"/>
            <ac:spMk id="3" creationId="{D356A690-D456-4630-978C-2CAD2C638A66}"/>
          </ac:spMkLst>
        </pc:spChg>
        <pc:spChg chg="add mod">
          <ac:chgData name="Adelaide Lunardi" userId="4fb9f0523ff73e63" providerId="LiveId" clId="{7B19338E-551D-49C3-A2D8-5A1B236484F5}" dt="2021-09-15T17:26:28.782" v="4401" actId="14100"/>
          <ac:spMkLst>
            <pc:docMk/>
            <pc:sldMk cId="2395990369" sldId="261"/>
            <ac:spMk id="4" creationId="{3381FBEA-B4F4-4790-AB40-22BF41AE5F1E}"/>
          </ac:spMkLst>
        </pc:spChg>
      </pc:sldChg>
      <pc:sldChg chg="addSp delSp modSp mod">
        <pc:chgData name="Adelaide Lunardi" userId="4fb9f0523ff73e63" providerId="LiveId" clId="{7B19338E-551D-49C3-A2D8-5A1B236484F5}" dt="2021-09-15T17:22:52.542" v="4347" actId="113"/>
        <pc:sldMkLst>
          <pc:docMk/>
          <pc:sldMk cId="4082511508" sldId="262"/>
        </pc:sldMkLst>
        <pc:spChg chg="mod">
          <ac:chgData name="Adelaide Lunardi" userId="4fb9f0523ff73e63" providerId="LiveId" clId="{7B19338E-551D-49C3-A2D8-5A1B236484F5}" dt="2021-09-15T17:21:08.634" v="4321" actId="1076"/>
          <ac:spMkLst>
            <pc:docMk/>
            <pc:sldMk cId="4082511508" sldId="262"/>
            <ac:spMk id="2" creationId="{F1B13EFA-0B24-40B2-8993-CDCCC9B02BC0}"/>
          </ac:spMkLst>
        </pc:spChg>
        <pc:spChg chg="add del mod">
          <ac:chgData name="Adelaide Lunardi" userId="4fb9f0523ff73e63" providerId="LiveId" clId="{7B19338E-551D-49C3-A2D8-5A1B236484F5}" dt="2021-09-15T16:35:42.633" v="817"/>
          <ac:spMkLst>
            <pc:docMk/>
            <pc:sldMk cId="4082511508" sldId="262"/>
            <ac:spMk id="3" creationId="{0BF622AF-72B7-4B52-818C-FC92F7D60EE0}"/>
          </ac:spMkLst>
        </pc:spChg>
        <pc:spChg chg="mod">
          <ac:chgData name="Adelaide Lunardi" userId="4fb9f0523ff73e63" providerId="LiveId" clId="{7B19338E-551D-49C3-A2D8-5A1B236484F5}" dt="2021-09-15T17:21:00.243" v="4319" actId="1076"/>
          <ac:spMkLst>
            <pc:docMk/>
            <pc:sldMk cId="4082511508" sldId="262"/>
            <ac:spMk id="4" creationId="{7020EEAB-FFC1-435A-BD75-0B194DE0D0AB}"/>
          </ac:spMkLst>
        </pc:spChg>
        <pc:spChg chg="add mod">
          <ac:chgData name="Adelaide Lunardi" userId="4fb9f0523ff73e63" providerId="LiveId" clId="{7B19338E-551D-49C3-A2D8-5A1B236484F5}" dt="2021-09-15T17:22:52.542" v="4347" actId="113"/>
          <ac:spMkLst>
            <pc:docMk/>
            <pc:sldMk cId="4082511508" sldId="262"/>
            <ac:spMk id="5" creationId="{F38F24F1-EFD9-4E89-80BC-11FCD2C3F9B8}"/>
          </ac:spMkLst>
        </pc:spChg>
        <pc:spChg chg="del mod">
          <ac:chgData name="Adelaide Lunardi" userId="4fb9f0523ff73e63" providerId="LiveId" clId="{7B19338E-551D-49C3-A2D8-5A1B236484F5}" dt="2021-09-15T16:35:30.950" v="814" actId="478"/>
          <ac:spMkLst>
            <pc:docMk/>
            <pc:sldMk cId="4082511508" sldId="262"/>
            <ac:spMk id="383" creationId="{B4B6C90C-E75B-4AEA-8F2C-D0631CC26BB5}"/>
          </ac:spMkLst>
        </pc:spChg>
      </pc:sldChg>
      <pc:sldChg chg="addSp delSp modSp mod ord">
        <pc:chgData name="Adelaide Lunardi" userId="4fb9f0523ff73e63" providerId="LiveId" clId="{7B19338E-551D-49C3-A2D8-5A1B236484F5}" dt="2021-09-15T17:27:45.705" v="4462" actId="20577"/>
        <pc:sldMkLst>
          <pc:docMk/>
          <pc:sldMk cId="2637078224" sldId="263"/>
        </pc:sldMkLst>
        <pc:spChg chg="mod">
          <ac:chgData name="Adelaide Lunardi" userId="4fb9f0523ff73e63" providerId="LiveId" clId="{7B19338E-551D-49C3-A2D8-5A1B236484F5}" dt="2021-09-15T17:25:31.014" v="4390" actId="1076"/>
          <ac:spMkLst>
            <pc:docMk/>
            <pc:sldMk cId="2637078224" sldId="263"/>
            <ac:spMk id="2" creationId="{74645650-587D-487E-9ADD-AD7C44599A2E}"/>
          </ac:spMkLst>
        </pc:spChg>
        <pc:spChg chg="del mod">
          <ac:chgData name="Adelaide Lunardi" userId="4fb9f0523ff73e63" providerId="LiveId" clId="{7B19338E-551D-49C3-A2D8-5A1B236484F5}" dt="2021-09-15T16:59:54.887" v="3664" actId="478"/>
          <ac:spMkLst>
            <pc:docMk/>
            <pc:sldMk cId="2637078224" sldId="263"/>
            <ac:spMk id="3" creationId="{E9576056-6F4A-42A6-8A14-A8A8649192DF}"/>
          </ac:spMkLst>
        </pc:spChg>
        <pc:spChg chg="add mod">
          <ac:chgData name="Adelaide Lunardi" userId="4fb9f0523ff73e63" providerId="LiveId" clId="{7B19338E-551D-49C3-A2D8-5A1B236484F5}" dt="2021-09-15T17:27:45.705" v="4462" actId="20577"/>
          <ac:spMkLst>
            <pc:docMk/>
            <pc:sldMk cId="2637078224" sldId="263"/>
            <ac:spMk id="4" creationId="{ABCE7E1E-CC6E-4D37-BF1C-96CF1C544F25}"/>
          </ac:spMkLst>
        </pc:spChg>
      </pc:sldChg>
      <pc:sldChg chg="addSp modSp mod">
        <pc:chgData name="Adelaide Lunardi" userId="4fb9f0523ff73e63" providerId="LiveId" clId="{7B19338E-551D-49C3-A2D8-5A1B236484F5}" dt="2021-09-15T17:26:32.679" v="4402" actId="14100"/>
        <pc:sldMkLst>
          <pc:docMk/>
          <pc:sldMk cId="3713123714" sldId="264"/>
        </pc:sldMkLst>
        <pc:spChg chg="mod">
          <ac:chgData name="Adelaide Lunardi" userId="4fb9f0523ff73e63" providerId="LiveId" clId="{7B19338E-551D-49C3-A2D8-5A1B236484F5}" dt="2021-09-15T17:16:26.871" v="4258" actId="113"/>
          <ac:spMkLst>
            <pc:docMk/>
            <pc:sldMk cId="3713123714" sldId="264"/>
            <ac:spMk id="2" creationId="{08271280-0210-42AE-ACA6-E6866ECF578B}"/>
          </ac:spMkLst>
        </pc:spChg>
        <pc:spChg chg="mod">
          <ac:chgData name="Adelaide Lunardi" userId="4fb9f0523ff73e63" providerId="LiveId" clId="{7B19338E-551D-49C3-A2D8-5A1B236484F5}" dt="2021-09-14T19:21:13.540" v="282" actId="27636"/>
          <ac:spMkLst>
            <pc:docMk/>
            <pc:sldMk cId="3713123714" sldId="264"/>
            <ac:spMk id="3" creationId="{2585A386-523C-40FB-B58C-87032C4ED03B}"/>
          </ac:spMkLst>
        </pc:spChg>
        <pc:spChg chg="add mod">
          <ac:chgData name="Adelaide Lunardi" userId="4fb9f0523ff73e63" providerId="LiveId" clId="{7B19338E-551D-49C3-A2D8-5A1B236484F5}" dt="2021-09-15T17:26:32.679" v="4402" actId="14100"/>
          <ac:spMkLst>
            <pc:docMk/>
            <pc:sldMk cId="3713123714" sldId="264"/>
            <ac:spMk id="4" creationId="{77603A97-B03E-4E0B-AE1E-56D2F7DDA4BD}"/>
          </ac:spMkLst>
        </pc:spChg>
      </pc:sldChg>
      <pc:sldChg chg="modSp mod">
        <pc:chgData name="Adelaide Lunardi" userId="4fb9f0523ff73e63" providerId="LiveId" clId="{7B19338E-551D-49C3-A2D8-5A1B236484F5}" dt="2021-09-15T17:26:37.762" v="4403" actId="14100"/>
        <pc:sldMkLst>
          <pc:docMk/>
          <pc:sldMk cId="3369655520" sldId="265"/>
        </pc:sldMkLst>
        <pc:spChg chg="mod">
          <ac:chgData name="Adelaide Lunardi" userId="4fb9f0523ff73e63" providerId="LiveId" clId="{7B19338E-551D-49C3-A2D8-5A1B236484F5}" dt="2021-09-15T17:23:16.587" v="4350" actId="1076"/>
          <ac:spMkLst>
            <pc:docMk/>
            <pc:sldMk cId="3369655520" sldId="265"/>
            <ac:spMk id="2" creationId="{2E3FF74F-1922-4EC1-9483-A99B5FC37CF0}"/>
          </ac:spMkLst>
        </pc:spChg>
        <pc:spChg chg="mod">
          <ac:chgData name="Adelaide Lunardi" userId="4fb9f0523ff73e63" providerId="LiveId" clId="{7B19338E-551D-49C3-A2D8-5A1B236484F5}" dt="2021-09-15T17:26:37.762" v="4403" actId="14100"/>
          <ac:spMkLst>
            <pc:docMk/>
            <pc:sldMk cId="3369655520" sldId="265"/>
            <ac:spMk id="3" creationId="{9353DF2D-C0DF-4813-848A-567D8E44792B}"/>
          </ac:spMkLst>
        </pc:spChg>
      </pc:sldChg>
    </pc:docChg>
  </pc:docChgLst>
  <pc:docChgLst>
    <pc:chgData name="Adelaide Lunardi" userId="4fb9f0523ff73e63" providerId="LiveId" clId="{F9D4C4A7-BD80-40D3-B1A9-80467473502E}"/>
    <pc:docChg chg="undo custSel modSld">
      <pc:chgData name="Adelaide Lunardi" userId="4fb9f0523ff73e63" providerId="LiveId" clId="{F9D4C4A7-BD80-40D3-B1A9-80467473502E}" dt="2021-09-15T17:33:29.598" v="57" actId="207"/>
      <pc:docMkLst>
        <pc:docMk/>
      </pc:docMkLst>
      <pc:sldChg chg="modSp mod">
        <pc:chgData name="Adelaide Lunardi" userId="4fb9f0523ff73e63" providerId="LiveId" clId="{F9D4C4A7-BD80-40D3-B1A9-80467473502E}" dt="2021-09-15T17:33:29.598" v="57" actId="207"/>
        <pc:sldMkLst>
          <pc:docMk/>
          <pc:sldMk cId="2395990369" sldId="261"/>
        </pc:sldMkLst>
        <pc:spChg chg="mod">
          <ac:chgData name="Adelaide Lunardi" userId="4fb9f0523ff73e63" providerId="LiveId" clId="{F9D4C4A7-BD80-40D3-B1A9-80467473502E}" dt="2021-09-15T17:33:29.598" v="57" actId="207"/>
          <ac:spMkLst>
            <pc:docMk/>
            <pc:sldMk cId="2395990369" sldId="261"/>
            <ac:spMk id="4" creationId="{3381FBEA-B4F4-4790-AB40-22BF41AE5F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C5898-4849-49BC-9884-2F84E4C7C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5B0855-F0BF-4408-BEAA-5BBA8019A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2CDF97-4E8F-4563-9393-FA6CC48B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4D438-CF4B-476F-A70B-67EAE779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43D4E-202B-47BE-856B-B58FD034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31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38C99-5A44-4882-9D2F-2A576BFE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FBCBDF-8075-4B44-A84D-57250629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DF548-9CF4-474F-9899-DEF6F053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67BF6B-993A-4742-8AAD-BDC5620A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076BC9-AECC-4CA6-AEF0-A23FB34A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2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4D4137-B55E-40DC-BB32-A97310B2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B4394C-0AB9-405B-881E-A94601F2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88C9D5-AED6-4379-81EF-41E94532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C1EB6-7978-4172-B57D-5C4AEC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A5C185-6E89-404B-A946-69E998E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7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7E2B5-821D-4452-8D82-34302DC6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482C9-A2E6-41C7-8EC7-64C174C5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95561-09AF-4A17-B817-8CF7D731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EF9F68-9388-46F2-B6A0-AE3EB42D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00B283-0844-4420-A380-617A74CF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5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CB7CE-DFCE-4D9A-8AF2-DC725804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2B5573-0589-4F5C-A11C-9EA67396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168117-A325-4104-931B-AC6997E5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1F6954-C8ED-4DBF-A5C2-ABAC5CEB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A98DC-76B1-4053-B771-D567782F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94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45FEE-2A2B-4337-B78A-F170866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9C3C3-DB89-4B3C-BB9D-A0E8C704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11EA0A-6B81-4107-AAE7-F0F1A62B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EC5EB-4A79-4370-8005-CDEDFD35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BDCEF5-43C3-4418-AADF-15DF74CE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32330D-4128-4C0D-81E3-0044E59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1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270C4-F848-4929-BA4D-B087AB1A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47B676-85AB-4E55-AE40-BE2FD0F8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CFB6AD-95CF-4C16-BD7F-C5371993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6A58B4-C550-4AAE-AD59-7BA7B37D8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636A0B-45CC-4D04-AE5B-84611B5B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483CBE-50ED-469C-B391-7BD3B852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5FAC25-A67F-4548-86BC-C3942A9D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AE3EF-9A71-4035-90B5-4169E731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501E7-2966-404D-8B00-FBD07023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2C1CB5-C950-4A47-A232-C77ED66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66D857-ED6F-4A6A-9194-7BF3165A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8945A-C629-44A7-BC18-C01A2ADE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30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B124CE-F4F4-4371-9384-F374320B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4664E2-CC77-41C3-9505-A4D2AD80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E7B72-A6A4-4687-85E0-D7573EDE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955E5-33E2-4614-AD17-AEA3354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5EE47-85EF-42FB-8B40-E9672768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936D74-0E32-46D0-81D6-30A1683C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B472DE-D027-48A3-B26F-A792BE8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21FE5F-2F9C-4B8C-A973-2657A355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7C7E6C-056F-4D60-96E1-9AC6FFD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16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CA7DF-0FC3-4D5C-95F4-4C171CA2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873542-430F-4132-A1C9-3DE1A72B0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94266-8A3F-40A8-A7F8-30736B5A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BAA85-39ED-4A8B-A21A-B13BD1F9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BA84E3-9572-4162-ADB7-5E03491A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B15EA7-0E9E-4E6B-B9CD-6FB1836A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3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621381-8301-4867-8E85-F26356F9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B97A18-D369-4B0A-9302-CF3FA78C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CA104-D530-47CC-9F68-158E088F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74A9-44D8-4702-BD44-E530F4E2DFAF}" type="datetimeFigureOut">
              <a:rPr lang="it-IT" smtClean="0"/>
              <a:t>15/09/2021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8314D2-004D-4FCD-ADAB-60219DC6F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5BB1F1-CD2E-40BF-9B3E-53B0489AB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16AF-9D03-4C6C-A2BC-73A4FA28F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0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10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: Shape 10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B13EFA-0B24-40B2-8993-CDCCC9B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99" y="392336"/>
            <a:ext cx="9543405" cy="95660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it-IT" sz="3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Commedia per immagini </a:t>
            </a:r>
            <a:br>
              <a:rPr lang="it-IT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4" name="Freeform: Shape 11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20EEAB-FFC1-435A-BD75-0B194DE0D0AB}"/>
              </a:ext>
            </a:extLst>
          </p:cNvPr>
          <p:cNvSpPr txBox="1"/>
          <p:nvPr/>
        </p:nvSpPr>
        <p:spPr>
          <a:xfrm>
            <a:off x="4907281" y="5970896"/>
            <a:ext cx="72847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Aft>
                <a:spcPts val="800"/>
              </a:spcAft>
              <a:buNone/>
            </a:pPr>
            <a:r>
              <a:rPr lang="it-IT" sz="13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 di Lunardi Adelaide per il corso di Digital Humanities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3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Laurea magistrale in Arti Visive, Università di Bologna</a:t>
            </a:r>
          </a:p>
          <a:p>
            <a:pPr marL="0" indent="0" algn="r">
              <a:spcAft>
                <a:spcPts val="800"/>
              </a:spcAft>
              <a:buNone/>
            </a:pPr>
            <a:r>
              <a:rPr lang="it-IT" sz="13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 accademico 2020-2021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8F24F1-EFD9-4E89-80BC-11FCD2C3F9B8}"/>
              </a:ext>
            </a:extLst>
          </p:cNvPr>
          <p:cNvSpPr txBox="1"/>
          <p:nvPr/>
        </p:nvSpPr>
        <p:spPr>
          <a:xfrm>
            <a:off x="124263" y="870637"/>
            <a:ext cx="1194347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Obbiettivo</a:t>
            </a:r>
            <a:r>
              <a:rPr lang="it-IT" sz="2500" dirty="0"/>
              <a:t>:</a:t>
            </a:r>
          </a:p>
          <a:p>
            <a:pPr>
              <a:lnSpc>
                <a:spcPct val="150000"/>
              </a:lnSpc>
            </a:pPr>
            <a:r>
              <a:rPr lang="it-IT" sz="2500" dirty="0"/>
              <a:t>Realizzare un catalogo di immagini rappresentanti la </a:t>
            </a:r>
            <a:r>
              <a:rPr lang="it-IT" sz="2500" i="1" dirty="0"/>
              <a:t>Divina Commedia </a:t>
            </a:r>
            <a:r>
              <a:rPr lang="it-IT" sz="2500" dirty="0"/>
              <a:t>di </a:t>
            </a:r>
            <a:r>
              <a:rPr lang="it-IT" sz="2500" b="1" dirty="0"/>
              <a:t>Dante Alighieri</a:t>
            </a:r>
            <a:r>
              <a:rPr lang="it-IT" sz="2500" dirty="0"/>
              <a:t>.</a:t>
            </a:r>
          </a:p>
          <a:p>
            <a:pPr>
              <a:lnSpc>
                <a:spcPct val="150000"/>
              </a:lnSpc>
            </a:pPr>
            <a:endParaRPr lang="it-IT" sz="2500" dirty="0"/>
          </a:p>
          <a:p>
            <a:pPr>
              <a:lnSpc>
                <a:spcPct val="150000"/>
              </a:lnSpc>
            </a:pP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Contenuto</a:t>
            </a:r>
            <a:r>
              <a:rPr lang="it-IT" sz="2500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u="sng" dirty="0"/>
              <a:t>Raccolta di illustrazioni </a:t>
            </a:r>
            <a:r>
              <a:rPr lang="it-IT" sz="2500" dirty="0"/>
              <a:t>eterogena per artisti, tecniche utilizzate, epoche e soggetti.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u="sng" dirty="0"/>
              <a:t>Possibilità di filtrare le immagini </a:t>
            </a:r>
            <a:r>
              <a:rPr lang="it-IT" sz="2500" dirty="0"/>
              <a:t>selezionando tra: cantica, soggetto dell’immagine, artista, tecnica, colore dell’illustrazione, secolo di realizzazione e luogo di conservazione.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u="sng" dirty="0"/>
              <a:t>Suggerimenti di mostre </a:t>
            </a:r>
            <a:r>
              <a:rPr lang="it-IT" sz="2500" dirty="0"/>
              <a:t>in corso </a:t>
            </a:r>
            <a:r>
              <a:rPr lang="it-IT" sz="2500" u="sng" dirty="0"/>
              <a:t>e di letture </a:t>
            </a:r>
            <a:r>
              <a:rPr lang="it-IT" sz="2500" dirty="0"/>
              <a:t>aventi come soggetto le illustrazioni Dantesche.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u="sng" dirty="0"/>
              <a:t>Approfondimenti</a:t>
            </a:r>
            <a:r>
              <a:rPr lang="it-IT" sz="2500" dirty="0"/>
              <a:t> sulle singole illustrazioni e su gli artisti.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5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5AAFC8-7370-4F81-BEBE-E5744F7C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51" y="443968"/>
            <a:ext cx="7444872" cy="411799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6A690-D456-4630-978C-2CAD2C63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19" y="1083207"/>
            <a:ext cx="11155680" cy="57747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br>
              <a:rPr lang="it-I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81FBEA-B4F4-4790-AB40-22BF41AE5F1E}"/>
              </a:ext>
            </a:extLst>
          </p:cNvPr>
          <p:cNvSpPr txBox="1"/>
          <p:nvPr/>
        </p:nvSpPr>
        <p:spPr>
          <a:xfrm>
            <a:off x="174267" y="1147623"/>
            <a:ext cx="11843465" cy="522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Navabar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(presente in tutte le pagine del sito) contenente il </a:t>
            </a:r>
            <a:r>
              <a:rPr lang="it-IT" sz="2500" u="sng" dirty="0"/>
              <a:t>titolo della pagina</a:t>
            </a:r>
            <a:r>
              <a:rPr lang="it-IT" sz="2500" dirty="0"/>
              <a:t>, il link per la </a:t>
            </a:r>
            <a:r>
              <a:rPr lang="it-IT" sz="2500" u="sng" dirty="0"/>
              <a:t>Home</a:t>
            </a:r>
            <a:r>
              <a:rPr lang="it-IT" sz="2500" dirty="0"/>
              <a:t> e un </a:t>
            </a:r>
            <a:r>
              <a:rPr lang="it-IT" sz="2500" u="sng" dirty="0" err="1"/>
              <a:t>dropdown</a:t>
            </a:r>
            <a:r>
              <a:rPr lang="it-IT" sz="2500" u="sng" dirty="0"/>
              <a:t> menu </a:t>
            </a:r>
            <a:r>
              <a:rPr lang="it-IT" sz="2500" dirty="0"/>
              <a:t>per navigare all’interno del Catalogo.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it-IT" sz="2500" dirty="0"/>
              <a:t> contenente una card con la </a:t>
            </a:r>
            <a:r>
              <a:rPr lang="it-IT" sz="2500" u="sng" dirty="0"/>
              <a:t>descrizione del progetto </a:t>
            </a:r>
            <a:r>
              <a:rPr lang="it-IT" sz="2500" dirty="0"/>
              <a:t>e </a:t>
            </a:r>
            <a:r>
              <a:rPr lang="it-IT" sz="2500" u="sng" dirty="0"/>
              <a:t>due </a:t>
            </a:r>
            <a:r>
              <a:rPr lang="it-IT" sz="2500" u="sng" dirty="0" err="1"/>
              <a:t>aside</a:t>
            </a:r>
            <a:r>
              <a:rPr lang="it-IT" sz="2500" u="sng" dirty="0"/>
              <a:t> </a:t>
            </a:r>
            <a:r>
              <a:rPr lang="it-IT" sz="2500" dirty="0"/>
              <a:t>con: brevi descrizioni e </a:t>
            </a:r>
            <a:r>
              <a:rPr lang="it-IT" sz="2500" dirty="0">
                <a:solidFill>
                  <a:srgbClr val="FF0000"/>
                </a:solidFill>
              </a:rPr>
              <a:t>link per visitare mostre </a:t>
            </a:r>
            <a:r>
              <a:rPr lang="it-IT" sz="2500" dirty="0"/>
              <a:t>relative alle illustrazioni dantesche e per acquistare </a:t>
            </a:r>
            <a:r>
              <a:rPr lang="it-IT" sz="2500" dirty="0">
                <a:solidFill>
                  <a:srgbClr val="FF0000"/>
                </a:solidFill>
              </a:rPr>
              <a:t>versioni illustrate della Divina Commedia </a:t>
            </a:r>
            <a:r>
              <a:rPr lang="it-IT" sz="2500" dirty="0"/>
              <a:t>con i relativi link per acquistarli.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it-IT" sz="2500" dirty="0"/>
              <a:t> finale con l’accesso </a:t>
            </a:r>
            <a:r>
              <a:rPr lang="it-IT" sz="2500" dirty="0">
                <a:solidFill>
                  <a:srgbClr val="FF0000"/>
                </a:solidFill>
              </a:rPr>
              <a:t>al catalogo </a:t>
            </a:r>
            <a:r>
              <a:rPr lang="it-IT" sz="2500" dirty="0"/>
              <a:t>o diviso per le 3 cantiche o accedendo alla </a:t>
            </a:r>
            <a:r>
              <a:rPr lang="it-IT" sz="2500" dirty="0">
                <a:solidFill>
                  <a:srgbClr val="FF0000"/>
                </a:solidFill>
              </a:rPr>
              <a:t>collezione completa</a:t>
            </a:r>
          </a:p>
        </p:txBody>
      </p:sp>
    </p:spTree>
    <p:extLst>
      <p:ext uri="{BB962C8B-B14F-4D97-AF65-F5344CB8AC3E}">
        <p14:creationId xmlns:p14="http://schemas.microsoft.com/office/powerpoint/2010/main" val="23959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271280-0210-42AE-ACA6-E6866EC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8" y="443552"/>
            <a:ext cx="8781303" cy="548638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Catalogo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5A386-523C-40FB-B58C-87032C4E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63" y="1723976"/>
            <a:ext cx="11071273" cy="48181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endParaRPr lang="it-IT" sz="2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603A97-B03E-4E0B-AE1E-56D2F7DDA4BD}"/>
              </a:ext>
            </a:extLst>
          </p:cNvPr>
          <p:cNvSpPr txBox="1"/>
          <p:nvPr/>
        </p:nvSpPr>
        <p:spPr>
          <a:xfrm>
            <a:off x="379828" y="1188017"/>
            <a:ext cx="11812171" cy="522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/>
              <a:t>Navigabile o attraverso 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filtri</a:t>
            </a:r>
            <a:r>
              <a:rPr lang="it-IT" sz="2500" dirty="0"/>
              <a:t> (per artista, data, soggetto, tecnica, luogo e colore) o attraverso una 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navigazione </a:t>
            </a:r>
            <a:r>
              <a:rPr lang="it-IT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-like</a:t>
            </a:r>
            <a:r>
              <a:rPr lang="it-IT" sz="25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/>
              <a:t>Le illustrazioni catalogate sono divise per autori, ordinati alfabeticamente, e correlate da una 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tabella riassuntiva </a:t>
            </a:r>
            <a:r>
              <a:rPr lang="it-IT" sz="2500" dirty="0"/>
              <a:t>contenente: </a:t>
            </a:r>
            <a:r>
              <a:rPr lang="it-IT" sz="2500" dirty="0">
                <a:solidFill>
                  <a:srgbClr val="FF0000"/>
                </a:solidFill>
              </a:rPr>
              <a:t>soggetto</a:t>
            </a:r>
            <a:r>
              <a:rPr lang="it-IT" sz="2500" dirty="0"/>
              <a:t>, </a:t>
            </a:r>
            <a:r>
              <a:rPr lang="it-IT" sz="2500" dirty="0">
                <a:solidFill>
                  <a:srgbClr val="FF0000"/>
                </a:solidFill>
              </a:rPr>
              <a:t>artista</a:t>
            </a:r>
            <a:r>
              <a:rPr lang="it-IT" sz="2500" dirty="0"/>
              <a:t>, </a:t>
            </a:r>
            <a:r>
              <a:rPr lang="it-IT" sz="2500" dirty="0">
                <a:solidFill>
                  <a:srgbClr val="FF0000"/>
                </a:solidFill>
              </a:rPr>
              <a:t>data</a:t>
            </a:r>
            <a:r>
              <a:rPr lang="it-IT" sz="2500" dirty="0"/>
              <a:t>, </a:t>
            </a:r>
            <a:r>
              <a:rPr lang="it-IT" sz="2500" dirty="0">
                <a:solidFill>
                  <a:srgbClr val="FF0000"/>
                </a:solidFill>
              </a:rPr>
              <a:t>tipologia</a:t>
            </a:r>
            <a:r>
              <a:rPr lang="it-IT" sz="2500" dirty="0"/>
              <a:t>, </a:t>
            </a:r>
            <a:r>
              <a:rPr lang="it-IT" sz="2500" dirty="0">
                <a:solidFill>
                  <a:srgbClr val="FF0000"/>
                </a:solidFill>
              </a:rPr>
              <a:t>tecnica</a:t>
            </a:r>
            <a:r>
              <a:rPr lang="it-IT" sz="2500" dirty="0"/>
              <a:t> e </a:t>
            </a:r>
            <a:r>
              <a:rPr lang="it-IT" sz="2500" dirty="0">
                <a:solidFill>
                  <a:srgbClr val="FF0000"/>
                </a:solidFill>
              </a:rPr>
              <a:t>luogo di conservazione</a:t>
            </a:r>
            <a:r>
              <a:rPr lang="it-IT" sz="25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/>
              <a:t>Ciascuna tabella ha il link per le 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pagine contenenti maggiori informazioni </a:t>
            </a:r>
            <a:r>
              <a:rPr lang="it-IT" sz="2500" dirty="0"/>
              <a:t>sulle immagini.</a:t>
            </a:r>
          </a:p>
        </p:txBody>
      </p:sp>
    </p:spTree>
    <p:extLst>
      <p:ext uri="{BB962C8B-B14F-4D97-AF65-F5344CB8AC3E}">
        <p14:creationId xmlns:p14="http://schemas.microsoft.com/office/powerpoint/2010/main" val="371312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3FF74F-1922-4EC1-9483-A99B5FC3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19" y="379462"/>
            <a:ext cx="8722454" cy="631156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Catalogo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3DF2D-C0DF-4813-848A-567D8E44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0" y="1010618"/>
            <a:ext cx="11976640" cy="624490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Implementato</a:t>
            </a:r>
            <a:r>
              <a:rPr lang="it-IT" sz="2400" dirty="0"/>
              <a:t> è il catalogo relativo all’</a:t>
            </a:r>
            <a:r>
              <a:rPr lang="it-IT" sz="2400" u="sng" dirty="0"/>
              <a:t>Inferno</a:t>
            </a:r>
            <a:r>
              <a:rPr lang="it-IT" sz="2400" dirty="0"/>
              <a:t> con accesso a 2 pagine che trattano rispettivamente l’illustrazione del </a:t>
            </a:r>
            <a:r>
              <a:rPr lang="it-IT" sz="2400" dirty="0">
                <a:solidFill>
                  <a:srgbClr val="FF0000"/>
                </a:solidFill>
              </a:rPr>
              <a:t>Canto I di Filippo Bigioli </a:t>
            </a:r>
            <a:r>
              <a:rPr lang="it-IT" sz="2400" dirty="0"/>
              <a:t>e del </a:t>
            </a:r>
            <a:r>
              <a:rPr lang="it-IT" sz="2400" dirty="0">
                <a:solidFill>
                  <a:srgbClr val="FF0000"/>
                </a:solidFill>
              </a:rPr>
              <a:t>Canto I di William Blake</a:t>
            </a:r>
            <a:r>
              <a:rPr lang="it-IT" sz="2400" dirty="0"/>
              <a:t>.</a:t>
            </a:r>
          </a:p>
          <a:p>
            <a:pPr>
              <a:lnSpc>
                <a:spcPct val="150000"/>
              </a:lnSpc>
            </a:pPr>
            <a:endParaRPr lang="it-IT" sz="2400" dirty="0"/>
          </a:p>
          <a:p>
            <a:pPr>
              <a:lnSpc>
                <a:spcPct val="150000"/>
              </a:lnSpc>
            </a:pPr>
            <a:r>
              <a:rPr lang="it-IT" sz="2400" dirty="0"/>
              <a:t>All’interno di queste pagine è presente: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Immagine</a:t>
            </a:r>
            <a:r>
              <a:rPr lang="it-IT" sz="2400" dirty="0"/>
              <a:t> ingrandita dell’illustrazione,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</a:t>
            </a:r>
            <a:r>
              <a:rPr lang="it-IT" sz="2400" dirty="0"/>
              <a:t> della Commedia che descrivono il soggetto,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tabella con metadati </a:t>
            </a:r>
            <a:r>
              <a:rPr lang="it-IT" sz="2400" dirty="0"/>
              <a:t>descrittivi, 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 con approfondimenti </a:t>
            </a:r>
            <a:r>
              <a:rPr lang="it-IT" sz="2400" dirty="0"/>
              <a:t>relativi,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mappa</a:t>
            </a:r>
            <a:r>
              <a:rPr lang="it-IT" sz="2400" dirty="0"/>
              <a:t> per raggiungere il luogo di conservazione e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</a:t>
            </a:r>
            <a:r>
              <a:rPr lang="it-IT" sz="2400" dirty="0"/>
              <a:t>relativi.</a:t>
            </a:r>
          </a:p>
          <a:p>
            <a:pPr>
              <a:lnSpc>
                <a:spcPct val="150000"/>
              </a:lnSpc>
            </a:pPr>
            <a:endParaRPr lang="it-IT" sz="2400" dirty="0"/>
          </a:p>
          <a:p>
            <a:pPr>
              <a:lnSpc>
                <a:spcPct val="150000"/>
              </a:lnSpc>
            </a:pPr>
            <a:r>
              <a:rPr lang="it-IT" sz="2400" dirty="0"/>
              <a:t>Sono inoltre presenti i link per il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XML/TEI </a:t>
            </a:r>
            <a:r>
              <a:rPr lang="it-IT" sz="2400" dirty="0"/>
              <a:t>relativo ai primi versi della Divina Commedia e per il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XML/DC </a:t>
            </a:r>
            <a:r>
              <a:rPr lang="it-IT" sz="2400" dirty="0"/>
              <a:t>relativo all’illustrazione di Blake. </a:t>
            </a:r>
          </a:p>
          <a:p>
            <a:pPr marL="0" indent="0">
              <a:lnSpc>
                <a:spcPct val="100000"/>
              </a:lnSpc>
              <a:buNone/>
            </a:pP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645650-587D-487E-9ADD-AD7C4459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86" y="457202"/>
            <a:ext cx="6783690" cy="323557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 e Standard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CE7E1E-CC6E-4D37-BF1C-96CF1C544F25}"/>
              </a:ext>
            </a:extLst>
          </p:cNvPr>
          <p:cNvSpPr txBox="1"/>
          <p:nvPr/>
        </p:nvSpPr>
        <p:spPr>
          <a:xfrm>
            <a:off x="448898" y="1140591"/>
            <a:ext cx="11743102" cy="527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Persona: </a:t>
            </a:r>
          </a:p>
          <a:p>
            <a:pPr>
              <a:lnSpc>
                <a:spcPct val="150000"/>
              </a:lnSpc>
            </a:pPr>
            <a:r>
              <a:rPr lang="it-IT" sz="2500" dirty="0"/>
              <a:t>Pagina raggiungibile dal catalogo o dalla scheda descrittiva dell’immagine prescelta.</a:t>
            </a:r>
          </a:p>
          <a:p>
            <a:pPr>
              <a:lnSpc>
                <a:spcPct val="150000"/>
              </a:lnSpc>
            </a:pPr>
            <a:r>
              <a:rPr lang="it-IT" sz="2500" dirty="0"/>
              <a:t>Contiene </a:t>
            </a:r>
            <a:r>
              <a:rPr lang="it-IT" sz="2500" u="sng" dirty="0"/>
              <a:t>informazioni e link relativi all’artista </a:t>
            </a:r>
            <a:r>
              <a:rPr lang="it-IT" sz="2500" dirty="0"/>
              <a:t>selezionato.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Standard:</a:t>
            </a:r>
          </a:p>
          <a:p>
            <a:pPr>
              <a:lnSpc>
                <a:spcPct val="150000"/>
              </a:lnSpc>
            </a:pPr>
            <a:r>
              <a:rPr lang="it-IT" sz="2500" u="sng" dirty="0"/>
              <a:t>Text Encoding </a:t>
            </a:r>
            <a:r>
              <a:rPr lang="it-IT" sz="2500" u="sng" dirty="0" err="1"/>
              <a:t>Initiative</a:t>
            </a:r>
            <a:r>
              <a:rPr lang="it-IT" sz="2500" u="sng" dirty="0"/>
              <a:t> </a:t>
            </a:r>
            <a:r>
              <a:rPr lang="it-IT" sz="2500" dirty="0"/>
              <a:t>(TEI) utilizzato per i versi della Divina Commedia descriventi le illustrazioni.</a:t>
            </a:r>
          </a:p>
          <a:p>
            <a:pPr>
              <a:lnSpc>
                <a:spcPct val="150000"/>
              </a:lnSpc>
            </a:pPr>
            <a:r>
              <a:rPr lang="it-IT" sz="2500" u="sng" dirty="0" err="1"/>
              <a:t>Dublin</a:t>
            </a:r>
            <a:r>
              <a:rPr lang="it-IT" sz="2500" u="sng" dirty="0"/>
              <a:t> Core </a:t>
            </a:r>
            <a:r>
              <a:rPr lang="it-IT" sz="2500" dirty="0"/>
              <a:t>(DC) con </a:t>
            </a:r>
            <a:r>
              <a:rPr lang="it-IT" sz="2500" dirty="0">
                <a:solidFill>
                  <a:srgbClr val="FF0000"/>
                </a:solidFill>
              </a:rPr>
              <a:t>modello ICCD</a:t>
            </a:r>
            <a:r>
              <a:rPr lang="it-IT" sz="2500" dirty="0"/>
              <a:t> (contenente la normativa OA-Opere/oggetti d’arte 3.00)</a:t>
            </a:r>
            <a:r>
              <a:rPr lang="it-IT" sz="2800" b="1" i="0" dirty="0">
                <a:solidFill>
                  <a:srgbClr val="DD730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t-IT" sz="2500" dirty="0"/>
              <a:t>utilizzato per l’illustrazione di Blake del Canto I dell’Inferno.</a:t>
            </a:r>
          </a:p>
        </p:txBody>
      </p:sp>
    </p:spTree>
    <p:extLst>
      <p:ext uri="{BB962C8B-B14F-4D97-AF65-F5344CB8AC3E}">
        <p14:creationId xmlns:p14="http://schemas.microsoft.com/office/powerpoint/2010/main" val="2637078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443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Tema di Office</vt:lpstr>
      <vt:lpstr>La Commedia per immagini  </vt:lpstr>
      <vt:lpstr>Index</vt:lpstr>
      <vt:lpstr>Catalogo</vt:lpstr>
      <vt:lpstr>Catalogo </vt:lpstr>
      <vt:lpstr>Persona e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Commedia per immagini  </dc:title>
  <dc:creator>Adelaide Lunardi</dc:creator>
  <cp:lastModifiedBy>Adelaide Lunardi</cp:lastModifiedBy>
  <cp:revision>1</cp:revision>
  <dcterms:created xsi:type="dcterms:W3CDTF">2021-05-22T16:07:18Z</dcterms:created>
  <dcterms:modified xsi:type="dcterms:W3CDTF">2021-09-15T17:33:33Z</dcterms:modified>
</cp:coreProperties>
</file>