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24C3-3914-4897-A97A-B9372E2CBC7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3DB8-4FF0-423B-B67C-E99CAAB5C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24C3-3914-4897-A97A-B9372E2CBC7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3DB8-4FF0-423B-B67C-E99CAAB5C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24C3-3914-4897-A97A-B9372E2CBC7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3DB8-4FF0-423B-B67C-E99CAAB5C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24C3-3914-4897-A97A-B9372E2CBC7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3DB8-4FF0-423B-B67C-E99CAAB5C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24C3-3914-4897-A97A-B9372E2CBC7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3DB8-4FF0-423B-B67C-E99CAAB5C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24C3-3914-4897-A97A-B9372E2CBC7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3DB8-4FF0-423B-B67C-E99CAAB5C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24C3-3914-4897-A97A-B9372E2CBC7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3DB8-4FF0-423B-B67C-E99CAAB5C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24C3-3914-4897-A97A-B9372E2CBC7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3DB8-4FF0-423B-B67C-E99CAAB5C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24C3-3914-4897-A97A-B9372E2CBC7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3DB8-4FF0-423B-B67C-E99CAAB5C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24C3-3914-4897-A97A-B9372E2CBC7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3DB8-4FF0-423B-B67C-E99CAAB5C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24C3-3914-4897-A97A-B9372E2CBC7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3DB8-4FF0-423B-B67C-E99CAAB5C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624C3-3914-4897-A97A-B9372E2CBC7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83DB8-4FF0-423B-B67C-E99CAAB5C7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delajaOlamilekan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www.linkedin.com/in/qowiyyuadelaj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LINKEDLIST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LEVERAGING C++ STL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4495800"/>
            <a:ext cx="9144000" cy="2362200"/>
            <a:chOff x="0" y="4495800"/>
            <a:chExt cx="9144000" cy="2362200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4495800"/>
              <a:ext cx="9144000" cy="2362200"/>
              <a:chOff x="0" y="4495800"/>
              <a:chExt cx="9144000" cy="2362200"/>
            </a:xfrm>
          </p:grpSpPr>
          <p:pic>
            <p:nvPicPr>
              <p:cNvPr id="8" name="Picture 7" descr="IEEE NIGERIA STUDENT SECTION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4495800"/>
                <a:ext cx="1981200" cy="1981200"/>
              </a:xfrm>
              <a:prstGeom prst="rect">
                <a:avLst/>
              </a:prstGeom>
              <a:ln w="28575">
                <a:noFill/>
              </a:ln>
            </p:spPr>
          </p:pic>
          <p:sp>
            <p:nvSpPr>
              <p:cNvPr id="4" name="Round Diagonal Corner Rectangle 3"/>
              <p:cNvSpPr/>
              <p:nvPr/>
            </p:nvSpPr>
            <p:spPr>
              <a:xfrm>
                <a:off x="0" y="5867400"/>
                <a:ext cx="9144000" cy="990600"/>
              </a:xfrm>
              <a:prstGeom prst="round2Diag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52400" y="6019800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Adelaja Qowiyyu</a:t>
              </a:r>
            </a:p>
            <a:p>
              <a:r>
                <a:rPr lang="en-US" b="1" dirty="0" smtClean="0">
                  <a:solidFill>
                    <a:schemeClr val="bg1"/>
                  </a:solidFill>
                </a:rPr>
                <a:t>www.ieeextreme.org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71800" y="6172200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adexolamilekan46@gmail.com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 descr="IEEEXTREME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6600" y="5866186"/>
              <a:ext cx="2057400" cy="9918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495800"/>
            <a:ext cx="9144000" cy="2398931"/>
            <a:chOff x="0" y="4495800"/>
            <a:chExt cx="9144000" cy="2398931"/>
          </a:xfrm>
        </p:grpSpPr>
        <p:grpSp>
          <p:nvGrpSpPr>
            <p:cNvPr id="5" name="Group 8"/>
            <p:cNvGrpSpPr/>
            <p:nvPr/>
          </p:nvGrpSpPr>
          <p:grpSpPr>
            <a:xfrm>
              <a:off x="0" y="4495800"/>
              <a:ext cx="9144000" cy="2362200"/>
              <a:chOff x="0" y="4495800"/>
              <a:chExt cx="9144000" cy="2362200"/>
            </a:xfrm>
          </p:grpSpPr>
          <p:pic>
            <p:nvPicPr>
              <p:cNvPr id="9" name="Picture 8" descr="IEEE NIGERIA STUDENT SECTION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4495800"/>
                <a:ext cx="1981200" cy="1981200"/>
              </a:xfrm>
              <a:prstGeom prst="rect">
                <a:avLst/>
              </a:prstGeom>
              <a:ln w="28575">
                <a:noFill/>
              </a:ln>
            </p:spPr>
          </p:pic>
          <p:sp>
            <p:nvSpPr>
              <p:cNvPr id="10" name="Round Diagonal Corner Rectangle 9"/>
              <p:cNvSpPr/>
              <p:nvPr/>
            </p:nvSpPr>
            <p:spPr>
              <a:xfrm>
                <a:off x="0" y="5867400"/>
                <a:ext cx="9144000" cy="990600"/>
              </a:xfrm>
              <a:prstGeom prst="round2Diag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52400" y="6019800"/>
              <a:ext cx="3733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Adelaja Qowiyyu</a:t>
              </a:r>
            </a:p>
            <a:p>
              <a:r>
                <a:rPr lang="en-US" b="1" dirty="0" smtClean="0">
                  <a:solidFill>
                    <a:schemeClr val="bg1"/>
                  </a:solidFill>
                </a:rPr>
                <a:t>adexolamilekan46@gmail.com</a:t>
              </a:r>
              <a:endParaRPr 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38600" y="6248400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www.ieeextreme.org</a:t>
              </a:r>
            </a:p>
            <a:p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 descr="IEEEXTREME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6600" y="5866186"/>
              <a:ext cx="2057400" cy="99181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1" name="Content Placeholder 10" descr="linkedlist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62000" y="1647825"/>
            <a:ext cx="7405688" cy="2924175"/>
          </a:xfrm>
        </p:spPr>
      </p:pic>
      <p:sp>
        <p:nvSpPr>
          <p:cNvPr id="12" name="TextBox 11"/>
          <p:cNvSpPr txBox="1"/>
          <p:nvPr/>
        </p:nvSpPr>
        <p:spPr>
          <a:xfrm>
            <a:off x="152400" y="5486400"/>
            <a:ext cx="571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6600"/>
                </a:solidFill>
              </a:rPr>
              <a:t>Image Source: https://www.javatpoint.com/singly-linked-list-vs-doubly-linked-list</a:t>
            </a:r>
            <a:endParaRPr lang="en-US" sz="1200" b="1" dirty="0">
              <a:solidFill>
                <a:srgbClr val="0066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228600" y="304800"/>
            <a:ext cx="4038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LinkedList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1143000"/>
            <a:ext cx="8915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2"/>
              </a:buBlip>
            </a:pPr>
            <a:r>
              <a:rPr lang="en-US" sz="2800" dirty="0" smtClean="0"/>
              <a:t> A linear data structure.</a:t>
            </a:r>
          </a:p>
          <a:p>
            <a:endParaRPr lang="en-US" sz="2800" dirty="0" smtClean="0"/>
          </a:p>
          <a:p>
            <a:pPr>
              <a:buBlip>
                <a:blip r:embed="rId2"/>
              </a:buBlip>
            </a:pPr>
            <a:r>
              <a:rPr lang="en-US" sz="2800" dirty="0"/>
              <a:t> </a:t>
            </a:r>
            <a:r>
              <a:rPr lang="en-US" sz="2800" dirty="0" smtClean="0"/>
              <a:t>Consists of nodes of data.</a:t>
            </a:r>
          </a:p>
          <a:p>
            <a:pPr>
              <a:buBlip>
                <a:blip r:embed="rId2"/>
              </a:buBlip>
            </a:pPr>
            <a:endParaRPr lang="en-US" sz="2800" dirty="0" smtClean="0"/>
          </a:p>
          <a:p>
            <a:pPr>
              <a:buBlip>
                <a:blip r:embed="rId2"/>
              </a:buBlip>
            </a:pPr>
            <a:r>
              <a:rPr lang="en-US" sz="2800" dirty="0"/>
              <a:t> </a:t>
            </a:r>
            <a:r>
              <a:rPr lang="en-US" sz="2800" dirty="0" smtClean="0"/>
              <a:t>Each node is linked together.</a:t>
            </a:r>
          </a:p>
          <a:p>
            <a:pPr>
              <a:buBlip>
                <a:blip r:embed="rId2"/>
              </a:buBlip>
            </a:pPr>
            <a:endParaRPr lang="en-US" sz="2800" dirty="0" smtClean="0"/>
          </a:p>
          <a:p>
            <a:pPr>
              <a:buBlip>
                <a:blip r:embed="rId2"/>
              </a:buBlip>
            </a:pPr>
            <a:r>
              <a:rPr lang="en-US" sz="2800" dirty="0"/>
              <a:t> </a:t>
            </a:r>
            <a:r>
              <a:rPr lang="en-US" sz="2800" dirty="0" smtClean="0"/>
              <a:t>Nodes are not contained in contagious memory unlike array.</a:t>
            </a:r>
          </a:p>
          <a:p>
            <a:pPr>
              <a:buBlip>
                <a:blip r:embed="rId2"/>
              </a:buBlip>
            </a:pPr>
            <a:endParaRPr lang="en-US" sz="2800" dirty="0" smtClean="0"/>
          </a:p>
          <a:p>
            <a:pPr>
              <a:buBlip>
                <a:blip r:embed="rId2"/>
              </a:buBlip>
            </a:pPr>
            <a:r>
              <a:rPr lang="en-US" sz="2800" dirty="0"/>
              <a:t> </a:t>
            </a:r>
            <a:r>
              <a:rPr lang="en-US" sz="2800" dirty="0" smtClean="0"/>
              <a:t>Fast for insertion and deletion.</a:t>
            </a:r>
          </a:p>
          <a:p>
            <a:pPr>
              <a:buBlip>
                <a:blip r:embed="rId2"/>
              </a:buBlip>
            </a:pPr>
            <a:endParaRPr lang="en-US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4495800"/>
            <a:ext cx="9144000" cy="2398931"/>
            <a:chOff x="0" y="4495800"/>
            <a:chExt cx="9144000" cy="2398931"/>
          </a:xfrm>
        </p:grpSpPr>
        <p:grpSp>
          <p:nvGrpSpPr>
            <p:cNvPr id="17" name="Group 8"/>
            <p:cNvGrpSpPr/>
            <p:nvPr/>
          </p:nvGrpSpPr>
          <p:grpSpPr>
            <a:xfrm>
              <a:off x="0" y="4495800"/>
              <a:ext cx="9144000" cy="2362200"/>
              <a:chOff x="0" y="4495800"/>
              <a:chExt cx="9144000" cy="2362200"/>
            </a:xfrm>
          </p:grpSpPr>
          <p:pic>
            <p:nvPicPr>
              <p:cNvPr id="21" name="Picture 20" descr="IEEE NIGERIA STUDENT SECTION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162800" y="4495800"/>
                <a:ext cx="1981200" cy="1981200"/>
              </a:xfrm>
              <a:prstGeom prst="rect">
                <a:avLst/>
              </a:prstGeom>
              <a:ln w="28575">
                <a:noFill/>
              </a:ln>
            </p:spPr>
          </p:pic>
          <p:sp>
            <p:nvSpPr>
              <p:cNvPr id="22" name="Round Diagonal Corner Rectangle 21"/>
              <p:cNvSpPr/>
              <p:nvPr/>
            </p:nvSpPr>
            <p:spPr>
              <a:xfrm>
                <a:off x="0" y="5867400"/>
                <a:ext cx="9144000" cy="990600"/>
              </a:xfrm>
              <a:prstGeom prst="round2Diag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52400" y="6019800"/>
              <a:ext cx="3733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Adelaja Qowiyyu</a:t>
              </a:r>
            </a:p>
            <a:p>
              <a:r>
                <a:rPr lang="en-US" b="1" dirty="0" smtClean="0">
                  <a:solidFill>
                    <a:schemeClr val="bg1"/>
                  </a:solidFill>
                </a:rPr>
                <a:t>adexolamilekan46@gmail.com</a:t>
              </a:r>
              <a:endParaRPr 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38600" y="6248400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www.ieeextreme.org</a:t>
              </a:r>
            </a:p>
            <a:p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Picture 19" descr="IEEEXTREME-LOGO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86600" y="5866186"/>
              <a:ext cx="2057400" cy="991814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Basic Operations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4495800"/>
            <a:ext cx="9144000" cy="2398931"/>
            <a:chOff x="0" y="4495800"/>
            <a:chExt cx="9144000" cy="2398931"/>
          </a:xfrm>
        </p:grpSpPr>
        <p:grpSp>
          <p:nvGrpSpPr>
            <p:cNvPr id="5" name="Group 8"/>
            <p:cNvGrpSpPr/>
            <p:nvPr/>
          </p:nvGrpSpPr>
          <p:grpSpPr>
            <a:xfrm>
              <a:off x="0" y="4495800"/>
              <a:ext cx="9144000" cy="2362200"/>
              <a:chOff x="0" y="4495800"/>
              <a:chExt cx="9144000" cy="2362200"/>
            </a:xfrm>
          </p:grpSpPr>
          <p:pic>
            <p:nvPicPr>
              <p:cNvPr id="9" name="Picture 8" descr="IEEE NIGERIA STUDENT SECTION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4495800"/>
                <a:ext cx="1981200" cy="1981200"/>
              </a:xfrm>
              <a:prstGeom prst="rect">
                <a:avLst/>
              </a:prstGeom>
              <a:ln w="28575">
                <a:noFill/>
              </a:ln>
            </p:spPr>
          </p:pic>
          <p:sp>
            <p:nvSpPr>
              <p:cNvPr id="10" name="Round Diagonal Corner Rectangle 9"/>
              <p:cNvSpPr/>
              <p:nvPr/>
            </p:nvSpPr>
            <p:spPr>
              <a:xfrm>
                <a:off x="0" y="5867400"/>
                <a:ext cx="9144000" cy="990600"/>
              </a:xfrm>
              <a:prstGeom prst="round2Diag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52400" y="6019800"/>
              <a:ext cx="3733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Adelaja Qowiyyu</a:t>
              </a:r>
            </a:p>
            <a:p>
              <a:r>
                <a:rPr lang="en-US" b="1" dirty="0" smtClean="0">
                  <a:solidFill>
                    <a:schemeClr val="bg1"/>
                  </a:solidFill>
                </a:rPr>
                <a:t>adexolamilekan46@gmail.com</a:t>
              </a:r>
              <a:endParaRPr 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38600" y="6248400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www.ieeextreme.org</a:t>
              </a:r>
            </a:p>
            <a:p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 descr="IEEEXTREME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6600" y="5866186"/>
              <a:ext cx="2057400" cy="991814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609600" y="1752600"/>
            <a:ext cx="6934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4"/>
              </a:buBlip>
            </a:pPr>
            <a:r>
              <a:rPr lang="en-US" sz="2800" b="1" dirty="0" smtClean="0"/>
              <a:t> Insertion</a:t>
            </a:r>
            <a:r>
              <a:rPr lang="en-US" sz="2800" dirty="0" smtClean="0"/>
              <a:t>: Insert a data usually linked to the last data but could be at nth position. </a:t>
            </a:r>
          </a:p>
          <a:p>
            <a:pPr>
              <a:buBlip>
                <a:blip r:embed="rId4"/>
              </a:buBlip>
            </a:pPr>
            <a:endParaRPr lang="en-US" sz="2800" dirty="0"/>
          </a:p>
          <a:p>
            <a:pPr>
              <a:buBlip>
                <a:blip r:embed="rId4"/>
              </a:buBlip>
            </a:pPr>
            <a:r>
              <a:rPr lang="en-US" sz="2800" dirty="0"/>
              <a:t> </a:t>
            </a:r>
            <a:r>
              <a:rPr lang="en-US" sz="2800" b="1" dirty="0" smtClean="0"/>
              <a:t>Deletion: </a:t>
            </a:r>
            <a:r>
              <a:rPr lang="en-US" sz="2800" dirty="0" smtClean="0"/>
              <a:t>Remove a data at nth position or at the edges (head or tail)</a:t>
            </a:r>
          </a:p>
          <a:p>
            <a:pPr>
              <a:buBlip>
                <a:blip r:embed="rId4"/>
              </a:buBlip>
            </a:pPr>
            <a:endParaRPr lang="en-US" sz="2800" dirty="0"/>
          </a:p>
          <a:p>
            <a:pPr>
              <a:buBlip>
                <a:blip r:embed="rId4"/>
              </a:buBlip>
            </a:pPr>
            <a:r>
              <a:rPr lang="en-US" sz="2800" dirty="0"/>
              <a:t> </a:t>
            </a:r>
            <a:r>
              <a:rPr lang="en-US" sz="2800" b="1" dirty="0" smtClean="0"/>
              <a:t>Traversal</a:t>
            </a:r>
            <a:r>
              <a:rPr lang="en-US" sz="2800" dirty="0" smtClean="0"/>
              <a:t>: Loop through the data.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4495800"/>
            <a:ext cx="9144000" cy="2398931"/>
            <a:chOff x="0" y="4495800"/>
            <a:chExt cx="9144000" cy="2398931"/>
          </a:xfrm>
        </p:grpSpPr>
        <p:grpSp>
          <p:nvGrpSpPr>
            <p:cNvPr id="14" name="Group 8"/>
            <p:cNvGrpSpPr/>
            <p:nvPr/>
          </p:nvGrpSpPr>
          <p:grpSpPr>
            <a:xfrm>
              <a:off x="0" y="4495800"/>
              <a:ext cx="9144000" cy="2362200"/>
              <a:chOff x="0" y="4495800"/>
              <a:chExt cx="9144000" cy="2362200"/>
            </a:xfrm>
          </p:grpSpPr>
          <p:pic>
            <p:nvPicPr>
              <p:cNvPr id="18" name="Picture 17" descr="IEEE NIGERIA STUDENT SECTION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4495800"/>
                <a:ext cx="1981200" cy="1981200"/>
              </a:xfrm>
              <a:prstGeom prst="rect">
                <a:avLst/>
              </a:prstGeom>
              <a:ln w="28575">
                <a:noFill/>
              </a:ln>
            </p:spPr>
          </p:pic>
          <p:sp>
            <p:nvSpPr>
              <p:cNvPr id="19" name="Round Diagonal Corner Rectangle 18"/>
              <p:cNvSpPr/>
              <p:nvPr/>
            </p:nvSpPr>
            <p:spPr>
              <a:xfrm>
                <a:off x="0" y="5867400"/>
                <a:ext cx="9144000" cy="990600"/>
              </a:xfrm>
              <a:prstGeom prst="round2Diag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52400" y="6019800"/>
              <a:ext cx="3733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Adelaja Qowiyyu</a:t>
              </a:r>
            </a:p>
            <a:p>
              <a:r>
                <a:rPr lang="en-US" b="1" dirty="0" smtClean="0">
                  <a:solidFill>
                    <a:schemeClr val="bg1"/>
                  </a:solidFill>
                </a:rPr>
                <a:t>adexolamilekan46@gmail.com</a:t>
              </a:r>
              <a:endParaRPr 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38600" y="6248400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www.ieeextreme.org</a:t>
              </a:r>
            </a:p>
            <a:p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7" name="Picture 16" descr="IEEEXTREME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6600" y="5866186"/>
              <a:ext cx="2057400" cy="99181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VS LINKEDLIST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09600" y="1371600"/>
          <a:ext cx="8153400" cy="3658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6387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LINKEDLIST</a:t>
                      </a:r>
                      <a:endParaRPr lang="en-US" dirty="0"/>
                    </a:p>
                  </a:txBody>
                  <a:tcPr/>
                </a:tc>
              </a:tr>
              <a:tr h="638767"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</a:t>
                      </a:r>
                      <a:r>
                        <a:rPr lang="en-US" baseline="0" dirty="0" smtClean="0"/>
                        <a:t>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Discontinuous Memory</a:t>
                      </a:r>
                      <a:endParaRPr lang="en-US" dirty="0"/>
                    </a:p>
                  </a:txBody>
                  <a:tcPr/>
                </a:tc>
              </a:tr>
              <a:tr h="1102530">
                <a:tc>
                  <a:txBody>
                    <a:bodyPr/>
                    <a:lstStyle/>
                    <a:p>
                      <a:r>
                        <a:rPr lang="en-US" dirty="0" smtClean="0"/>
                        <a:t>Fast</a:t>
                      </a:r>
                      <a:r>
                        <a:rPr lang="en-US" baseline="0" dirty="0" smtClean="0"/>
                        <a:t> retrieval of data at a known position. </a:t>
                      </a:r>
                      <a:r>
                        <a:rPr lang="en-US" b="1" baseline="0" dirty="0" smtClean="0"/>
                        <a:t>Time complexity: O(1)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Slower retrieva</a:t>
                      </a:r>
                      <a:r>
                        <a:rPr lang="en-US" baseline="0" dirty="0" smtClean="0"/>
                        <a:t>l of data at a known position.</a:t>
                      </a:r>
                    </a:p>
                    <a:p>
                      <a:r>
                        <a:rPr lang="en-US" b="1" baseline="0" dirty="0" smtClean="0"/>
                        <a:t>Time Complexity: O(n)</a:t>
                      </a:r>
                      <a:endParaRPr lang="en-US" b="1" dirty="0"/>
                    </a:p>
                  </a:txBody>
                  <a:tcPr/>
                </a:tc>
              </a:tr>
              <a:tr h="638767">
                <a:tc>
                  <a:txBody>
                    <a:bodyPr/>
                    <a:lstStyle/>
                    <a:p>
                      <a:r>
                        <a:rPr lang="en-US" dirty="0" smtClean="0"/>
                        <a:t>Slower</a:t>
                      </a:r>
                      <a:r>
                        <a:rPr lang="en-US" baseline="0" dirty="0" smtClean="0"/>
                        <a:t> insertion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Faster insertion</a:t>
                      </a:r>
                      <a:endParaRPr lang="en-US" dirty="0"/>
                    </a:p>
                  </a:txBody>
                  <a:tcPr/>
                </a:tc>
              </a:tr>
              <a:tr h="638767">
                <a:tc>
                  <a:txBody>
                    <a:bodyPr/>
                    <a:lstStyle/>
                    <a:p>
                      <a:r>
                        <a:rPr lang="en-US" dirty="0" smtClean="0"/>
                        <a:t>Slower deletion</a:t>
                      </a:r>
                      <a:r>
                        <a:rPr lang="en-US" baseline="0" dirty="0" smtClean="0"/>
                        <a:t> regardless of the data position.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Faster</a:t>
                      </a:r>
                      <a:r>
                        <a:rPr lang="en-US" baseline="0" dirty="0" smtClean="0"/>
                        <a:t> deletion on average case but slow for worst case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oding sess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9144000" cy="5486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429000" y="2133600"/>
            <a:ext cx="5334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smtClean="0">
                <a:solidFill>
                  <a:schemeClr val="bg1"/>
                </a:solidFill>
              </a:rPr>
              <a:t>PRACTICAL SESSION</a:t>
            </a:r>
            <a:endParaRPr lang="en-US" sz="4000" b="1" i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>
            <a:off x="0" y="5867400"/>
            <a:ext cx="9144000" cy="990600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60198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Adelaja Qowiyyu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adexolamilekan46@gmail.com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8600" y="62484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www.ieeextreme.org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 descr="IEEEXTREM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5866186"/>
            <a:ext cx="2057400" cy="99181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553200" y="4572000"/>
            <a:ext cx="2425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6600"/>
                </a:solidFill>
              </a:rPr>
              <a:t>IEEE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Students</a:t>
            </a:r>
          </a:p>
          <a:p>
            <a:r>
              <a:rPr lang="en-US" sz="2400" b="1" dirty="0" smtClean="0"/>
              <a:t>NIGERIA SECTION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495800"/>
            <a:ext cx="9144000" cy="2398931"/>
            <a:chOff x="0" y="4495800"/>
            <a:chExt cx="9144000" cy="2398931"/>
          </a:xfrm>
        </p:grpSpPr>
        <p:grpSp>
          <p:nvGrpSpPr>
            <p:cNvPr id="5" name="Group 8"/>
            <p:cNvGrpSpPr/>
            <p:nvPr/>
          </p:nvGrpSpPr>
          <p:grpSpPr>
            <a:xfrm>
              <a:off x="0" y="4495800"/>
              <a:ext cx="9144000" cy="2362200"/>
              <a:chOff x="0" y="4495800"/>
              <a:chExt cx="9144000" cy="2362200"/>
            </a:xfrm>
          </p:grpSpPr>
          <p:pic>
            <p:nvPicPr>
              <p:cNvPr id="9" name="Picture 8" descr="IEEE NIGERIA STUDENT SECTION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2800" y="4495800"/>
                <a:ext cx="1981200" cy="1981200"/>
              </a:xfrm>
              <a:prstGeom prst="rect">
                <a:avLst/>
              </a:prstGeom>
              <a:ln w="28575">
                <a:noFill/>
              </a:ln>
            </p:spPr>
          </p:pic>
          <p:sp>
            <p:nvSpPr>
              <p:cNvPr id="10" name="Round Diagonal Corner Rectangle 9"/>
              <p:cNvSpPr/>
              <p:nvPr/>
            </p:nvSpPr>
            <p:spPr>
              <a:xfrm>
                <a:off x="0" y="5867400"/>
                <a:ext cx="9144000" cy="990600"/>
              </a:xfrm>
              <a:prstGeom prst="round2Diag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52400" y="6019800"/>
              <a:ext cx="3733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Adelaja Qowiyyu</a:t>
              </a:r>
            </a:p>
            <a:p>
              <a:r>
                <a:rPr lang="en-US" b="1" dirty="0" smtClean="0">
                  <a:solidFill>
                    <a:schemeClr val="bg1"/>
                  </a:solidFill>
                </a:rPr>
                <a:t>adexolamilekan46@gmail.com</a:t>
              </a:r>
              <a:endParaRPr 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38600" y="6248400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www.ieeextreme.org</a:t>
              </a:r>
            </a:p>
            <a:p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 descr="IEEEXTREME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6600" y="5866186"/>
              <a:ext cx="2057400" cy="991814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1524000" y="11430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6600"/>
                </a:solidFill>
              </a:rPr>
              <a:t>THANK YOU!</a:t>
            </a:r>
            <a:endParaRPr lang="en-US" sz="3600" b="1" dirty="0">
              <a:solidFill>
                <a:srgbClr val="00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0200" y="17526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Let’s Connect</a:t>
            </a:r>
            <a:endParaRPr lang="en-US" sz="2800" i="1" dirty="0"/>
          </a:p>
        </p:txBody>
      </p:sp>
      <p:pic>
        <p:nvPicPr>
          <p:cNvPr id="15" name="Picture 14" descr="linkedin icon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2743200"/>
            <a:ext cx="609600" cy="609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38400" y="28194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https://www.linkedin.com/in/qowiyyuadelaja/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9" name="Picture 18" descr="linkedin icon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400" y="3657600"/>
            <a:ext cx="533400" cy="533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514600" y="36576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6"/>
              </a:rPr>
              <a:t>https://github.com/adelajaOlamilekan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208</Words>
  <Application>Microsoft Office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LINKEDLIST </vt:lpstr>
      <vt:lpstr>LinkedList?</vt:lpstr>
      <vt:lpstr>Slide 3</vt:lpstr>
      <vt:lpstr>LinkedList Basic Operations </vt:lpstr>
      <vt:lpstr>ARRAY VS LINKEDLIST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abdulqowiyyu</dc:creator>
  <cp:lastModifiedBy>abdulqowiyyu</cp:lastModifiedBy>
  <cp:revision>18</cp:revision>
  <dcterms:created xsi:type="dcterms:W3CDTF">2022-08-25T02:12:24Z</dcterms:created>
  <dcterms:modified xsi:type="dcterms:W3CDTF">2022-08-25T04:45:20Z</dcterms:modified>
</cp:coreProperties>
</file>