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BA26E-4C20-BE4A-88EA-519C326ACFC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AE446-AC3F-3940-821B-4BCF3FA66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E446-AC3F-3940-821B-4BCF3FA667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Friends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1802" y="986319"/>
            <a:ext cx="89590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en-US" sz="4000" dirty="0" smtClean="0">
                <a:solidFill>
                  <a:schemeClr val="bg2"/>
                </a:solidFill>
              </a:rPr>
              <a:t>React JS</a:t>
            </a:r>
          </a:p>
          <a:p>
            <a:pPr marL="285750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en-US" sz="4000" dirty="0" smtClean="0">
                <a:solidFill>
                  <a:schemeClr val="bg2"/>
                </a:solidFill>
              </a:rPr>
              <a:t>What about my Data?!?!11!One!1</a:t>
            </a:r>
          </a:p>
          <a:p>
            <a:pPr marL="285750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en-US" sz="4000" dirty="0" smtClean="0">
                <a:solidFill>
                  <a:schemeClr val="bg2"/>
                </a:solidFill>
              </a:rPr>
              <a:t>To Do Example</a:t>
            </a:r>
          </a:p>
          <a:p>
            <a:pPr marL="285750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en-US" sz="4000" dirty="0" smtClean="0">
                <a:solidFill>
                  <a:schemeClr val="bg2"/>
                </a:solidFill>
              </a:rPr>
              <a:t>Network Example</a:t>
            </a:r>
          </a:p>
          <a:p>
            <a:pPr marL="285750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en-US" sz="4000" dirty="0" smtClean="0">
                <a:solidFill>
                  <a:schemeClr val="bg2"/>
                </a:solidFill>
              </a:rPr>
              <a:t>React Native</a:t>
            </a:r>
          </a:p>
        </p:txBody>
      </p:sp>
    </p:spTree>
    <p:extLst>
      <p:ext uri="{BB962C8B-B14F-4D97-AF65-F5344CB8AC3E}">
        <p14:creationId xmlns:p14="http://schemas.microsoft.com/office/powerpoint/2010/main" val="8438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r>
              <a:rPr lang="en-US" dirty="0" smtClean="0"/>
              <a:t>And why is it all up in my grill?!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r>
              <a:rPr lang="en-US" dirty="0" smtClean="0"/>
              <a:t>What is React?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 &lt;~ </a:t>
            </a:r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r>
              <a:rPr lang="en-US" dirty="0" smtClean="0"/>
              <a:t>Gigawatts of fun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27200"/>
            <a:ext cx="76073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1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Do List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r>
              <a:rPr lang="en-US" dirty="0" smtClean="0"/>
              <a:t>Action Packed Shopping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4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promises unbroken (unless there’s an error)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2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Once, Write Everywhere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Native UI + JS Logic == </a:t>
            </a:r>
            <a:r>
              <a:rPr lang="en-US" dirty="0"/>
              <a:t>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02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</TotalTime>
  <Words>69</Words>
  <Application>Microsoft Macintosh PowerPoint</Application>
  <PresentationFormat>Widescreen</PresentationFormat>
  <Paragraphs>18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Wingdings 3</vt:lpstr>
      <vt:lpstr>Arial</vt:lpstr>
      <vt:lpstr>Ion Boardroom</vt:lpstr>
      <vt:lpstr>React</vt:lpstr>
      <vt:lpstr>PowerPoint Presentation</vt:lpstr>
      <vt:lpstr>What is React?</vt:lpstr>
      <vt:lpstr>Flux &lt;~ Redux</vt:lpstr>
      <vt:lpstr>PowerPoint Presentation</vt:lpstr>
      <vt:lpstr>To Do List</vt:lpstr>
      <vt:lpstr>On Networks</vt:lpstr>
      <vt:lpstr>Learn Once, Write Everywhere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Microsoft Office User</dc:creator>
  <cp:lastModifiedBy>Microsoft Office User</cp:lastModifiedBy>
  <cp:revision>17</cp:revision>
  <dcterms:created xsi:type="dcterms:W3CDTF">2016-08-31T23:04:47Z</dcterms:created>
  <dcterms:modified xsi:type="dcterms:W3CDTF">2016-08-31T23:41:18Z</dcterms:modified>
</cp:coreProperties>
</file>