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685800" indent="-685800">
              <a:buFont typeface="Arial" charset="0"/>
              <a:buChar char="•"/>
            </a:pPr>
            <a:r>
              <a:rPr lang="en-US" sz="3400" dirty="0" smtClean="0"/>
              <a:t>What is React?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39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1802" y="986319"/>
            <a:ext cx="8959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React JS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What about my Data?!?!11!One!1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To Do Example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Network Example</a:t>
            </a:r>
          </a:p>
          <a:p>
            <a:pPr marL="2857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chemeClr val="bg2"/>
                </a:solidFill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843828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22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 3</vt:lpstr>
      <vt:lpstr>Arial</vt:lpstr>
      <vt:lpstr>Ion Boardroom</vt:lpstr>
      <vt:lpstr>React</vt:lpstr>
      <vt:lpstr>What is React?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Office User</dc:creator>
  <cp:lastModifiedBy>Microsoft Office User</cp:lastModifiedBy>
  <cp:revision>2</cp:revision>
  <dcterms:created xsi:type="dcterms:W3CDTF">2016-08-31T23:04:47Z</dcterms:created>
  <dcterms:modified xsi:type="dcterms:W3CDTF">2016-08-31T23:14:28Z</dcterms:modified>
</cp:coreProperties>
</file>