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9" d="100"/>
          <a:sy n="89" d="100"/>
        </p:scale>
        <p:origin x="80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DD2D9-9398-4CDE-8633-57FB60D8BFD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A1AD6-FC15-4A2D-9409-0459DD6D6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71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71082" y="6442656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Jan 12,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000"/>
            <a:ext cx="8534400" cy="15070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864216"/>
            <a:ext cx="8534400" cy="3615267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0651" y="13427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772" y="1941491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7725-D77D-4CCB-B4F1-F5E3C91228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Session 2:</a:t>
            </a:r>
            <a:br>
              <a:rPr lang="en-US" dirty="0"/>
            </a:br>
            <a:r>
              <a:rPr lang="en-US" dirty="0"/>
              <a:t>Intro to Data Wrangling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F9FA1-D8E0-4F7E-8DD1-D192946B3C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Killian and Ted Papalexopoulos</a:t>
            </a:r>
          </a:p>
          <a:p>
            <a:endParaRPr lang="en-US" dirty="0"/>
          </a:p>
          <a:p>
            <a:r>
              <a:rPr lang="en-US" b="1" dirty="0"/>
              <a:t>COS 2021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36BFB-E82E-43B2-A46A-FA58563ECE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58111" y="6492875"/>
            <a:ext cx="1600200" cy="365125"/>
          </a:xfrm>
        </p:spPr>
        <p:txBody>
          <a:bodyPr/>
          <a:lstStyle/>
          <a:p>
            <a:r>
              <a:rPr lang="en-US" sz="1200" dirty="0"/>
              <a:t>Jan 12, 2021</a:t>
            </a:r>
          </a:p>
        </p:txBody>
      </p:sp>
    </p:spTree>
    <p:extLst>
      <p:ext uri="{BB962C8B-B14F-4D97-AF65-F5344CB8AC3E}">
        <p14:creationId xmlns:p14="http://schemas.microsoft.com/office/powerpoint/2010/main" val="221560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F3B4-2FFB-443D-A813-C3A26BBE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7D4F8-10C3-432E-8E6D-3BCA8505F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material presented today was taken from, or inspired by, </a:t>
            </a:r>
            <a:r>
              <a:rPr lang="en-US" i="1" dirty="0"/>
              <a:t>R for Data Science </a:t>
            </a:r>
            <a:r>
              <a:rPr lang="en-US" dirty="0"/>
              <a:t>by Hadley Wickham and Garrett </a:t>
            </a:r>
            <a:r>
              <a:rPr lang="en-US" dirty="0" err="1"/>
              <a:t>Grolemund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https://r4ds.had.co.nz/index.html</a:t>
            </a:r>
          </a:p>
        </p:txBody>
      </p:sp>
    </p:spTree>
    <p:extLst>
      <p:ext uri="{BB962C8B-B14F-4D97-AF65-F5344CB8AC3E}">
        <p14:creationId xmlns:p14="http://schemas.microsoft.com/office/powerpoint/2010/main" val="364371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9ED2-8C5F-43E8-B60E-EB7176980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43" y="64489"/>
            <a:ext cx="9319164" cy="1507067"/>
          </a:xfrm>
        </p:spPr>
        <p:txBody>
          <a:bodyPr/>
          <a:lstStyle/>
          <a:p>
            <a:r>
              <a:rPr lang="en-US" dirty="0"/>
              <a:t>What do we, AS                            , do?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860C96-43D9-410A-A7DB-942ACD8CE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52" t="8431" r="1889" b="13020"/>
          <a:stretch/>
        </p:blipFill>
        <p:spPr>
          <a:xfrm>
            <a:off x="2211421" y="2373400"/>
            <a:ext cx="6848273" cy="20494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4B2A1F-9603-4497-A0B0-0C8CC885766D}"/>
              </a:ext>
            </a:extLst>
          </p:cNvPr>
          <p:cNvSpPr txBox="1"/>
          <p:nvPr/>
        </p:nvSpPr>
        <p:spPr>
          <a:xfrm>
            <a:off x="4487693" y="214007"/>
            <a:ext cx="3527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Scientists</a:t>
            </a:r>
          </a:p>
          <a:p>
            <a:r>
              <a:rPr lang="en-US" dirty="0"/>
              <a:t>Business Intelligence Analysts</a:t>
            </a:r>
          </a:p>
          <a:p>
            <a:r>
              <a:rPr lang="en-US" dirty="0"/>
              <a:t>Operations Researchers</a:t>
            </a:r>
          </a:p>
          <a:p>
            <a:r>
              <a:rPr lang="en-US" dirty="0"/>
              <a:t>Data Geeks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112B16-93EF-4365-A59D-5D8BA73959B2}"/>
              </a:ext>
            </a:extLst>
          </p:cNvPr>
          <p:cNvSpPr txBox="1"/>
          <p:nvPr/>
        </p:nvSpPr>
        <p:spPr>
          <a:xfrm>
            <a:off x="259403" y="2814538"/>
            <a:ext cx="1186775" cy="715089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Get the data.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77B10F-F54C-499F-AB27-602C29F91BD2}"/>
              </a:ext>
            </a:extLst>
          </p:cNvPr>
          <p:cNvSpPr txBox="1"/>
          <p:nvPr/>
        </p:nvSpPr>
        <p:spPr>
          <a:xfrm>
            <a:off x="1001947" y="5107024"/>
            <a:ext cx="1326204" cy="715089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Structure the data.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EFA50B-A881-44D9-BEE1-534741FE648A}"/>
              </a:ext>
            </a:extLst>
          </p:cNvPr>
          <p:cNvSpPr txBox="1"/>
          <p:nvPr/>
        </p:nvSpPr>
        <p:spPr>
          <a:xfrm>
            <a:off x="2976663" y="5123237"/>
            <a:ext cx="1326204" cy="715089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Clean the data.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86CA-6ACF-4013-8F80-78709986CAC1}"/>
              </a:ext>
            </a:extLst>
          </p:cNvPr>
          <p:cNvSpPr txBox="1"/>
          <p:nvPr/>
        </p:nvSpPr>
        <p:spPr>
          <a:xfrm>
            <a:off x="9865214" y="2611119"/>
            <a:ext cx="1326204" cy="715089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Share the results.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631B30-0877-405A-8A91-6D583E7E401A}"/>
              </a:ext>
            </a:extLst>
          </p:cNvPr>
          <p:cNvSpPr txBox="1"/>
          <p:nvPr/>
        </p:nvSpPr>
        <p:spPr>
          <a:xfrm>
            <a:off x="4964347" y="5119997"/>
            <a:ext cx="1857985" cy="715089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Create charts and figures.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49EFEB-9759-47CA-8953-3185FDB77C99}"/>
              </a:ext>
            </a:extLst>
          </p:cNvPr>
          <p:cNvSpPr txBox="1"/>
          <p:nvPr/>
        </p:nvSpPr>
        <p:spPr>
          <a:xfrm>
            <a:off x="7431931" y="5136208"/>
            <a:ext cx="1712069" cy="715089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Build models to predict.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7CC47C-668E-4C98-B534-CF33D13841F5}"/>
              </a:ext>
            </a:extLst>
          </p:cNvPr>
          <p:cNvSpPr/>
          <p:nvPr/>
        </p:nvSpPr>
        <p:spPr>
          <a:xfrm>
            <a:off x="2067547" y="1647218"/>
            <a:ext cx="692849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</a:rPr>
              <a:t>The Data Science Workflow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B6346DE7-AD4E-42B4-BAEF-EF63CBFFCAD1}"/>
              </a:ext>
            </a:extLst>
          </p:cNvPr>
          <p:cNvSpPr/>
          <p:nvPr/>
        </p:nvSpPr>
        <p:spPr>
          <a:xfrm rot="1692424" flipH="1">
            <a:off x="1247074" y="2495710"/>
            <a:ext cx="1474657" cy="1065903"/>
          </a:xfrm>
          <a:prstGeom prst="arc">
            <a:avLst>
              <a:gd name="adj1" fmla="val 12586546"/>
              <a:gd name="adj2" fmla="val 21448179"/>
            </a:avLst>
          </a:prstGeom>
          <a:noFill/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23FB6-3689-4EDF-AB02-466F5C40C705}"/>
              </a:ext>
            </a:extLst>
          </p:cNvPr>
          <p:cNvSpPr/>
          <p:nvPr/>
        </p:nvSpPr>
        <p:spPr>
          <a:xfrm rot="18892594" flipH="1">
            <a:off x="1630341" y="3784218"/>
            <a:ext cx="3277174" cy="960571"/>
          </a:xfrm>
          <a:prstGeom prst="arc">
            <a:avLst>
              <a:gd name="adj1" fmla="val 12704880"/>
              <a:gd name="adj2" fmla="val 20914512"/>
            </a:avLst>
          </a:prstGeom>
          <a:noFill/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553871B-4802-4473-8C77-6169B15BEFDC}"/>
              </a:ext>
            </a:extLst>
          </p:cNvPr>
          <p:cNvSpPr/>
          <p:nvPr/>
        </p:nvSpPr>
        <p:spPr>
          <a:xfrm rot="18892594" flipH="1">
            <a:off x="3170938" y="3623664"/>
            <a:ext cx="3005075" cy="762144"/>
          </a:xfrm>
          <a:prstGeom prst="arc">
            <a:avLst>
              <a:gd name="adj1" fmla="val 13721617"/>
              <a:gd name="adj2" fmla="val 21429410"/>
            </a:avLst>
          </a:prstGeom>
          <a:noFill/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00EE2EFF-E029-49E1-8F06-FE10A2AB676C}"/>
              </a:ext>
            </a:extLst>
          </p:cNvPr>
          <p:cNvSpPr/>
          <p:nvPr/>
        </p:nvSpPr>
        <p:spPr>
          <a:xfrm rot="17423602" flipH="1" flipV="1">
            <a:off x="4575812" y="3030480"/>
            <a:ext cx="3083027" cy="1933934"/>
          </a:xfrm>
          <a:prstGeom prst="arc">
            <a:avLst>
              <a:gd name="adj1" fmla="val 11287462"/>
              <a:gd name="adj2" fmla="val 18968309"/>
            </a:avLst>
          </a:prstGeom>
          <a:noFill/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821F31A7-9503-4B7F-8F1C-67273DEA27D7}"/>
              </a:ext>
            </a:extLst>
          </p:cNvPr>
          <p:cNvSpPr/>
          <p:nvPr/>
        </p:nvSpPr>
        <p:spPr>
          <a:xfrm rot="16617764" flipH="1" flipV="1">
            <a:off x="5441701" y="2828505"/>
            <a:ext cx="1933199" cy="3900972"/>
          </a:xfrm>
          <a:prstGeom prst="arc">
            <a:avLst>
              <a:gd name="adj1" fmla="val 11287462"/>
              <a:gd name="adj2" fmla="val 16195109"/>
            </a:avLst>
          </a:prstGeom>
          <a:noFill/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73DEACBC-F520-450E-9186-A7D6A6D99014}"/>
              </a:ext>
            </a:extLst>
          </p:cNvPr>
          <p:cNvSpPr/>
          <p:nvPr/>
        </p:nvSpPr>
        <p:spPr>
          <a:xfrm rot="19875378">
            <a:off x="8218746" y="2694428"/>
            <a:ext cx="1660896" cy="804411"/>
          </a:xfrm>
          <a:prstGeom prst="arc">
            <a:avLst>
              <a:gd name="adj1" fmla="val 12586546"/>
              <a:gd name="adj2" fmla="val 21448179"/>
            </a:avLst>
          </a:prstGeom>
          <a:noFill/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833D80-3043-452D-B286-A6AE075B7C78}"/>
              </a:ext>
            </a:extLst>
          </p:cNvPr>
          <p:cNvSpPr/>
          <p:nvPr/>
        </p:nvSpPr>
        <p:spPr>
          <a:xfrm>
            <a:off x="1114426" y="5920087"/>
            <a:ext cx="127873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Excel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A40953-CA9C-4E78-8B4B-BBFBC56AEE4D}"/>
              </a:ext>
            </a:extLst>
          </p:cNvPr>
          <p:cNvSpPr/>
          <p:nvPr/>
        </p:nvSpPr>
        <p:spPr>
          <a:xfrm>
            <a:off x="5088731" y="5920087"/>
            <a:ext cx="18621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5A1CCE-33DF-4FAB-9238-CD1F5E01250B}"/>
              </a:ext>
            </a:extLst>
          </p:cNvPr>
          <p:cNvSpPr/>
          <p:nvPr/>
        </p:nvSpPr>
        <p:spPr>
          <a:xfrm>
            <a:off x="7584282" y="5920087"/>
            <a:ext cx="186213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Julia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041A39-1620-4157-AF58-193157319447}"/>
              </a:ext>
            </a:extLst>
          </p:cNvPr>
          <p:cNvSpPr/>
          <p:nvPr/>
        </p:nvSpPr>
        <p:spPr>
          <a:xfrm>
            <a:off x="3017044" y="5920087"/>
            <a:ext cx="127873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04030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6C0F-DB70-4365-AA63-5C390207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68" y="185738"/>
            <a:ext cx="8534400" cy="1299745"/>
          </a:xfrm>
        </p:spPr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252E5-2E70-4286-A2AA-B5B55603F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102450"/>
            <a:ext cx="8534400" cy="16550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Introduce R and RStudio</a:t>
            </a:r>
          </a:p>
          <a:p>
            <a:r>
              <a:rPr lang="en-US" dirty="0"/>
              <a:t>R Basics</a:t>
            </a:r>
          </a:p>
          <a:p>
            <a:r>
              <a:rPr lang="en-US" dirty="0"/>
              <a:t>Introduce the </a:t>
            </a:r>
            <a:r>
              <a:rPr lang="en-US" dirty="0" err="1"/>
              <a:t>Tidyverse</a:t>
            </a:r>
            <a:endParaRPr lang="en-US" dirty="0"/>
          </a:p>
          <a:p>
            <a:r>
              <a:rPr lang="en-US" dirty="0"/>
              <a:t>Practice Data Wrangling in 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1CA85D-2C97-47C8-A2EC-D6CE2C902937}"/>
              </a:ext>
            </a:extLst>
          </p:cNvPr>
          <p:cNvSpPr txBox="1">
            <a:spLocks/>
          </p:cNvSpPr>
          <p:nvPr/>
        </p:nvSpPr>
        <p:spPr>
          <a:xfrm>
            <a:off x="684212" y="2495550"/>
            <a:ext cx="8534400" cy="148548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My Hope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AB05E2-0DCE-4B44-80C1-D4594826B05E}"/>
              </a:ext>
            </a:extLst>
          </p:cNvPr>
          <p:cNvSpPr txBox="1">
            <a:spLocks/>
          </p:cNvSpPr>
          <p:nvPr/>
        </p:nvSpPr>
        <p:spPr>
          <a:xfrm>
            <a:off x="684212" y="3615593"/>
            <a:ext cx="8534400" cy="899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That you will leave this session with an appreciation for R’s utility and a clear idea of where to turn if you’d like to learn more.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88429BB-EA8B-449E-BBF6-1B83431AF2E7}"/>
              </a:ext>
            </a:extLst>
          </p:cNvPr>
          <p:cNvSpPr txBox="1">
            <a:spLocks/>
          </p:cNvSpPr>
          <p:nvPr/>
        </p:nvSpPr>
        <p:spPr>
          <a:xfrm>
            <a:off x="719931" y="4600876"/>
            <a:ext cx="8534400" cy="10041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 do not intend…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FB8064-23FA-42C6-85BB-0BC3800DFDFE}"/>
              </a:ext>
            </a:extLst>
          </p:cNvPr>
          <p:cNvSpPr txBox="1">
            <a:spLocks/>
          </p:cNvSpPr>
          <p:nvPr/>
        </p:nvSpPr>
        <p:spPr>
          <a:xfrm>
            <a:off x="712787" y="5518213"/>
            <a:ext cx="8534400" cy="899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make you R power-users in 2 hours.</a:t>
            </a:r>
          </a:p>
          <a:p>
            <a:r>
              <a:rPr lang="en-US" dirty="0"/>
              <a:t>To convince you that R is the one, true data science tool.</a:t>
            </a:r>
          </a:p>
        </p:txBody>
      </p:sp>
    </p:spTree>
    <p:extLst>
      <p:ext uri="{BB962C8B-B14F-4D97-AF65-F5344CB8AC3E}">
        <p14:creationId xmlns:p14="http://schemas.microsoft.com/office/powerpoint/2010/main" val="37889321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1685</TotalTime>
  <Words>184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Slice</vt:lpstr>
      <vt:lpstr>Session 2: Intro to Data Wrangling</vt:lpstr>
      <vt:lpstr>Many Thanks</vt:lpstr>
      <vt:lpstr>What do we, AS                            , do?</vt:lpstr>
      <vt:lpstr>Today’s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2: Intro to Data Wrangling</dc:title>
  <dc:creator>Daniel Killian</dc:creator>
  <cp:lastModifiedBy>Daniel Killian</cp:lastModifiedBy>
  <cp:revision>9</cp:revision>
  <dcterms:created xsi:type="dcterms:W3CDTF">2021-01-04T20:29:11Z</dcterms:created>
  <dcterms:modified xsi:type="dcterms:W3CDTF">2021-01-06T00:34:44Z</dcterms:modified>
</cp:coreProperties>
</file>