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4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3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9160-FF16-4229-A8F5-3670DB2FE53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A99C-C0B1-46D6-9727-F6AF5114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277">
            <a:extLst>
              <a:ext uri="{FF2B5EF4-FFF2-40B4-BE49-F238E27FC236}">
                <a16:creationId xmlns:a16="http://schemas.microsoft.com/office/drawing/2014/main" id="{E25076E8-8538-4953-92B6-33FC2D4802C3}"/>
              </a:ext>
            </a:extLst>
          </p:cNvPr>
          <p:cNvSpPr txBox="1"/>
          <p:nvPr/>
        </p:nvSpPr>
        <p:spPr>
          <a:xfrm>
            <a:off x="3764150" y="3485143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FDF9CA9-001B-49CB-B5BB-CC8B95CE95DB}"/>
              </a:ext>
            </a:extLst>
          </p:cNvPr>
          <p:cNvSpPr txBox="1"/>
          <p:nvPr/>
        </p:nvSpPr>
        <p:spPr>
          <a:xfrm>
            <a:off x="3378095" y="4968757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5DAD553-3196-448A-A54A-47DFBF7FA848}"/>
              </a:ext>
            </a:extLst>
          </p:cNvPr>
          <p:cNvSpPr txBox="1"/>
          <p:nvPr/>
        </p:nvSpPr>
        <p:spPr>
          <a:xfrm>
            <a:off x="4247093" y="4602199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164F263-11C6-41C7-8875-999EA32DAC46}"/>
              </a:ext>
            </a:extLst>
          </p:cNvPr>
          <p:cNvGrpSpPr/>
          <p:nvPr/>
        </p:nvGrpSpPr>
        <p:grpSpPr>
          <a:xfrm>
            <a:off x="6007779" y="2702881"/>
            <a:ext cx="985592" cy="296947"/>
            <a:chOff x="236245" y="2238874"/>
            <a:chExt cx="823780" cy="29694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F2E6D8-3889-4387-8F79-86B74B174427}"/>
                </a:ext>
              </a:extLst>
            </p:cNvPr>
            <p:cNvSpPr txBox="1"/>
            <p:nvPr/>
          </p:nvSpPr>
          <p:spPr>
            <a:xfrm>
              <a:off x="236245" y="2246512"/>
              <a:ext cx="8237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8018B05-69C3-45AE-84B3-7EBE641EE3B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8440D8F-2950-48CD-914E-4AAFDC260FEF}"/>
              </a:ext>
            </a:extLst>
          </p:cNvPr>
          <p:cNvSpPr/>
          <p:nvPr/>
        </p:nvSpPr>
        <p:spPr>
          <a:xfrm>
            <a:off x="713875" y="2462455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Customers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FFCC8-D6C9-4D5E-80D0-FDA9E0F995B1}"/>
              </a:ext>
            </a:extLst>
          </p:cNvPr>
          <p:cNvSpPr/>
          <p:nvPr/>
        </p:nvSpPr>
        <p:spPr>
          <a:xfrm>
            <a:off x="2678030" y="5201651"/>
            <a:ext cx="1588166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Case_Comments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C4EE5-0179-4390-9CA2-07516411D879}"/>
              </a:ext>
            </a:extLst>
          </p:cNvPr>
          <p:cNvSpPr/>
          <p:nvPr/>
        </p:nvSpPr>
        <p:spPr>
          <a:xfrm>
            <a:off x="4608094" y="4439646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B9C49-AA42-4641-9D95-CAC4ADA45953}"/>
              </a:ext>
            </a:extLst>
          </p:cNvPr>
          <p:cNvSpPr/>
          <p:nvPr/>
        </p:nvSpPr>
        <p:spPr>
          <a:xfrm>
            <a:off x="4612103" y="6075941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Employees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07447-1E6F-4740-B0C9-1FAD5F500440}"/>
              </a:ext>
            </a:extLst>
          </p:cNvPr>
          <p:cNvSpPr/>
          <p:nvPr/>
        </p:nvSpPr>
        <p:spPr>
          <a:xfrm>
            <a:off x="4608094" y="2462455"/>
            <a:ext cx="1130968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Products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C262E-698A-4B77-837E-86997AD32CF7}"/>
              </a:ext>
            </a:extLst>
          </p:cNvPr>
          <p:cNvSpPr/>
          <p:nvPr/>
        </p:nvSpPr>
        <p:spPr>
          <a:xfrm>
            <a:off x="2611357" y="1652329"/>
            <a:ext cx="1255293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Salespersons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2AC08-4BA5-40E4-BE5D-625664107905}"/>
              </a:ext>
            </a:extLst>
          </p:cNvPr>
          <p:cNvSpPr/>
          <p:nvPr/>
        </p:nvSpPr>
        <p:spPr>
          <a:xfrm>
            <a:off x="7652114" y="3362818"/>
            <a:ext cx="1187085" cy="41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Resolutions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399631C-2C00-4250-A8F4-7AD07511492C}"/>
              </a:ext>
            </a:extLst>
          </p:cNvPr>
          <p:cNvSpPr/>
          <p:nvPr/>
        </p:nvSpPr>
        <p:spPr>
          <a:xfrm>
            <a:off x="2598822" y="2426360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Own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890F40-EFC6-4406-AAED-A6ECEF9A31C9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844843" y="2666992"/>
            <a:ext cx="753979" cy="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A121D8-406B-42BB-B71E-9444AF5B61C7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854115" y="2666992"/>
            <a:ext cx="753979" cy="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81E43C-F3A9-4A3D-BC53-7535C691F736}"/>
              </a:ext>
            </a:extLst>
          </p:cNvPr>
          <p:cNvGrpSpPr/>
          <p:nvPr/>
        </p:nvGrpSpPr>
        <p:grpSpPr>
          <a:xfrm>
            <a:off x="4545929" y="3330735"/>
            <a:ext cx="1255293" cy="481263"/>
            <a:chOff x="4483769" y="1820775"/>
            <a:chExt cx="1255293" cy="481263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0E8B8DB4-4EC6-4F9D-B137-8A65F0AE93B6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1E62EB-3BDB-4B4C-853B-AFFE2043496B}"/>
                </a:ext>
              </a:extLst>
            </p:cNvPr>
            <p:cNvSpPr txBox="1"/>
            <p:nvPr/>
          </p:nvSpPr>
          <p:spPr>
            <a:xfrm>
              <a:off x="4674269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Support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FF031C-3105-4AFA-AD66-9678C2A89653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flipV="1">
            <a:off x="5173576" y="2879550"/>
            <a:ext cx="2" cy="45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F3A6E5-7D56-48FE-BC85-EE3FCBA00F82}"/>
              </a:ext>
            </a:extLst>
          </p:cNvPr>
          <p:cNvCxnSpPr>
            <a:stCxn id="6" idx="0"/>
            <a:endCxn id="17" idx="2"/>
          </p:cNvCxnSpPr>
          <p:nvPr/>
        </p:nvCxnSpPr>
        <p:spPr>
          <a:xfrm flipH="1" flipV="1">
            <a:off x="5173576" y="3811998"/>
            <a:ext cx="2" cy="6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61BB276E-7462-444A-B70B-3B762249ABB4}"/>
              </a:ext>
            </a:extLst>
          </p:cNvPr>
          <p:cNvSpPr/>
          <p:nvPr/>
        </p:nvSpPr>
        <p:spPr>
          <a:xfrm>
            <a:off x="4545930" y="5169568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Open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BB4E99-8CBE-4975-AA38-5EFEE786FA95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5173577" y="5650831"/>
            <a:ext cx="4010" cy="42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AC9346-E9EB-4359-981D-AFF2DA9A13B4}"/>
              </a:ext>
            </a:extLst>
          </p:cNvPr>
          <p:cNvCxnSpPr>
            <a:stCxn id="30" idx="0"/>
            <a:endCxn id="6" idx="2"/>
          </p:cNvCxnSpPr>
          <p:nvPr/>
        </p:nvCxnSpPr>
        <p:spPr>
          <a:xfrm flipV="1">
            <a:off x="5173577" y="4856741"/>
            <a:ext cx="1" cy="31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87EABD09-F8F2-482D-8019-E6D0B7549760}"/>
              </a:ext>
            </a:extLst>
          </p:cNvPr>
          <p:cNvSpPr/>
          <p:nvPr/>
        </p:nvSpPr>
        <p:spPr>
          <a:xfrm>
            <a:off x="2844466" y="6043856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Note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8CA198-4157-4258-806E-8863E679DDDC}"/>
              </a:ext>
            </a:extLst>
          </p:cNvPr>
          <p:cNvGrpSpPr/>
          <p:nvPr/>
        </p:nvGrpSpPr>
        <p:grpSpPr>
          <a:xfrm>
            <a:off x="6099022" y="3330735"/>
            <a:ext cx="1255293" cy="481263"/>
            <a:chOff x="4483769" y="1820775"/>
            <a:chExt cx="1255293" cy="481263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E5719D2D-E039-42F8-8D74-724F3CC44371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6DDE04-46C7-4CC7-BCE5-04BFA7FB0D67}"/>
                </a:ext>
              </a:extLst>
            </p:cNvPr>
            <p:cNvSpPr txBox="1"/>
            <p:nvPr/>
          </p:nvSpPr>
          <p:spPr>
            <a:xfrm>
              <a:off x="4674269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Lead_to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36A03-BFAA-4B6F-A04F-FD75F57D4D18}"/>
              </a:ext>
            </a:extLst>
          </p:cNvPr>
          <p:cNvGrpSpPr/>
          <p:nvPr/>
        </p:nvGrpSpPr>
        <p:grpSpPr>
          <a:xfrm>
            <a:off x="2844466" y="4407560"/>
            <a:ext cx="1255293" cy="481263"/>
            <a:chOff x="4483769" y="1820775"/>
            <a:chExt cx="1255293" cy="481263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DCE191DD-519D-4D9E-B0A9-EFAFB5083049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269DC4-B81B-44EB-AB09-3833CA5ED105}"/>
                </a:ext>
              </a:extLst>
            </p:cNvPr>
            <p:cNvSpPr txBox="1"/>
            <p:nvPr/>
          </p:nvSpPr>
          <p:spPr>
            <a:xfrm>
              <a:off x="4598570" y="1884945"/>
              <a:ext cx="1025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Relate_to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C0DB2-AA00-4F6B-805F-F0F9C0FD72F2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flipV="1">
            <a:off x="3472113" y="5618746"/>
            <a:ext cx="0" cy="42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E58B5-DDD1-4E14-B0EF-D8C39BCC5661}"/>
              </a:ext>
            </a:extLst>
          </p:cNvPr>
          <p:cNvCxnSpPr>
            <a:stCxn id="5" idx="0"/>
            <a:endCxn id="40" idx="2"/>
          </p:cNvCxnSpPr>
          <p:nvPr/>
        </p:nvCxnSpPr>
        <p:spPr>
          <a:xfrm flipV="1">
            <a:off x="3472113" y="4888823"/>
            <a:ext cx="0" cy="312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8416AD-A388-4169-8862-422EBC1A2603}"/>
              </a:ext>
            </a:extLst>
          </p:cNvPr>
          <p:cNvCxnSpPr>
            <a:stCxn id="40" idx="3"/>
            <a:endCxn id="6" idx="1"/>
          </p:cNvCxnSpPr>
          <p:nvPr/>
        </p:nvCxnSpPr>
        <p:spPr>
          <a:xfrm>
            <a:off x="4099759" y="4648192"/>
            <a:ext cx="50833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2C1E5A-DD02-48D0-9AE9-1C896986E330}"/>
              </a:ext>
            </a:extLst>
          </p:cNvPr>
          <p:cNvCxnSpPr>
            <a:stCxn id="35" idx="3"/>
            <a:endCxn id="7" idx="1"/>
          </p:cNvCxnSpPr>
          <p:nvPr/>
        </p:nvCxnSpPr>
        <p:spPr>
          <a:xfrm>
            <a:off x="4099759" y="6284488"/>
            <a:ext cx="5123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C8A491-DAE7-45C4-BEA3-66FF99632A7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724037" y="3571367"/>
            <a:ext cx="374985" cy="86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25F84C-9902-4C1C-B863-369DC99B4C3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7354315" y="3571366"/>
            <a:ext cx="297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C4C5BA0-C0C8-4E7C-9745-3066E828BB6C}"/>
              </a:ext>
            </a:extLst>
          </p:cNvPr>
          <p:cNvSpPr/>
          <p:nvPr/>
        </p:nvSpPr>
        <p:spPr>
          <a:xfrm>
            <a:off x="4545929" y="1632282"/>
            <a:ext cx="1255293" cy="48126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Sell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22A6D6-216D-4EC5-B0D7-14B2D8BB3752}"/>
              </a:ext>
            </a:extLst>
          </p:cNvPr>
          <p:cNvGrpSpPr/>
          <p:nvPr/>
        </p:nvGrpSpPr>
        <p:grpSpPr>
          <a:xfrm>
            <a:off x="651712" y="1638292"/>
            <a:ext cx="1255293" cy="481263"/>
            <a:chOff x="4483769" y="1820775"/>
            <a:chExt cx="1255293" cy="481263"/>
          </a:xfrm>
        </p:grpSpPr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E78A9D49-EF70-495E-A698-AB4BCBB68321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84264B-6DB3-4804-A81F-FE5E020C3BB7}"/>
                </a:ext>
              </a:extLst>
            </p:cNvPr>
            <p:cNvSpPr txBox="1"/>
            <p:nvPr/>
          </p:nvSpPr>
          <p:spPr>
            <a:xfrm>
              <a:off x="4648200" y="1892129"/>
              <a:ext cx="926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Serve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F56EEB-EE6E-49D9-B613-C4BBD02AD7A0}"/>
              </a:ext>
            </a:extLst>
          </p:cNvPr>
          <p:cNvCxnSpPr>
            <a:stCxn id="4" idx="0"/>
            <a:endCxn id="57" idx="2"/>
          </p:cNvCxnSpPr>
          <p:nvPr/>
        </p:nvCxnSpPr>
        <p:spPr>
          <a:xfrm flipV="1">
            <a:off x="1279359" y="2119555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869A2D-09CB-4085-83F9-57416AEB622B}"/>
              </a:ext>
            </a:extLst>
          </p:cNvPr>
          <p:cNvCxnSpPr>
            <a:stCxn id="57" idx="3"/>
            <a:endCxn id="9" idx="1"/>
          </p:cNvCxnSpPr>
          <p:nvPr/>
        </p:nvCxnSpPr>
        <p:spPr>
          <a:xfrm flipV="1">
            <a:off x="1907005" y="1860877"/>
            <a:ext cx="704352" cy="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B5D0C8-11B1-4B37-9A32-8B503CB0C384}"/>
              </a:ext>
            </a:extLst>
          </p:cNvPr>
          <p:cNvCxnSpPr>
            <a:stCxn id="9" idx="3"/>
            <a:endCxn id="54" idx="1"/>
          </p:cNvCxnSpPr>
          <p:nvPr/>
        </p:nvCxnSpPr>
        <p:spPr>
          <a:xfrm>
            <a:off x="3866650" y="1860877"/>
            <a:ext cx="679279" cy="1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BDE0FB-71AE-4F14-AB82-26488D5233E0}"/>
              </a:ext>
            </a:extLst>
          </p:cNvPr>
          <p:cNvCxnSpPr>
            <a:stCxn id="54" idx="2"/>
            <a:endCxn id="8" idx="0"/>
          </p:cNvCxnSpPr>
          <p:nvPr/>
        </p:nvCxnSpPr>
        <p:spPr>
          <a:xfrm>
            <a:off x="5173576" y="2113545"/>
            <a:ext cx="2" cy="34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B4C766-14F2-408D-A5AE-4DD919BDDEF9}"/>
              </a:ext>
            </a:extLst>
          </p:cNvPr>
          <p:cNvGrpSpPr/>
          <p:nvPr/>
        </p:nvGrpSpPr>
        <p:grpSpPr>
          <a:xfrm>
            <a:off x="304802" y="3008890"/>
            <a:ext cx="761050" cy="296947"/>
            <a:chOff x="240634" y="2238874"/>
            <a:chExt cx="761050" cy="29694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1E37DE-E7DE-4519-9E24-1ADDB8E065AC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9FF023-DBA1-4D3C-A1A8-21B9FEE6DE8B}"/>
                </a:ext>
              </a:extLst>
            </p:cNvPr>
            <p:cNvSpPr txBox="1"/>
            <p:nvPr/>
          </p:nvSpPr>
          <p:spPr>
            <a:xfrm>
              <a:off x="240634" y="2249784"/>
              <a:ext cx="761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Cust_ID</a:t>
              </a:r>
              <a:endParaRPr lang="en-US" sz="1100" u="sng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2F1E5E-8536-4A3A-9E67-B2BDBDE08FC8}"/>
              </a:ext>
            </a:extLst>
          </p:cNvPr>
          <p:cNvGrpSpPr/>
          <p:nvPr/>
        </p:nvGrpSpPr>
        <p:grpSpPr>
          <a:xfrm>
            <a:off x="6096029" y="1846842"/>
            <a:ext cx="625632" cy="296947"/>
            <a:chOff x="320842" y="2238874"/>
            <a:chExt cx="625632" cy="296947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EF55A10-76F3-486F-84F5-D18E5A1ED43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0B0CEA-3568-4926-96E5-1E5CB3CE3339}"/>
                </a:ext>
              </a:extLst>
            </p:cNvPr>
            <p:cNvSpPr txBox="1"/>
            <p:nvPr/>
          </p:nvSpPr>
          <p:spPr>
            <a:xfrm>
              <a:off x="348422" y="2250866"/>
              <a:ext cx="5825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P_ID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FFAB24B-1350-414D-A2AD-31FD9672A5FE}"/>
              </a:ext>
            </a:extLst>
          </p:cNvPr>
          <p:cNvGrpSpPr/>
          <p:nvPr/>
        </p:nvGrpSpPr>
        <p:grpSpPr>
          <a:xfrm>
            <a:off x="385010" y="3432459"/>
            <a:ext cx="625632" cy="296947"/>
            <a:chOff x="320842" y="2238874"/>
            <a:chExt cx="625632" cy="29694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B5C2AA5-0522-4A96-9431-CAD20CE9A1B7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BBFE8C3-5301-4168-9047-385A543385D8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CCBA41-B785-4D44-8E53-A2364B4ED6BC}"/>
              </a:ext>
            </a:extLst>
          </p:cNvPr>
          <p:cNvGrpSpPr/>
          <p:nvPr/>
        </p:nvGrpSpPr>
        <p:grpSpPr>
          <a:xfrm>
            <a:off x="369472" y="3851014"/>
            <a:ext cx="625632" cy="296947"/>
            <a:chOff x="320842" y="2238874"/>
            <a:chExt cx="625632" cy="296947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05605E6-8735-4777-91AD-376491DFA2DA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D96367-4212-4544-AA6F-CFCDB4217413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A337C0D-86AB-4B22-8F79-0F880CEC4A55}"/>
              </a:ext>
            </a:extLst>
          </p:cNvPr>
          <p:cNvGrpSpPr/>
          <p:nvPr/>
        </p:nvGrpSpPr>
        <p:grpSpPr>
          <a:xfrm>
            <a:off x="369472" y="4269569"/>
            <a:ext cx="625632" cy="296947"/>
            <a:chOff x="320842" y="2238874"/>
            <a:chExt cx="625632" cy="29694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637416-3A11-4CF9-8CB0-13CF20E700E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9682561-D1F8-4F3F-B6A8-F2C02B5EE87F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41A948-0804-46B6-AE82-91BE7372C9A4}"/>
              </a:ext>
            </a:extLst>
          </p:cNvPr>
          <p:cNvGrpSpPr/>
          <p:nvPr/>
        </p:nvGrpSpPr>
        <p:grpSpPr>
          <a:xfrm>
            <a:off x="1448308" y="3012724"/>
            <a:ext cx="625632" cy="296947"/>
            <a:chOff x="320842" y="2238874"/>
            <a:chExt cx="625632" cy="29694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AA3536F-B6D2-497E-A413-F5C773645063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1DBAF4C-B5BD-4634-99B4-EF6329BC325E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36BFD3-132E-44A5-9833-F9501A870148}"/>
              </a:ext>
            </a:extLst>
          </p:cNvPr>
          <p:cNvGrpSpPr/>
          <p:nvPr/>
        </p:nvGrpSpPr>
        <p:grpSpPr>
          <a:xfrm>
            <a:off x="1448308" y="3440480"/>
            <a:ext cx="625632" cy="296947"/>
            <a:chOff x="320842" y="2238874"/>
            <a:chExt cx="625632" cy="29694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EC0C4EC-91D7-46B0-82BD-A4802A9A0687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3214AE-9E14-4F5B-9400-3C802955A8A9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D9AF41-BF8E-4715-818F-E6D104ACBB10}"/>
              </a:ext>
            </a:extLst>
          </p:cNvPr>
          <p:cNvGrpSpPr/>
          <p:nvPr/>
        </p:nvGrpSpPr>
        <p:grpSpPr>
          <a:xfrm>
            <a:off x="1413340" y="4231695"/>
            <a:ext cx="1436846" cy="436337"/>
            <a:chOff x="314350" y="2238874"/>
            <a:chExt cx="637767" cy="314766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9EE3DEE-43B4-45B3-8BFE-FB8A7FBCED9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29CB00-0482-442C-8E72-027D09099198}"/>
                </a:ext>
              </a:extLst>
            </p:cNvPr>
            <p:cNvSpPr txBox="1"/>
            <p:nvPr/>
          </p:nvSpPr>
          <p:spPr>
            <a:xfrm>
              <a:off x="314350" y="2242473"/>
              <a:ext cx="637767" cy="311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Company Gross Income Dollars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FD0C20-27F6-4128-9B8B-6247CCA441E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279357" y="2879550"/>
            <a:ext cx="2" cy="155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CE56FFE-FF6C-46A6-ACCC-0569B75C478C}"/>
              </a:ext>
            </a:extLst>
          </p:cNvPr>
          <p:cNvCxnSpPr>
            <a:cxnSpLocks/>
            <a:stCxn id="71" idx="6"/>
            <a:endCxn id="104" idx="2"/>
          </p:cNvCxnSpPr>
          <p:nvPr/>
        </p:nvCxnSpPr>
        <p:spPr>
          <a:xfrm>
            <a:off x="1010642" y="3157364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A69A4D7-146F-4BC8-9BC3-4F9204A90093}"/>
              </a:ext>
            </a:extLst>
          </p:cNvPr>
          <p:cNvCxnSpPr>
            <a:cxnSpLocks/>
            <a:stCxn id="108" idx="1"/>
            <a:endCxn id="95" idx="6"/>
          </p:cNvCxnSpPr>
          <p:nvPr/>
        </p:nvCxnSpPr>
        <p:spPr>
          <a:xfrm flipH="1">
            <a:off x="1010642" y="3578923"/>
            <a:ext cx="453202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D990D6-F3B7-4B44-9EE3-7D69B4EFBDD6}"/>
              </a:ext>
            </a:extLst>
          </p:cNvPr>
          <p:cNvGrpSpPr/>
          <p:nvPr/>
        </p:nvGrpSpPr>
        <p:grpSpPr>
          <a:xfrm>
            <a:off x="6096029" y="2277886"/>
            <a:ext cx="625632" cy="296947"/>
            <a:chOff x="320842" y="2238874"/>
            <a:chExt cx="625632" cy="29694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5AD1921-B682-40D2-B4FA-DF34677C07F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5E4103-D86F-4EDB-B73A-330CC5E3E58A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C72081E-BFCD-4606-B1F5-514D47A7A64B}"/>
              </a:ext>
            </a:extLst>
          </p:cNvPr>
          <p:cNvCxnSpPr>
            <a:stCxn id="8" idx="3"/>
          </p:cNvCxnSpPr>
          <p:nvPr/>
        </p:nvCxnSpPr>
        <p:spPr>
          <a:xfrm flipV="1">
            <a:off x="5739062" y="2666991"/>
            <a:ext cx="268717" cy="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E70EA19-10DA-4C8F-8B31-E1F09A47EF13}"/>
              </a:ext>
            </a:extLst>
          </p:cNvPr>
          <p:cNvCxnSpPr>
            <a:stCxn id="140" idx="1"/>
          </p:cNvCxnSpPr>
          <p:nvPr/>
        </p:nvCxnSpPr>
        <p:spPr>
          <a:xfrm flipV="1">
            <a:off x="6007779" y="1995315"/>
            <a:ext cx="0" cy="84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01CA552-7454-4105-9A4D-D7D9C83F3377}"/>
              </a:ext>
            </a:extLst>
          </p:cNvPr>
          <p:cNvCxnSpPr>
            <a:endCxn id="89" idx="2"/>
          </p:cNvCxnSpPr>
          <p:nvPr/>
        </p:nvCxnSpPr>
        <p:spPr>
          <a:xfrm>
            <a:off x="6007779" y="1995315"/>
            <a:ext cx="88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472FA35-BAAD-4E0D-BAA8-4278DDE5C4D5}"/>
              </a:ext>
            </a:extLst>
          </p:cNvPr>
          <p:cNvCxnSpPr>
            <a:stCxn id="136" idx="2"/>
          </p:cNvCxnSpPr>
          <p:nvPr/>
        </p:nvCxnSpPr>
        <p:spPr>
          <a:xfrm flipH="1" flipV="1">
            <a:off x="6007779" y="2426359"/>
            <a:ext cx="88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5D57D38-C3E4-4D2B-8B3A-7F9514CFDF3C}"/>
              </a:ext>
            </a:extLst>
          </p:cNvPr>
          <p:cNvCxnSpPr>
            <a:cxnSpLocks/>
            <a:stCxn id="140" idx="1"/>
            <a:endCxn id="140" idx="1"/>
          </p:cNvCxnSpPr>
          <p:nvPr/>
        </p:nvCxnSpPr>
        <p:spPr>
          <a:xfrm>
            <a:off x="6007779" y="28413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B3FC27-0D77-48A3-A36F-ED5016B5EE5C}"/>
              </a:ext>
            </a:extLst>
          </p:cNvPr>
          <p:cNvCxnSpPr>
            <a:stCxn id="140" idx="1"/>
            <a:endCxn id="140" idx="1"/>
          </p:cNvCxnSpPr>
          <p:nvPr/>
        </p:nvCxnSpPr>
        <p:spPr>
          <a:xfrm>
            <a:off x="6007779" y="28413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976C6D4-E3D3-4B76-AC27-B4A2D55CDD90}"/>
              </a:ext>
            </a:extLst>
          </p:cNvPr>
          <p:cNvCxnSpPr>
            <a:cxnSpLocks/>
            <a:endCxn id="140" idx="1"/>
          </p:cNvCxnSpPr>
          <p:nvPr/>
        </p:nvCxnSpPr>
        <p:spPr>
          <a:xfrm flipH="1" flipV="1">
            <a:off x="6007779" y="2841324"/>
            <a:ext cx="101213" cy="1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1605119-542F-4E83-A8AA-78E1B7FB522F}"/>
              </a:ext>
            </a:extLst>
          </p:cNvPr>
          <p:cNvGrpSpPr/>
          <p:nvPr/>
        </p:nvGrpSpPr>
        <p:grpSpPr>
          <a:xfrm>
            <a:off x="2313570" y="193543"/>
            <a:ext cx="671717" cy="296947"/>
            <a:chOff x="274757" y="2238874"/>
            <a:chExt cx="671717" cy="296947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27AB1D3-005A-454D-939F-82A5C5521656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4CE8C79-80B1-468D-94AE-7F87A29D62AB}"/>
                </a:ext>
              </a:extLst>
            </p:cNvPr>
            <p:cNvSpPr txBox="1"/>
            <p:nvPr/>
          </p:nvSpPr>
          <p:spPr>
            <a:xfrm>
              <a:off x="274757" y="2250346"/>
              <a:ext cx="667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SP_ID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BD978DC-7734-40EC-B3E0-F40C0B4251F5}"/>
              </a:ext>
            </a:extLst>
          </p:cNvPr>
          <p:cNvGrpSpPr/>
          <p:nvPr/>
        </p:nvGrpSpPr>
        <p:grpSpPr>
          <a:xfrm>
            <a:off x="2359655" y="536902"/>
            <a:ext cx="625632" cy="296947"/>
            <a:chOff x="320842" y="2238874"/>
            <a:chExt cx="625632" cy="296947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4EE0FDF-6AB4-48B3-8FED-FAB349216DE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AFDD9C4-C3B6-47C3-9465-A3F2BBF0B6C1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F8566AE-0D73-414B-94D0-DD6BB5D41A7E}"/>
              </a:ext>
            </a:extLst>
          </p:cNvPr>
          <p:cNvGrpSpPr/>
          <p:nvPr/>
        </p:nvGrpSpPr>
        <p:grpSpPr>
          <a:xfrm>
            <a:off x="2344117" y="891289"/>
            <a:ext cx="625632" cy="296947"/>
            <a:chOff x="320842" y="2238874"/>
            <a:chExt cx="625632" cy="2969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1AFFB47-8050-4B76-AFDF-16071EFBEFC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15D67B8-FD01-48B7-826A-D1615A0F94C1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263965C-3BB7-4BE9-B9F0-21E1B5960AAC}"/>
              </a:ext>
            </a:extLst>
          </p:cNvPr>
          <p:cNvGrpSpPr/>
          <p:nvPr/>
        </p:nvGrpSpPr>
        <p:grpSpPr>
          <a:xfrm>
            <a:off x="2344117" y="1237655"/>
            <a:ext cx="625632" cy="296947"/>
            <a:chOff x="320842" y="2238874"/>
            <a:chExt cx="625632" cy="296947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9A148F-7581-43A6-AA04-F749C507753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BD5ACB4-3C4F-4BD8-84F8-1BEC6B5BEF9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F25B5AC-24EA-41D5-B2AE-C7AC4EA9EAC1}"/>
              </a:ext>
            </a:extLst>
          </p:cNvPr>
          <p:cNvGrpSpPr/>
          <p:nvPr/>
        </p:nvGrpSpPr>
        <p:grpSpPr>
          <a:xfrm>
            <a:off x="3487121" y="197377"/>
            <a:ext cx="625632" cy="296947"/>
            <a:chOff x="320842" y="2238874"/>
            <a:chExt cx="625632" cy="296947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6744B6D-745C-4498-8AB9-11B728CBB6F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A154C58-2398-4FB6-82F0-548553B3947B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7E49B6E-118D-4032-BE73-FE2B96A998EC}"/>
              </a:ext>
            </a:extLst>
          </p:cNvPr>
          <p:cNvGrpSpPr/>
          <p:nvPr/>
        </p:nvGrpSpPr>
        <p:grpSpPr>
          <a:xfrm>
            <a:off x="3487121" y="544923"/>
            <a:ext cx="625632" cy="296947"/>
            <a:chOff x="320842" y="2238874"/>
            <a:chExt cx="625632" cy="296947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6BD783-CF82-4CAD-89E9-B4AA42D90A0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095427B-FB88-45FE-835A-562486D1D1C6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5F2F874-82D6-4791-9B44-192066634879}"/>
              </a:ext>
            </a:extLst>
          </p:cNvPr>
          <p:cNvCxnSpPr>
            <a:cxnSpLocks/>
            <a:stCxn id="189" idx="1"/>
            <a:endCxn id="169" idx="3"/>
          </p:cNvCxnSpPr>
          <p:nvPr/>
        </p:nvCxnSpPr>
        <p:spPr>
          <a:xfrm flipH="1">
            <a:off x="2954211" y="1373676"/>
            <a:ext cx="509880" cy="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F7FDB28-5154-487D-8004-3D32F73689B6}"/>
              </a:ext>
            </a:extLst>
          </p:cNvPr>
          <p:cNvCxnSpPr>
            <a:cxnSpLocks/>
            <a:stCxn id="165" idx="6"/>
            <a:endCxn id="185" idx="2"/>
          </p:cNvCxnSpPr>
          <p:nvPr/>
        </p:nvCxnSpPr>
        <p:spPr>
          <a:xfrm flipV="1">
            <a:off x="2969749" y="1038631"/>
            <a:ext cx="517371" cy="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FDB0F64-AE8F-4892-89C0-72D853C59DBF}"/>
              </a:ext>
            </a:extLst>
          </p:cNvPr>
          <p:cNvCxnSpPr>
            <a:cxnSpLocks/>
            <a:stCxn id="159" idx="6"/>
            <a:endCxn id="171" idx="2"/>
          </p:cNvCxnSpPr>
          <p:nvPr/>
        </p:nvCxnSpPr>
        <p:spPr>
          <a:xfrm>
            <a:off x="2985287" y="342017"/>
            <a:ext cx="501834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04D1901-79FF-45E8-9E21-2F56BA2102AE}"/>
              </a:ext>
            </a:extLst>
          </p:cNvPr>
          <p:cNvCxnSpPr>
            <a:cxnSpLocks/>
            <a:stCxn id="175" idx="1"/>
            <a:endCxn id="162" idx="6"/>
          </p:cNvCxnSpPr>
          <p:nvPr/>
        </p:nvCxnSpPr>
        <p:spPr>
          <a:xfrm flipH="1">
            <a:off x="2985287" y="683366"/>
            <a:ext cx="517370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95E2097-7995-48FC-BAB1-09F5B36E0956}"/>
              </a:ext>
            </a:extLst>
          </p:cNvPr>
          <p:cNvGrpSpPr/>
          <p:nvPr/>
        </p:nvGrpSpPr>
        <p:grpSpPr>
          <a:xfrm>
            <a:off x="3487120" y="890157"/>
            <a:ext cx="625632" cy="296947"/>
            <a:chOff x="320842" y="2238874"/>
            <a:chExt cx="625632" cy="296947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034896-10F6-4480-80BA-492BD4DE225B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EE18F5-A487-4702-8FA4-B264E4AB9F2B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Email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F131EF1-E9A7-4862-9C1C-0B120F6E011F}"/>
              </a:ext>
            </a:extLst>
          </p:cNvPr>
          <p:cNvGrpSpPr/>
          <p:nvPr/>
        </p:nvGrpSpPr>
        <p:grpSpPr>
          <a:xfrm>
            <a:off x="3464091" y="1234065"/>
            <a:ext cx="679279" cy="296947"/>
            <a:chOff x="297813" y="2238874"/>
            <a:chExt cx="679279" cy="296947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1C865E1-55A8-4639-A968-B95D652BF23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E6CF623-BFEC-46AE-AA45-1E65D0ECEE6F}"/>
                </a:ext>
              </a:extLst>
            </p:cNvPr>
            <p:cNvSpPr txBox="1"/>
            <p:nvPr/>
          </p:nvSpPr>
          <p:spPr>
            <a:xfrm>
              <a:off x="297813" y="2247680"/>
              <a:ext cx="679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Job Title</a:t>
              </a:r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490F449-B845-44C1-99BA-5B652901C904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239003" y="343934"/>
            <a:ext cx="1" cy="130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6AC03DE-11B5-484D-8F0A-9686CC398874}"/>
              </a:ext>
            </a:extLst>
          </p:cNvPr>
          <p:cNvGrpSpPr/>
          <p:nvPr/>
        </p:nvGrpSpPr>
        <p:grpSpPr>
          <a:xfrm>
            <a:off x="5998312" y="5882321"/>
            <a:ext cx="633149" cy="296947"/>
            <a:chOff x="313325" y="2238874"/>
            <a:chExt cx="633149" cy="296947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076177D-7324-43A8-9D71-17F615EC44A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1045D63-D200-41D6-B894-E56707632949}"/>
                </a:ext>
              </a:extLst>
            </p:cNvPr>
            <p:cNvSpPr txBox="1"/>
            <p:nvPr/>
          </p:nvSpPr>
          <p:spPr>
            <a:xfrm>
              <a:off x="313325" y="2251096"/>
              <a:ext cx="632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EMP_ID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40DF972-8C86-4D3D-9198-A22A52CB3044}"/>
              </a:ext>
            </a:extLst>
          </p:cNvPr>
          <p:cNvGrpSpPr/>
          <p:nvPr/>
        </p:nvGrpSpPr>
        <p:grpSpPr>
          <a:xfrm>
            <a:off x="6677112" y="5887320"/>
            <a:ext cx="625632" cy="296947"/>
            <a:chOff x="320842" y="2238874"/>
            <a:chExt cx="625632" cy="296947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9C8B614E-A2E0-433F-BBF3-64255D54C40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6A5189B-0A08-4489-9707-94F61C368EE0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13C761E-5F3B-4180-92FC-F0FB1059D6C4}"/>
              </a:ext>
            </a:extLst>
          </p:cNvPr>
          <p:cNvGrpSpPr/>
          <p:nvPr/>
        </p:nvGrpSpPr>
        <p:grpSpPr>
          <a:xfrm>
            <a:off x="7352982" y="5886155"/>
            <a:ext cx="625632" cy="296947"/>
            <a:chOff x="320842" y="2238874"/>
            <a:chExt cx="625632" cy="296947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546EE33-AD98-46B9-9498-60CC71A77FBA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000A72E-BB7C-4B6A-B397-2071103E25F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Street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029774C-C49D-4AE7-93CD-51055A8238A2}"/>
              </a:ext>
            </a:extLst>
          </p:cNvPr>
          <p:cNvGrpSpPr/>
          <p:nvPr/>
        </p:nvGrpSpPr>
        <p:grpSpPr>
          <a:xfrm>
            <a:off x="8027013" y="5876124"/>
            <a:ext cx="625632" cy="296947"/>
            <a:chOff x="320842" y="2238874"/>
            <a:chExt cx="625632" cy="296947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B2A0493-AB2C-4943-95BE-597B5F812D5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F0D488A-73CA-4B98-A3AD-6E7A037D89C5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City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D59BEB2-1A7A-4AEA-84B3-08F80D86F78D}"/>
              </a:ext>
            </a:extLst>
          </p:cNvPr>
          <p:cNvGrpSpPr/>
          <p:nvPr/>
        </p:nvGrpSpPr>
        <p:grpSpPr>
          <a:xfrm>
            <a:off x="6005829" y="6399615"/>
            <a:ext cx="625632" cy="296947"/>
            <a:chOff x="320842" y="2238874"/>
            <a:chExt cx="625632" cy="296947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567F98-1FAB-4BC7-AE78-D0265013F705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86A5CAB-D420-40DA-82C1-1C80486FC059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State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347AE41-529E-46F5-8B05-1120F63EC86B}"/>
              </a:ext>
            </a:extLst>
          </p:cNvPr>
          <p:cNvGrpSpPr/>
          <p:nvPr/>
        </p:nvGrpSpPr>
        <p:grpSpPr>
          <a:xfrm>
            <a:off x="6677111" y="6407253"/>
            <a:ext cx="625632" cy="296947"/>
            <a:chOff x="320842" y="2238874"/>
            <a:chExt cx="625632" cy="296947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B2010F1-837C-4EB7-BD21-04DCCEAF6D4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F19E7D5-2738-4409-88F7-B51F3452A383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Zip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12228DA-BB5C-499A-8144-6D56D9CBE4AE}"/>
              </a:ext>
            </a:extLst>
          </p:cNvPr>
          <p:cNvGrpSpPr/>
          <p:nvPr/>
        </p:nvGrpSpPr>
        <p:grpSpPr>
          <a:xfrm>
            <a:off x="7357181" y="6405853"/>
            <a:ext cx="625632" cy="296947"/>
            <a:chOff x="320842" y="2238874"/>
            <a:chExt cx="625632" cy="296947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7B66400-3482-4CC6-AC8F-FAF0A202AD83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F988DD1-2B51-4003-8874-93270A8D572E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Email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F1C7660-2C1D-4CF9-B3BC-174772A123C8}"/>
              </a:ext>
            </a:extLst>
          </p:cNvPr>
          <p:cNvGrpSpPr/>
          <p:nvPr/>
        </p:nvGrpSpPr>
        <p:grpSpPr>
          <a:xfrm>
            <a:off x="8011416" y="6397222"/>
            <a:ext cx="679279" cy="296947"/>
            <a:chOff x="297813" y="2238874"/>
            <a:chExt cx="679279" cy="296947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4615F2C-DF51-4098-95FF-639BE772B69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DE83F06-18AF-4784-93BA-C8CC21D9894A}"/>
                </a:ext>
              </a:extLst>
            </p:cNvPr>
            <p:cNvSpPr txBox="1"/>
            <p:nvPr/>
          </p:nvSpPr>
          <p:spPr>
            <a:xfrm>
              <a:off x="297813" y="2247680"/>
              <a:ext cx="6792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Job Title</a:t>
              </a:r>
            </a:p>
          </p:txBody>
        </p: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6211DD7-9B63-4CC6-B992-73E89E02E562}"/>
              </a:ext>
            </a:extLst>
          </p:cNvPr>
          <p:cNvCxnSpPr>
            <a:stCxn id="7" idx="3"/>
          </p:cNvCxnSpPr>
          <p:nvPr/>
        </p:nvCxnSpPr>
        <p:spPr>
          <a:xfrm flipV="1">
            <a:off x="5743071" y="6284487"/>
            <a:ext cx="26137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A4545BA-0C6B-454E-9833-84D484C41A86}"/>
              </a:ext>
            </a:extLst>
          </p:cNvPr>
          <p:cNvCxnSpPr>
            <a:cxnSpLocks/>
            <a:stCxn id="201" idx="2"/>
            <a:endCxn id="213" idx="0"/>
          </p:cNvCxnSpPr>
          <p:nvPr/>
        </p:nvCxnSpPr>
        <p:spPr>
          <a:xfrm>
            <a:off x="6314501" y="6156153"/>
            <a:ext cx="4143" cy="25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CF465D-9137-4CBB-BFF2-C79C46F3CC6E}"/>
              </a:ext>
            </a:extLst>
          </p:cNvPr>
          <p:cNvCxnSpPr>
            <a:stCxn id="203" idx="4"/>
            <a:endCxn id="216" idx="0"/>
          </p:cNvCxnSpPr>
          <p:nvPr/>
        </p:nvCxnSpPr>
        <p:spPr>
          <a:xfrm flipH="1">
            <a:off x="6989926" y="6184267"/>
            <a:ext cx="2" cy="23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5E99A0A-B8DD-44CA-BC11-531000C40DDE}"/>
              </a:ext>
            </a:extLst>
          </p:cNvPr>
          <p:cNvCxnSpPr>
            <a:cxnSpLocks/>
            <a:stCxn id="206" idx="4"/>
            <a:endCxn id="223" idx="0"/>
          </p:cNvCxnSpPr>
          <p:nvPr/>
        </p:nvCxnSpPr>
        <p:spPr>
          <a:xfrm>
            <a:off x="7665798" y="6183102"/>
            <a:ext cx="4198" cy="23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B9EF954-3381-4845-A677-6BA326EFC871}"/>
              </a:ext>
            </a:extLst>
          </p:cNvPr>
          <p:cNvCxnSpPr>
            <a:stCxn id="209" idx="4"/>
            <a:endCxn id="225" idx="0"/>
          </p:cNvCxnSpPr>
          <p:nvPr/>
        </p:nvCxnSpPr>
        <p:spPr>
          <a:xfrm>
            <a:off x="8339829" y="6173071"/>
            <a:ext cx="7432" cy="22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C479258-823D-42BC-B7B3-C93AF8DF9FB0}"/>
              </a:ext>
            </a:extLst>
          </p:cNvPr>
          <p:cNvGrpSpPr/>
          <p:nvPr/>
        </p:nvGrpSpPr>
        <p:grpSpPr>
          <a:xfrm>
            <a:off x="5937112" y="4284099"/>
            <a:ext cx="687437" cy="296947"/>
            <a:chOff x="282370" y="2238874"/>
            <a:chExt cx="687437" cy="296947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5F23304-3E8F-40D5-A66E-0FEEB0A4EB1F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27D7522-8250-4556-9696-1265F5F7972C}"/>
                </a:ext>
              </a:extLst>
            </p:cNvPr>
            <p:cNvSpPr txBox="1"/>
            <p:nvPr/>
          </p:nvSpPr>
          <p:spPr>
            <a:xfrm>
              <a:off x="282370" y="2251096"/>
              <a:ext cx="687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Case_ID</a:t>
              </a:r>
              <a:endParaRPr lang="en-US" sz="1100" u="sng" dirty="0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C1FF5E8-BD76-4521-9744-00D5B0502EEE}"/>
              </a:ext>
            </a:extLst>
          </p:cNvPr>
          <p:cNvGrpSpPr/>
          <p:nvPr/>
        </p:nvGrpSpPr>
        <p:grpSpPr>
          <a:xfrm>
            <a:off x="6612153" y="4275606"/>
            <a:ext cx="721522" cy="296947"/>
            <a:chOff x="275188" y="2238874"/>
            <a:chExt cx="721522" cy="296947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978EC5C-7BFC-457A-8CD7-8D016D934AF8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0E98EDF-A855-47B3-80AF-1F0EC7353312}"/>
                </a:ext>
              </a:extLst>
            </p:cNvPr>
            <p:cNvSpPr txBox="1"/>
            <p:nvPr/>
          </p:nvSpPr>
          <p:spPr>
            <a:xfrm>
              <a:off x="275188" y="2246512"/>
              <a:ext cx="721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Summary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EB5C921-99A1-466C-85C3-FF240524EB09}"/>
              </a:ext>
            </a:extLst>
          </p:cNvPr>
          <p:cNvGrpSpPr/>
          <p:nvPr/>
        </p:nvGrpSpPr>
        <p:grpSpPr>
          <a:xfrm>
            <a:off x="7287237" y="4275396"/>
            <a:ext cx="883382" cy="438525"/>
            <a:chOff x="270603" y="2238874"/>
            <a:chExt cx="731702" cy="438525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541DBC-100D-419A-8D48-22C1D83CC6A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E55E9D2-7893-4D49-943E-4CD445FF9BB1}"/>
                </a:ext>
              </a:extLst>
            </p:cNvPr>
            <p:cNvSpPr txBox="1"/>
            <p:nvPr/>
          </p:nvSpPr>
          <p:spPr>
            <a:xfrm>
              <a:off x="270603" y="2246512"/>
              <a:ext cx="73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Description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F854D29-35D1-49E6-A4A2-D8E814D4124C}"/>
              </a:ext>
            </a:extLst>
          </p:cNvPr>
          <p:cNvGrpSpPr/>
          <p:nvPr/>
        </p:nvGrpSpPr>
        <p:grpSpPr>
          <a:xfrm>
            <a:off x="5921371" y="4772435"/>
            <a:ext cx="735544" cy="296947"/>
            <a:chOff x="266404" y="2238874"/>
            <a:chExt cx="741256" cy="296947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04D434A5-E961-4BCA-939B-B9F75E515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284884D-9CC1-4BCB-B4A7-1E0F3BB6F5DA}"/>
                </a:ext>
              </a:extLst>
            </p:cNvPr>
            <p:cNvSpPr txBox="1"/>
            <p:nvPr/>
          </p:nvSpPr>
          <p:spPr>
            <a:xfrm>
              <a:off x="266404" y="2246512"/>
              <a:ext cx="741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Status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8CBD193-C512-451C-85AF-DF26F19ED6E8}"/>
              </a:ext>
            </a:extLst>
          </p:cNvPr>
          <p:cNvGrpSpPr/>
          <p:nvPr/>
        </p:nvGrpSpPr>
        <p:grpSpPr>
          <a:xfrm>
            <a:off x="6638746" y="4779384"/>
            <a:ext cx="676947" cy="296947"/>
            <a:chOff x="313347" y="2238874"/>
            <a:chExt cx="648662" cy="296947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318D93C-F57A-4873-A86E-3E676344D77E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541E5A9-A443-4B1C-910F-FEE44BB7D3DE}"/>
                </a:ext>
              </a:extLst>
            </p:cNvPr>
            <p:cNvSpPr txBox="1"/>
            <p:nvPr/>
          </p:nvSpPr>
          <p:spPr>
            <a:xfrm>
              <a:off x="313347" y="2246512"/>
              <a:ext cx="648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Emp_ID</a:t>
              </a:r>
              <a:endParaRPr lang="en-US" sz="1100" dirty="0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DD3FB64-9957-4643-8DC4-EA30104F5F5E}"/>
              </a:ext>
            </a:extLst>
          </p:cNvPr>
          <p:cNvGrpSpPr/>
          <p:nvPr/>
        </p:nvGrpSpPr>
        <p:grpSpPr>
          <a:xfrm>
            <a:off x="7402826" y="4772435"/>
            <a:ext cx="564548" cy="296947"/>
            <a:chOff x="320842" y="2238874"/>
            <a:chExt cx="625632" cy="296947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3657C56-F41E-4C22-BDF1-D83AFC29B034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ADBDD2FB-465C-4EEE-9DA0-F6CEBC8583F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P_ID</a:t>
              </a:r>
            </a:p>
          </p:txBody>
        </p:sp>
      </p:grp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1B1E52-9C35-4780-963C-FA63E537356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739062" y="4648194"/>
            <a:ext cx="2921015" cy="2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3C56759-4034-4541-91A0-C60A6CFDD150}"/>
              </a:ext>
            </a:extLst>
          </p:cNvPr>
          <p:cNvCxnSpPr>
            <a:cxnSpLocks/>
            <a:stCxn id="253" idx="4"/>
            <a:endCxn id="265" idx="0"/>
          </p:cNvCxnSpPr>
          <p:nvPr/>
        </p:nvCxnSpPr>
        <p:spPr>
          <a:xfrm>
            <a:off x="6970623" y="4572553"/>
            <a:ext cx="2402" cy="20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E58FD1D-C87E-4F64-B105-451496821DF1}"/>
              </a:ext>
            </a:extLst>
          </p:cNvPr>
          <p:cNvCxnSpPr>
            <a:cxnSpLocks/>
            <a:stCxn id="250" idx="4"/>
            <a:endCxn id="262" idx="0"/>
          </p:cNvCxnSpPr>
          <p:nvPr/>
        </p:nvCxnSpPr>
        <p:spPr>
          <a:xfrm flipH="1">
            <a:off x="6285796" y="4581046"/>
            <a:ext cx="2604" cy="19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7600D5C-1E7C-4561-B5C4-A199AB04A000}"/>
              </a:ext>
            </a:extLst>
          </p:cNvPr>
          <p:cNvCxnSpPr>
            <a:cxnSpLocks/>
            <a:stCxn id="257" idx="2"/>
            <a:endCxn id="257" idx="2"/>
          </p:cNvCxnSpPr>
          <p:nvPr/>
        </p:nvCxnSpPr>
        <p:spPr>
          <a:xfrm>
            <a:off x="7728928" y="47139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0DF676C-1B51-4791-BBE9-1D52B2866F15}"/>
              </a:ext>
            </a:extLst>
          </p:cNvPr>
          <p:cNvCxnSpPr>
            <a:cxnSpLocks/>
            <a:stCxn id="269" idx="0"/>
          </p:cNvCxnSpPr>
          <p:nvPr/>
        </p:nvCxnSpPr>
        <p:spPr>
          <a:xfrm flipH="1" flipV="1">
            <a:off x="7684930" y="4572343"/>
            <a:ext cx="169" cy="20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EB21A7D-8E46-44D1-AB97-96CEB0C25829}"/>
              </a:ext>
            </a:extLst>
          </p:cNvPr>
          <p:cNvGrpSpPr/>
          <p:nvPr/>
        </p:nvGrpSpPr>
        <p:grpSpPr>
          <a:xfrm>
            <a:off x="1011205" y="5021094"/>
            <a:ext cx="660470" cy="296947"/>
            <a:chOff x="298319" y="2238874"/>
            <a:chExt cx="660470" cy="296947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301A5A1C-5A7C-4B44-BD6A-1E8502A08A52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DC23146-C984-4C3F-958F-01CED562173D}"/>
                </a:ext>
              </a:extLst>
            </p:cNvPr>
            <p:cNvSpPr txBox="1"/>
            <p:nvPr/>
          </p:nvSpPr>
          <p:spPr>
            <a:xfrm>
              <a:off x="298319" y="2251096"/>
              <a:ext cx="660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Com_ID</a:t>
              </a:r>
              <a:endParaRPr lang="en-US" sz="1100" u="sng" dirty="0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09EFB177-0C29-4C3D-A7C5-B9A3C50C98F2}"/>
              </a:ext>
            </a:extLst>
          </p:cNvPr>
          <p:cNvGrpSpPr/>
          <p:nvPr/>
        </p:nvGrpSpPr>
        <p:grpSpPr>
          <a:xfrm>
            <a:off x="1743798" y="5026093"/>
            <a:ext cx="837251" cy="446546"/>
            <a:chOff x="264583" y="2238874"/>
            <a:chExt cx="707709" cy="446546"/>
          </a:xfrm>
        </p:grpSpPr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50305F9-FFED-4E29-9A89-D657DAA4960F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BE337F0-E818-4437-88E8-D54A4E9C30C9}"/>
                </a:ext>
              </a:extLst>
            </p:cNvPr>
            <p:cNvSpPr txBox="1"/>
            <p:nvPr/>
          </p:nvSpPr>
          <p:spPr>
            <a:xfrm>
              <a:off x="264583" y="2254533"/>
              <a:ext cx="707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Case Time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5BD8823-72CF-46DB-8FDE-9E78316C373C}"/>
              </a:ext>
            </a:extLst>
          </p:cNvPr>
          <p:cNvGrpSpPr/>
          <p:nvPr/>
        </p:nvGrpSpPr>
        <p:grpSpPr>
          <a:xfrm>
            <a:off x="989237" y="5538388"/>
            <a:ext cx="700235" cy="296947"/>
            <a:chOff x="276351" y="2238874"/>
            <a:chExt cx="700235" cy="296947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6D711996-F932-4786-A6F4-F15D81225826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8291D08-FFCA-4344-BD46-2BD42FBF5FE7}"/>
                </a:ext>
              </a:extLst>
            </p:cNvPr>
            <p:cNvSpPr txBox="1"/>
            <p:nvPr/>
          </p:nvSpPr>
          <p:spPr>
            <a:xfrm>
              <a:off x="276351" y="2246512"/>
              <a:ext cx="7002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Case_ID</a:t>
              </a:r>
              <a:endParaRPr lang="en-US" sz="1100" dirty="0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1BDC97D-113C-4E2B-B428-EDE5DC3D2274}"/>
              </a:ext>
            </a:extLst>
          </p:cNvPr>
          <p:cNvGrpSpPr/>
          <p:nvPr/>
        </p:nvGrpSpPr>
        <p:grpSpPr>
          <a:xfrm>
            <a:off x="1712834" y="5540885"/>
            <a:ext cx="931037" cy="856564"/>
            <a:chOff x="320842" y="2235272"/>
            <a:chExt cx="625632" cy="600164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B5333AD7-5B88-44D4-9FCA-63D00301119A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FE12640F-B3B2-48BE-A1F7-31D7220BDD8D}"/>
                </a:ext>
              </a:extLst>
            </p:cNvPr>
            <p:cNvSpPr txBox="1"/>
            <p:nvPr/>
          </p:nvSpPr>
          <p:spPr>
            <a:xfrm>
              <a:off x="336378" y="2235272"/>
              <a:ext cx="59455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Case Comment</a:t>
              </a:r>
            </a:p>
          </p:txBody>
        </p:sp>
      </p:grp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979E86DE-F552-4F90-9029-4B04F41FCE95}"/>
              </a:ext>
            </a:extLst>
          </p:cNvPr>
          <p:cNvCxnSpPr>
            <a:cxnSpLocks/>
            <a:stCxn id="314" idx="2"/>
            <a:endCxn id="320" idx="0"/>
          </p:cNvCxnSpPr>
          <p:nvPr/>
        </p:nvCxnSpPr>
        <p:spPr>
          <a:xfrm flipH="1">
            <a:off x="1339355" y="5294926"/>
            <a:ext cx="2085" cy="25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BF2C48D5-814A-493B-9326-B7A6BDFD53D8}"/>
              </a:ext>
            </a:extLst>
          </p:cNvPr>
          <p:cNvCxnSpPr>
            <a:stCxn id="316" idx="4"/>
            <a:endCxn id="323" idx="0"/>
          </p:cNvCxnSpPr>
          <p:nvPr/>
        </p:nvCxnSpPr>
        <p:spPr>
          <a:xfrm flipH="1">
            <a:off x="2178351" y="5323040"/>
            <a:ext cx="2079" cy="21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B670CA12-EE1F-4002-8708-8B143E02FF15}"/>
              </a:ext>
            </a:extLst>
          </p:cNvPr>
          <p:cNvCxnSpPr>
            <a:stCxn id="5" idx="1"/>
          </p:cNvCxnSpPr>
          <p:nvPr/>
        </p:nvCxnSpPr>
        <p:spPr>
          <a:xfrm flipH="1">
            <a:off x="1346543" y="5410199"/>
            <a:ext cx="1331487" cy="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26ED459-F876-4EBE-9C44-FE1E06F7D408}"/>
              </a:ext>
            </a:extLst>
          </p:cNvPr>
          <p:cNvGrpSpPr/>
          <p:nvPr/>
        </p:nvGrpSpPr>
        <p:grpSpPr>
          <a:xfrm>
            <a:off x="7317771" y="2495152"/>
            <a:ext cx="658850" cy="296947"/>
            <a:chOff x="294844" y="2238874"/>
            <a:chExt cx="658850" cy="296947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68459C65-FCB1-4749-BBB2-CF55289DCF7D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A8BD8FD-34E5-476E-B9C7-C7B0FEC3A9A0}"/>
                </a:ext>
              </a:extLst>
            </p:cNvPr>
            <p:cNvSpPr txBox="1"/>
            <p:nvPr/>
          </p:nvSpPr>
          <p:spPr>
            <a:xfrm>
              <a:off x="294844" y="2257805"/>
              <a:ext cx="658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Res_ID</a:t>
              </a:r>
              <a:endParaRPr lang="en-US" sz="1100" u="sng" dirty="0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CDA8AD6-575C-4ED3-9ED8-A5F7B0F7B3E3}"/>
              </a:ext>
            </a:extLst>
          </p:cNvPr>
          <p:cNvGrpSpPr/>
          <p:nvPr/>
        </p:nvGrpSpPr>
        <p:grpSpPr>
          <a:xfrm>
            <a:off x="7343769" y="2918721"/>
            <a:ext cx="625632" cy="296947"/>
            <a:chOff x="320842" y="2238874"/>
            <a:chExt cx="625632" cy="29694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7E91A16D-EFE8-48A4-B815-BB4C053A3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6EF5E7A-B47E-4C25-A148-CDFB08A3841D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CA400B9-9C6C-4A75-BAC6-462B041F9902}"/>
              </a:ext>
            </a:extLst>
          </p:cNvPr>
          <p:cNvGrpSpPr/>
          <p:nvPr/>
        </p:nvGrpSpPr>
        <p:grpSpPr>
          <a:xfrm>
            <a:off x="8407067" y="2498986"/>
            <a:ext cx="625632" cy="296947"/>
            <a:chOff x="320842" y="2238874"/>
            <a:chExt cx="625632" cy="29694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92241F91-C796-4FAE-8CDA-111B96788345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416352F-5158-4A0E-8203-F1267F85CB90}"/>
                </a:ext>
              </a:extLst>
            </p:cNvPr>
            <p:cNvSpPr txBox="1"/>
            <p:nvPr/>
          </p:nvSpPr>
          <p:spPr>
            <a:xfrm>
              <a:off x="336378" y="2246512"/>
              <a:ext cx="594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Steps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CF33DE5-25B7-4324-AAE2-8A78685D2C50}"/>
              </a:ext>
            </a:extLst>
          </p:cNvPr>
          <p:cNvGrpSpPr/>
          <p:nvPr/>
        </p:nvGrpSpPr>
        <p:grpSpPr>
          <a:xfrm>
            <a:off x="8271655" y="2926742"/>
            <a:ext cx="943524" cy="296947"/>
            <a:chOff x="245582" y="2238874"/>
            <a:chExt cx="812190" cy="296947"/>
          </a:xfrm>
        </p:grpSpPr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8592D1A-DCFF-46BF-B69A-42D5CD082D71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D32ADA1-AC32-4DDC-A709-7DD9883D8BFD}"/>
                </a:ext>
              </a:extLst>
            </p:cNvPr>
            <p:cNvSpPr txBox="1"/>
            <p:nvPr/>
          </p:nvSpPr>
          <p:spPr>
            <a:xfrm>
              <a:off x="245582" y="2246512"/>
              <a:ext cx="8121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Product ID</a:t>
              </a:r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B0DA9BDC-FB9E-4BE3-8382-A24472DA26D6}"/>
              </a:ext>
            </a:extLst>
          </p:cNvPr>
          <p:cNvCxnSpPr>
            <a:cxnSpLocks/>
            <a:stCxn id="333" idx="6"/>
            <a:endCxn id="339" idx="2"/>
          </p:cNvCxnSpPr>
          <p:nvPr/>
        </p:nvCxnSpPr>
        <p:spPr>
          <a:xfrm>
            <a:off x="7969401" y="2643626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08A27DF9-0811-40DA-89BB-65FD00245218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 flipV="1">
            <a:off x="7953863" y="3057164"/>
            <a:ext cx="398002" cy="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E3400EAB-8AAD-4C2E-93E8-D08A5AF04ED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217599" y="2660930"/>
            <a:ext cx="28058" cy="70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40A1CE-FF28-4C60-9F83-4A251223C1FD}"/>
              </a:ext>
            </a:extLst>
          </p:cNvPr>
          <p:cNvSpPr txBox="1"/>
          <p:nvPr/>
        </p:nvSpPr>
        <p:spPr>
          <a:xfrm>
            <a:off x="1229475" y="221710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E3209F4-A18D-427E-BFBA-D21207162F5E}"/>
              </a:ext>
            </a:extLst>
          </p:cNvPr>
          <p:cNvSpPr txBox="1"/>
          <p:nvPr/>
        </p:nvSpPr>
        <p:spPr>
          <a:xfrm>
            <a:off x="2225344" y="164737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188B5C6-A0DE-48E0-9655-58D0CD08E1AE}"/>
              </a:ext>
            </a:extLst>
          </p:cNvPr>
          <p:cNvSpPr txBox="1"/>
          <p:nvPr/>
        </p:nvSpPr>
        <p:spPr>
          <a:xfrm>
            <a:off x="4824169" y="2222210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E1FA296-DB37-4642-B80C-4AFC26799AFE}"/>
              </a:ext>
            </a:extLst>
          </p:cNvPr>
          <p:cNvSpPr txBox="1"/>
          <p:nvPr/>
        </p:nvSpPr>
        <p:spPr>
          <a:xfrm>
            <a:off x="3789435" y="1647377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A59E52E-4082-419F-A214-6F8B0BFA4BCF}"/>
              </a:ext>
            </a:extLst>
          </p:cNvPr>
          <p:cNvSpPr txBox="1"/>
          <p:nvPr/>
        </p:nvSpPr>
        <p:spPr>
          <a:xfrm>
            <a:off x="1775369" y="2449102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0025F0F-FC9C-4564-A5B7-9CC0E8EC0337}"/>
              </a:ext>
            </a:extLst>
          </p:cNvPr>
          <p:cNvSpPr txBox="1"/>
          <p:nvPr/>
        </p:nvSpPr>
        <p:spPr>
          <a:xfrm>
            <a:off x="4236069" y="244071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8337D6C-9AF0-436D-90BD-FB01E83ABB3E}"/>
              </a:ext>
            </a:extLst>
          </p:cNvPr>
          <p:cNvSpPr txBox="1"/>
          <p:nvPr/>
        </p:nvSpPr>
        <p:spPr>
          <a:xfrm>
            <a:off x="4824165" y="2849858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609EBAC-D70D-4243-862E-0F0873F89255}"/>
              </a:ext>
            </a:extLst>
          </p:cNvPr>
          <p:cNvSpPr txBox="1"/>
          <p:nvPr/>
        </p:nvSpPr>
        <p:spPr>
          <a:xfrm>
            <a:off x="4824165" y="4216894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127FFA-6A45-47FE-BB9B-C31F46891F1B}"/>
              </a:ext>
            </a:extLst>
          </p:cNvPr>
          <p:cNvSpPr txBox="1"/>
          <p:nvPr/>
        </p:nvSpPr>
        <p:spPr>
          <a:xfrm>
            <a:off x="5435049" y="4087032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CE08CD2-7B17-4EF8-A976-AF7228D45C7A}"/>
              </a:ext>
            </a:extLst>
          </p:cNvPr>
          <p:cNvSpPr txBox="1"/>
          <p:nvPr/>
        </p:nvSpPr>
        <p:spPr>
          <a:xfrm>
            <a:off x="7286701" y="3365334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613AD74-1549-4311-A103-302A006E7C25}"/>
              </a:ext>
            </a:extLst>
          </p:cNvPr>
          <p:cNvSpPr txBox="1"/>
          <p:nvPr/>
        </p:nvSpPr>
        <p:spPr>
          <a:xfrm>
            <a:off x="5066255" y="4858410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F9A76C7-230D-4C4B-A924-196F769F5F0C}"/>
              </a:ext>
            </a:extLst>
          </p:cNvPr>
          <p:cNvSpPr txBox="1"/>
          <p:nvPr/>
        </p:nvSpPr>
        <p:spPr>
          <a:xfrm>
            <a:off x="5090837" y="5855095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6DC50A5-A933-46E4-B042-4E6D41F000E8}"/>
              </a:ext>
            </a:extLst>
          </p:cNvPr>
          <p:cNvSpPr txBox="1"/>
          <p:nvPr/>
        </p:nvSpPr>
        <p:spPr>
          <a:xfrm>
            <a:off x="3390979" y="5578096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FE88CF7-2FA0-4A14-946C-A6FEFFE12A7C}"/>
              </a:ext>
            </a:extLst>
          </p:cNvPr>
          <p:cNvSpPr txBox="1"/>
          <p:nvPr/>
        </p:nvSpPr>
        <p:spPr>
          <a:xfrm>
            <a:off x="4224314" y="6067920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0065259-FEC7-4D40-A123-2CC8EB5E85E1}"/>
              </a:ext>
            </a:extLst>
          </p:cNvPr>
          <p:cNvGrpSpPr/>
          <p:nvPr/>
        </p:nvGrpSpPr>
        <p:grpSpPr>
          <a:xfrm>
            <a:off x="8032121" y="4283714"/>
            <a:ext cx="1187085" cy="296947"/>
            <a:chOff x="231349" y="2238874"/>
            <a:chExt cx="781518" cy="296947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79AF3B0-BDD8-4E27-8556-75979326360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FC95B6-C97B-4B78-A9FA-48B71DDC97EE}"/>
                </a:ext>
              </a:extLst>
            </p:cNvPr>
            <p:cNvSpPr txBox="1"/>
            <p:nvPr/>
          </p:nvSpPr>
          <p:spPr>
            <a:xfrm>
              <a:off x="231349" y="2246512"/>
              <a:ext cx="781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TimeOpened</a:t>
              </a:r>
              <a:endParaRPr lang="en-US" sz="1100" dirty="0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0C8B8EE-3A66-47B7-9B4B-62C32FC02666}"/>
              </a:ext>
            </a:extLst>
          </p:cNvPr>
          <p:cNvGrpSpPr/>
          <p:nvPr/>
        </p:nvGrpSpPr>
        <p:grpSpPr>
          <a:xfrm>
            <a:off x="8031951" y="4770776"/>
            <a:ext cx="1187085" cy="296947"/>
            <a:chOff x="231349" y="2238874"/>
            <a:chExt cx="781518" cy="296947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9C55F91-24A9-4185-952D-3B2BA4925870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67570E9-9624-467F-97D7-8C380537F40C}"/>
                </a:ext>
              </a:extLst>
            </p:cNvPr>
            <p:cNvSpPr txBox="1"/>
            <p:nvPr/>
          </p:nvSpPr>
          <p:spPr>
            <a:xfrm>
              <a:off x="231349" y="2246512"/>
              <a:ext cx="781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TimeClosed</a:t>
              </a:r>
              <a:endParaRPr lang="en-US" sz="1100" dirty="0"/>
            </a:p>
          </p:txBody>
        </p: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0743810-ACDB-4B66-B4A1-C15CEADFC9E8}"/>
              </a:ext>
            </a:extLst>
          </p:cNvPr>
          <p:cNvCxnSpPr>
            <a:cxnSpLocks/>
            <a:stCxn id="246" idx="0"/>
            <a:endCxn id="240" idx="4"/>
          </p:cNvCxnSpPr>
          <p:nvPr/>
        </p:nvCxnSpPr>
        <p:spPr>
          <a:xfrm flipV="1">
            <a:off x="8643037" y="4580661"/>
            <a:ext cx="170" cy="1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E495BF7-E1B7-4E3E-B115-0B7BDF642DF6}"/>
              </a:ext>
            </a:extLst>
          </p:cNvPr>
          <p:cNvGrpSpPr/>
          <p:nvPr/>
        </p:nvGrpSpPr>
        <p:grpSpPr>
          <a:xfrm>
            <a:off x="2607329" y="3485143"/>
            <a:ext cx="1255293" cy="481263"/>
            <a:chOff x="4483769" y="1820775"/>
            <a:chExt cx="1255293" cy="481263"/>
          </a:xfrm>
        </p:grpSpPr>
        <p:sp>
          <p:nvSpPr>
            <p:cNvPr id="260" name="Diamond 259">
              <a:extLst>
                <a:ext uri="{FF2B5EF4-FFF2-40B4-BE49-F238E27FC236}">
                  <a16:creationId xmlns:a16="http://schemas.microsoft.com/office/drawing/2014/main" id="{042BAFA3-2E4D-419A-865B-73BA1A4E8A69}"/>
                </a:ext>
              </a:extLst>
            </p:cNvPr>
            <p:cNvSpPr/>
            <p:nvPr/>
          </p:nvSpPr>
          <p:spPr>
            <a:xfrm>
              <a:off x="4483769" y="1820775"/>
              <a:ext cx="1255293" cy="48126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6CD1390-C419-414D-BA90-D03F1BD20557}"/>
                </a:ext>
              </a:extLst>
            </p:cNvPr>
            <p:cNvSpPr txBox="1"/>
            <p:nvPr/>
          </p:nvSpPr>
          <p:spPr>
            <a:xfrm>
              <a:off x="4672752" y="1884945"/>
              <a:ext cx="951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Request</a:t>
              </a:r>
            </a:p>
          </p:txBody>
        </p: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2054BAA-4A4C-4778-A51C-83AE9675F901}"/>
              </a:ext>
            </a:extLst>
          </p:cNvPr>
          <p:cNvCxnSpPr>
            <a:cxnSpLocks/>
          </p:cNvCxnSpPr>
          <p:nvPr/>
        </p:nvCxnSpPr>
        <p:spPr>
          <a:xfrm flipV="1">
            <a:off x="1839878" y="2838144"/>
            <a:ext cx="4736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B5B0114-163D-4C89-A836-A727F2E286CE}"/>
              </a:ext>
            </a:extLst>
          </p:cNvPr>
          <p:cNvCxnSpPr>
            <a:cxnSpLocks/>
          </p:cNvCxnSpPr>
          <p:nvPr/>
        </p:nvCxnSpPr>
        <p:spPr>
          <a:xfrm flipH="1" flipV="1">
            <a:off x="2309977" y="2842061"/>
            <a:ext cx="10365" cy="88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9C922D0-EEE9-43C0-91F4-7C55323A0368}"/>
              </a:ext>
            </a:extLst>
          </p:cNvPr>
          <p:cNvCxnSpPr>
            <a:cxnSpLocks/>
          </p:cNvCxnSpPr>
          <p:nvPr/>
        </p:nvCxnSpPr>
        <p:spPr>
          <a:xfrm>
            <a:off x="2327469" y="3725491"/>
            <a:ext cx="25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E53C3F5-7A94-42D3-8D24-F671EF8EF45F}"/>
              </a:ext>
            </a:extLst>
          </p:cNvPr>
          <p:cNvCxnSpPr>
            <a:cxnSpLocks/>
            <a:stCxn id="260" idx="3"/>
          </p:cNvCxnSpPr>
          <p:nvPr/>
        </p:nvCxnSpPr>
        <p:spPr>
          <a:xfrm>
            <a:off x="3862622" y="3725775"/>
            <a:ext cx="491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C47DB7B0-22F5-476E-B3B6-D86DC418E646}"/>
              </a:ext>
            </a:extLst>
          </p:cNvPr>
          <p:cNvSpPr txBox="1"/>
          <p:nvPr/>
        </p:nvSpPr>
        <p:spPr>
          <a:xfrm>
            <a:off x="1783137" y="2622552"/>
            <a:ext cx="46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A5F15FB-85FD-4325-8243-ECBFBB38DC99}"/>
              </a:ext>
            </a:extLst>
          </p:cNvPr>
          <p:cNvGrpSpPr/>
          <p:nvPr/>
        </p:nvGrpSpPr>
        <p:grpSpPr>
          <a:xfrm>
            <a:off x="1372549" y="3850611"/>
            <a:ext cx="800146" cy="296947"/>
            <a:chOff x="239112" y="2238874"/>
            <a:chExt cx="800146" cy="296947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9C1522E0-6956-4B8D-ACB5-B49FA2F9E661}"/>
                </a:ext>
              </a:extLst>
            </p:cNvPr>
            <p:cNvSpPr/>
            <p:nvPr/>
          </p:nvSpPr>
          <p:spPr>
            <a:xfrm>
              <a:off x="320842" y="2238874"/>
              <a:ext cx="625632" cy="296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CA1CA0F-113E-4218-BA3C-649F89F78CEB}"/>
                </a:ext>
              </a:extLst>
            </p:cNvPr>
            <p:cNvSpPr txBox="1"/>
            <p:nvPr/>
          </p:nvSpPr>
          <p:spPr>
            <a:xfrm>
              <a:off x="239112" y="2246512"/>
              <a:ext cx="800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Company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B3CF7AFD-A255-42DE-B38B-0282725DDBCC}"/>
              </a:ext>
            </a:extLst>
          </p:cNvPr>
          <p:cNvCxnSpPr>
            <a:cxnSpLocks/>
          </p:cNvCxnSpPr>
          <p:nvPr/>
        </p:nvCxnSpPr>
        <p:spPr>
          <a:xfrm>
            <a:off x="1000918" y="3984399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BDC0657-4931-4C18-9DFE-7FC88467899F}"/>
              </a:ext>
            </a:extLst>
          </p:cNvPr>
          <p:cNvCxnSpPr>
            <a:cxnSpLocks/>
          </p:cNvCxnSpPr>
          <p:nvPr/>
        </p:nvCxnSpPr>
        <p:spPr>
          <a:xfrm>
            <a:off x="997919" y="4434884"/>
            <a:ext cx="437666" cy="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D0DFE4-37CB-46A3-A63E-2FAE9847DD70}"/>
              </a:ext>
            </a:extLst>
          </p:cNvPr>
          <p:cNvCxnSpPr/>
          <p:nvPr/>
        </p:nvCxnSpPr>
        <p:spPr>
          <a:xfrm>
            <a:off x="2455381" y="2143789"/>
            <a:ext cx="0" cy="9830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B2CA4E4-7803-480A-94C3-2362F375F2F8}"/>
              </a:ext>
            </a:extLst>
          </p:cNvPr>
          <p:cNvCxnSpPr>
            <a:cxnSpLocks/>
          </p:cNvCxnSpPr>
          <p:nvPr/>
        </p:nvCxnSpPr>
        <p:spPr>
          <a:xfrm>
            <a:off x="5792141" y="2142013"/>
            <a:ext cx="4541" cy="276720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F916340-3986-412B-B3C1-C5DCE9D8183F}"/>
              </a:ext>
            </a:extLst>
          </p:cNvPr>
          <p:cNvCxnSpPr>
            <a:cxnSpLocks/>
          </p:cNvCxnSpPr>
          <p:nvPr/>
        </p:nvCxnSpPr>
        <p:spPr>
          <a:xfrm flipH="1">
            <a:off x="2455381" y="2142013"/>
            <a:ext cx="3345841" cy="17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F43D296-FAB3-495D-8A42-3FAADE3082B4}"/>
              </a:ext>
            </a:extLst>
          </p:cNvPr>
          <p:cNvCxnSpPr>
            <a:cxnSpLocks/>
          </p:cNvCxnSpPr>
          <p:nvPr/>
        </p:nvCxnSpPr>
        <p:spPr>
          <a:xfrm flipH="1">
            <a:off x="4353926" y="4893801"/>
            <a:ext cx="144048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D51F70A-41B3-4089-96D9-83CE398A4EDB}"/>
              </a:ext>
            </a:extLst>
          </p:cNvPr>
          <p:cNvCxnSpPr>
            <a:cxnSpLocks/>
          </p:cNvCxnSpPr>
          <p:nvPr/>
        </p:nvCxnSpPr>
        <p:spPr>
          <a:xfrm flipH="1">
            <a:off x="4340330" y="3134806"/>
            <a:ext cx="5998" cy="175775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A40C41F-A44D-4EBF-8F1D-2335BE08C23E}"/>
              </a:ext>
            </a:extLst>
          </p:cNvPr>
          <p:cNvCxnSpPr>
            <a:cxnSpLocks/>
          </p:cNvCxnSpPr>
          <p:nvPr/>
        </p:nvCxnSpPr>
        <p:spPr>
          <a:xfrm flipH="1" flipV="1">
            <a:off x="2446429" y="3122586"/>
            <a:ext cx="1896900" cy="161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0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F0F51F-3C5C-4AFB-834A-D99E743C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4" y="576826"/>
            <a:ext cx="7226794" cy="58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10547</TotalTime>
  <Words>137</Words>
  <Application>Microsoft Office PowerPoint</Application>
  <PresentationFormat>On-screen Show (4:3)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 Delbert</dc:creator>
  <cp:lastModifiedBy>August Delbert</cp:lastModifiedBy>
  <cp:revision>26</cp:revision>
  <dcterms:created xsi:type="dcterms:W3CDTF">2021-07-09T13:31:53Z</dcterms:created>
  <dcterms:modified xsi:type="dcterms:W3CDTF">2021-07-26T15:45:38Z</dcterms:modified>
</cp:coreProperties>
</file>