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2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4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0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0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30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5D30B-E914-4AE8-A574-888917174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ADFB8-1E85-48C1-953D-A7811F529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August Delbert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Chis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wavy background in light blue and gray tones">
            <a:extLst>
              <a:ext uri="{FF2B5EF4-FFF2-40B4-BE49-F238E27FC236}">
                <a16:creationId xmlns:a16="http://schemas.microsoft.com/office/drawing/2014/main" id="{9DFF8B61-6B5A-4FFA-A9A0-40185B630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0" r="22980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B955-DF0F-4A03-ABC2-33299885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For All Your Useless Products!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01C2-632B-4F86-BD01-794FF0CF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company produces only inventions that have no utility whatsoever! The names and descriptions were made via online random word generators.</a:t>
            </a:r>
          </a:p>
          <a:p>
            <a:pPr marL="0" indent="0">
              <a:buNone/>
            </a:pPr>
            <a:r>
              <a:rPr lang="en-US" dirty="0"/>
              <a:t>Despite this, we somehow have a thriving company of employees, customers, and administrators, all of whom require a database to organize and access company-relevant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2024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56E2-9807-4B2B-B439-6251A077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0393-A43C-4B7F-AFBC-A869B4A1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database that can be accessed via multiple portals unique to different types of users, 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Customers seeking information on products they have purchased and cases related to those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Salespeople seeking information on customers’ contact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Executives/business intelligence systems analysts seeking information on number of products sold and queries grossed</a:t>
            </a:r>
          </a:p>
        </p:txBody>
      </p:sp>
    </p:spTree>
    <p:extLst>
      <p:ext uri="{BB962C8B-B14F-4D97-AF65-F5344CB8AC3E}">
        <p14:creationId xmlns:p14="http://schemas.microsoft.com/office/powerpoint/2010/main" val="365773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29CD-1AC1-47DC-8C37-038A90BC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users accessing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6751-FE4B-47C2-9878-43E6A574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Potential and existing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Salespersons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Administrators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professionals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Executives</a:t>
            </a:r>
          </a:p>
        </p:txBody>
      </p:sp>
    </p:spTree>
    <p:extLst>
      <p:ext uri="{BB962C8B-B14F-4D97-AF65-F5344CB8AC3E}">
        <p14:creationId xmlns:p14="http://schemas.microsoft.com/office/powerpoint/2010/main" val="31239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173F-A5DD-479B-89B6-158E47ED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5F6B-2262-442E-8EF0-51772BB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variety of relationships exist between different tables; some one-to-one, others one-to-many or many-to-many. </a:t>
            </a:r>
          </a:p>
          <a:p>
            <a:r>
              <a:rPr lang="en-US" dirty="0"/>
              <a:t>For example: the relationship between salespersons and products is many-to-many: salespersons can sell multiple products, and the same product can be sold by multiple salespeople.</a:t>
            </a:r>
          </a:p>
        </p:txBody>
      </p:sp>
    </p:spTree>
    <p:extLst>
      <p:ext uri="{BB962C8B-B14F-4D97-AF65-F5344CB8AC3E}">
        <p14:creationId xmlns:p14="http://schemas.microsoft.com/office/powerpoint/2010/main" val="153801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07DEF-2B35-43AA-9C05-92FC5915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18" y="2800727"/>
            <a:ext cx="3401961" cy="15496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Graphical Schema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43DA3-A98E-43FE-A578-0C7970C5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2" y="65261"/>
            <a:ext cx="8473556" cy="615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F1226-5993-4535-885F-46960CE4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Schema Set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7D2DF-9C2F-4D38-839E-0D5CA5C3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46" y="429119"/>
            <a:ext cx="665890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6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9F52-7F08-4F93-851E-6EB7DFDF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C22B-1BC3-449E-91DE-C366BCCE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Information about Gross income of a customer’s company currently aggregated into a single amount, with no way to see how much is spent on different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Limited ability to track classifications of resolutions (i.e., cannot track resolutions by common cause or type of solution)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means of accounting for former (as opposed to current) customers, or for when customers stop using a given product.</a:t>
            </a:r>
          </a:p>
        </p:txBody>
      </p:sp>
    </p:spTree>
    <p:extLst>
      <p:ext uri="{BB962C8B-B14F-4D97-AF65-F5344CB8AC3E}">
        <p14:creationId xmlns:p14="http://schemas.microsoft.com/office/powerpoint/2010/main" val="2849582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269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RetrospectVTI</vt:lpstr>
      <vt:lpstr>Project Presentation</vt:lpstr>
      <vt:lpstr>A Database For All Your Useless Products!</vt:lpstr>
      <vt:lpstr>Assumptions</vt:lpstr>
      <vt:lpstr>Types of users accessing database</vt:lpstr>
      <vt:lpstr>Assumptions</vt:lpstr>
      <vt:lpstr>Graphical Schema</vt:lpstr>
      <vt:lpstr>Relational Schema Set</vt:lpstr>
      <vt:lpstr>Design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Max Chis</dc:creator>
  <cp:lastModifiedBy>August Delbert</cp:lastModifiedBy>
  <cp:revision>3</cp:revision>
  <dcterms:created xsi:type="dcterms:W3CDTF">2021-07-30T13:36:47Z</dcterms:created>
  <dcterms:modified xsi:type="dcterms:W3CDTF">2021-08-01T20:40:59Z</dcterms:modified>
</cp:coreProperties>
</file>