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/>
    <p:restoredTop sz="96723"/>
  </p:normalViewPr>
  <p:slideViewPr>
    <p:cSldViewPr snapToGrid="0" snapToObjects="1">
      <p:cViewPr varScale="1">
        <p:scale>
          <a:sx n="137" d="100"/>
          <a:sy n="13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reitz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o98bjv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cshi.pixnet.net/blog/post/13294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FCA65451-A5FF-0B4D-997A-11290E2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53" y="807976"/>
            <a:ext cx="6577349" cy="51700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5905665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4381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/>
              <a:t>Albert</a:t>
            </a:r>
            <a:r>
              <a:rPr lang="zh-TW" altLang="en-US" sz="3600" dirty="0"/>
              <a:t> </a:t>
            </a:r>
            <a:r>
              <a:rPr lang="en-US" altLang="zh-TW" sz="3600" dirty="0"/>
              <a:t>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5043638" y="143038"/>
            <a:ext cx="68067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5193473" y="213897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8136317" y="214036"/>
            <a:ext cx="85908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6474034" y="213897"/>
            <a:ext cx="14960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Portfolio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9137434" y="213897"/>
            <a:ext cx="108124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Demo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F8DF-0794-0A44-9843-AC90D8B90D0B}"/>
              </a:ext>
            </a:extLst>
          </p:cNvPr>
          <p:cNvSpPr/>
          <p:nvPr/>
        </p:nvSpPr>
        <p:spPr>
          <a:xfrm>
            <a:off x="7984133" y="5411791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kenreitz.org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53-B259-1240-8BD3-F5E2520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B46-D543-1E4C-B285-C663A761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43F-C5B2-8D4E-A613-BE757C8F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FA9C-37AE-7442-99EC-4E9ECFA3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0457-2699-8845-A100-66017B4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2A0B-3F3C-7C4B-A8AF-4B5C3051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4" y="1928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頂部</a:t>
            </a:r>
            <a:r>
              <a:rPr lang="en-US" altLang="ja-JP" dirty="0"/>
              <a:t>:</a:t>
            </a:r>
            <a:r>
              <a:rPr lang="en-US" dirty="0"/>
              <a:t>header</a:t>
            </a:r>
            <a:br>
              <a:rPr lang="en-US" dirty="0"/>
            </a:br>
            <a:r>
              <a:rPr lang="ja-JP" altLang="en-US"/>
              <a:t>內容</a:t>
            </a:r>
            <a:r>
              <a:rPr lang="en-US" altLang="ja-JP" dirty="0"/>
              <a:t>:</a:t>
            </a:r>
            <a:r>
              <a:rPr lang="en-US" dirty="0"/>
              <a:t>content/container</a:t>
            </a:r>
            <a:br>
              <a:rPr lang="en-US" dirty="0"/>
            </a:br>
            <a:r>
              <a:rPr lang="ja-JP" altLang="en-US"/>
              <a:t>尾部</a:t>
            </a:r>
            <a:r>
              <a:rPr lang="en-US" altLang="ja-JP" dirty="0"/>
              <a:t>:</a:t>
            </a:r>
            <a:r>
              <a:rPr lang="en-US" dirty="0"/>
              <a:t>footer</a:t>
            </a:r>
            <a:br>
              <a:rPr lang="en-US" dirty="0"/>
            </a:br>
            <a:r>
              <a:rPr lang="ja-JP" altLang="en-US"/>
              <a:t>選單</a:t>
            </a:r>
            <a:r>
              <a:rPr lang="en-US" altLang="ja-JP" dirty="0"/>
              <a:t>:</a:t>
            </a:r>
            <a:r>
              <a:rPr lang="en-US" dirty="0"/>
              <a:t>nav/navigation</a:t>
            </a:r>
            <a:br>
              <a:rPr lang="en-US" dirty="0"/>
            </a:br>
            <a:r>
              <a:rPr lang="ja-JP" altLang="en-US"/>
              <a:t>側欄</a:t>
            </a:r>
            <a:r>
              <a:rPr lang="en-US" altLang="ja-JP" dirty="0"/>
              <a:t>:</a:t>
            </a:r>
            <a:r>
              <a:rPr lang="en-US" dirty="0"/>
              <a:t>sidebar</a:t>
            </a:r>
            <a:br>
              <a:rPr lang="en-US" dirty="0"/>
            </a:br>
            <a:r>
              <a:rPr lang="ja-JP" altLang="en-US"/>
              <a:t>欄目</a:t>
            </a:r>
            <a:r>
              <a:rPr lang="en-US" altLang="ja-JP" dirty="0"/>
              <a:t>:</a:t>
            </a:r>
            <a:r>
              <a:rPr lang="en-US" dirty="0"/>
              <a:t>column</a:t>
            </a:r>
            <a:br>
              <a:rPr lang="en-US" dirty="0"/>
            </a:br>
            <a:r>
              <a:rPr lang="ja-JP" altLang="en-US"/>
              <a:t>頁面控制整體佈局寬度</a:t>
            </a:r>
            <a:r>
              <a:rPr lang="en-US" altLang="ja-JP" dirty="0"/>
              <a:t>:</a:t>
            </a:r>
            <a:r>
              <a:rPr lang="en-US" dirty="0"/>
              <a:t>wrapper</a:t>
            </a:r>
            <a:br>
              <a:rPr lang="en-US" dirty="0"/>
            </a:br>
            <a:r>
              <a:rPr lang="ja-JP" altLang="en-US"/>
              <a:t>主要區域</a:t>
            </a:r>
            <a:r>
              <a:rPr lang="en-US" altLang="ja-JP" dirty="0"/>
              <a:t>(</a:t>
            </a:r>
            <a:r>
              <a:rPr lang="ja-JP" altLang="en-US"/>
              <a:t>通常為頁面主要內容部份</a:t>
            </a:r>
            <a:r>
              <a:rPr lang="en-US" altLang="ja-JP" dirty="0"/>
              <a:t>):</a:t>
            </a:r>
            <a:r>
              <a:rPr lang="en-US" dirty="0"/>
              <a:t>primary</a:t>
            </a:r>
            <a:br>
              <a:rPr lang="en-US" dirty="0"/>
            </a:br>
            <a:r>
              <a:rPr lang="ja-JP" altLang="en-US"/>
              <a:t>次要區域</a:t>
            </a:r>
            <a:r>
              <a:rPr lang="en-US" altLang="ja-JP" dirty="0"/>
              <a:t>(</a:t>
            </a:r>
            <a:r>
              <a:rPr lang="ja-JP" altLang="en-US"/>
              <a:t>通常為次選單</a:t>
            </a:r>
            <a:r>
              <a:rPr lang="en-US" altLang="ja-JP" dirty="0"/>
              <a:t>):</a:t>
            </a:r>
            <a:r>
              <a:rPr lang="en-US" dirty="0"/>
              <a:t>secondary</a:t>
            </a:r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61ADAC-AA20-A843-B5EC-E250D676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87" y="107347"/>
            <a:ext cx="5150452" cy="4248183"/>
          </a:xfrm>
          <a:prstGeom prst="rect">
            <a:avLst/>
          </a:prstGeom>
        </p:spPr>
      </p:pic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63FC2271-530E-1E4A-8EA1-D30305817C8D}"/>
              </a:ext>
            </a:extLst>
          </p:cNvPr>
          <p:cNvSpPr/>
          <p:nvPr/>
        </p:nvSpPr>
        <p:spPr>
          <a:xfrm>
            <a:off x="7431948" y="5910786"/>
            <a:ext cx="44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kknews.cc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zh-tw</a:t>
            </a:r>
            <a:r>
              <a:rPr lang="en-US" dirty="0">
                <a:hlinkClick r:id="rId3"/>
              </a:rPr>
              <a:t>/code/o98bjvm.html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43AC2-F8F9-C949-8CA7-C9723A973094}"/>
              </a:ext>
            </a:extLst>
          </p:cNvPr>
          <p:cNvSpPr/>
          <p:nvPr/>
        </p:nvSpPr>
        <p:spPr>
          <a:xfrm>
            <a:off x="7431948" y="6333544"/>
            <a:ext cx="45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ezcshi.pixnet.net</a:t>
            </a:r>
            <a:r>
              <a:rPr lang="en-US" dirty="0">
                <a:hlinkClick r:id="rId4"/>
              </a:rPr>
              <a:t>/blog/post/13294937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13101</TotalTime>
  <Words>104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Ref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7</cp:revision>
  <dcterms:created xsi:type="dcterms:W3CDTF">2021-08-10T12:59:05Z</dcterms:created>
  <dcterms:modified xsi:type="dcterms:W3CDTF">2021-08-19T15:25:20Z</dcterms:modified>
</cp:coreProperties>
</file>