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0"/>
    <p:restoredTop sz="96723"/>
  </p:normalViewPr>
  <p:slideViewPr>
    <p:cSldViewPr snapToGrid="0" snapToObjects="1">
      <p:cViewPr varScale="1">
        <p:scale>
          <a:sx n="157" d="100"/>
          <a:sy n="157" d="100"/>
        </p:scale>
        <p:origin x="1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reitz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o98bjv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cshi.pixnet.net/blog/post/13294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A307B1-F866-544C-8CF5-06CFCA74353D}"/>
              </a:ext>
            </a:extLst>
          </p:cNvPr>
          <p:cNvSpPr/>
          <p:nvPr/>
        </p:nvSpPr>
        <p:spPr>
          <a:xfrm>
            <a:off x="94593" y="960887"/>
            <a:ext cx="11981794" cy="4980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FE480-1816-AF42-9EC5-FFC8DE9AC51F}"/>
              </a:ext>
            </a:extLst>
          </p:cNvPr>
          <p:cNvSpPr/>
          <p:nvPr/>
        </p:nvSpPr>
        <p:spPr>
          <a:xfrm>
            <a:off x="2690670" y="1015757"/>
            <a:ext cx="7254819" cy="4826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FCA65451-A5FF-0B4D-997A-11290E2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55" y="1102470"/>
            <a:ext cx="5919648" cy="46530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6004893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4381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SAVOYE LET PLAIN:1.0" pitchFamily="2" charset="0"/>
                <a:cs typeface="APPLE CHANCERY" panose="03020702040506060504" pitchFamily="66" charset="-79"/>
              </a:rPr>
              <a:t>Albert 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5043638" y="143038"/>
            <a:ext cx="68067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5193473" y="213897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8136317" y="214036"/>
            <a:ext cx="85908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6474034" y="213897"/>
            <a:ext cx="14960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Portfolio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9137434" y="213897"/>
            <a:ext cx="108124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Demo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F8DF-0794-0A44-9843-AC90D8B90D0B}"/>
              </a:ext>
            </a:extLst>
          </p:cNvPr>
          <p:cNvSpPr/>
          <p:nvPr/>
        </p:nvSpPr>
        <p:spPr>
          <a:xfrm>
            <a:off x="7984133" y="5411791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kenreitz.org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8782C-1CF4-324D-B1DC-6233B6D30583}"/>
              </a:ext>
            </a:extLst>
          </p:cNvPr>
          <p:cNvSpPr txBox="1"/>
          <p:nvPr/>
        </p:nvSpPr>
        <p:spPr>
          <a:xfrm>
            <a:off x="94593" y="-416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header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3A40-242A-1D40-A202-7A96EA48F210}"/>
              </a:ext>
            </a:extLst>
          </p:cNvPr>
          <p:cNvSpPr txBox="1"/>
          <p:nvPr/>
        </p:nvSpPr>
        <p:spPr>
          <a:xfrm>
            <a:off x="-119824" y="-357391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wrapper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07AA0-29FC-274F-9196-70F76449BA11}"/>
              </a:ext>
            </a:extLst>
          </p:cNvPr>
          <p:cNvSpPr txBox="1"/>
          <p:nvPr/>
        </p:nvSpPr>
        <p:spPr>
          <a:xfrm>
            <a:off x="4400876" y="-2234"/>
            <a:ext cx="15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nav-menu-bar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A9F1D-F97B-F44B-B2CD-0E6DAEE163A7}"/>
              </a:ext>
            </a:extLst>
          </p:cNvPr>
          <p:cNvSpPr txBox="1"/>
          <p:nvPr/>
        </p:nvSpPr>
        <p:spPr>
          <a:xfrm>
            <a:off x="134815" y="985078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A175A-F704-5D4C-8B8D-56F1BE82BDFE}"/>
              </a:ext>
            </a:extLst>
          </p:cNvPr>
          <p:cNvSpPr txBox="1"/>
          <p:nvPr/>
        </p:nvSpPr>
        <p:spPr>
          <a:xfrm>
            <a:off x="94593" y="5998707"/>
            <a:ext cx="77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footer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DE675-8725-994C-B8D8-DBEB3E1CE472}"/>
              </a:ext>
            </a:extLst>
          </p:cNvPr>
          <p:cNvSpPr txBox="1"/>
          <p:nvPr/>
        </p:nvSpPr>
        <p:spPr>
          <a:xfrm>
            <a:off x="2690669" y="10070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B46-D543-1E4C-B285-C663A761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waiting to Implement: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Shopping cart</a:t>
            </a:r>
          </a:p>
          <a:p>
            <a:endParaRPr lang="en-US" dirty="0"/>
          </a:p>
          <a:p>
            <a:r>
              <a:rPr lang="en-US" dirty="0"/>
              <a:t>Blog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Medium</a:t>
            </a:r>
            <a:r>
              <a:rPr lang="zh-TW" altLang="en-US" dirty="0"/>
              <a:t> </a:t>
            </a:r>
            <a:r>
              <a:rPr lang="en-US" altLang="zh-TW" dirty="0"/>
              <a:t>temporarily.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43F-C5B2-8D4E-A613-BE757C8F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FA9C-37AE-7442-99EC-4E9ECFA3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BF6-4E6C-FF45-9802-4FA0E86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B8ED-9ECD-934F-B5AD-9CEC8EE0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61ADAC-AA20-A843-B5EC-E250D676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355"/>
            <a:ext cx="5907639" cy="487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D0457-2699-8845-A100-66017B4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2A0B-3F3C-7C4B-A8AF-4B5C3051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4" y="1928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頂部</a:t>
            </a:r>
            <a:r>
              <a:rPr lang="en-US" altLang="ja-JP" dirty="0"/>
              <a:t>:</a:t>
            </a:r>
            <a:r>
              <a:rPr lang="en-US" dirty="0"/>
              <a:t>header</a:t>
            </a:r>
            <a:br>
              <a:rPr lang="en-US" dirty="0"/>
            </a:br>
            <a:r>
              <a:rPr lang="ja-JP" altLang="en-US"/>
              <a:t>內容</a:t>
            </a:r>
            <a:r>
              <a:rPr lang="en-US" altLang="ja-JP" dirty="0"/>
              <a:t>:</a:t>
            </a:r>
            <a:r>
              <a:rPr lang="en-US" dirty="0"/>
              <a:t>content/container</a:t>
            </a:r>
            <a:br>
              <a:rPr lang="en-US" dirty="0"/>
            </a:br>
            <a:r>
              <a:rPr lang="ja-JP" altLang="en-US"/>
              <a:t>尾部</a:t>
            </a:r>
            <a:r>
              <a:rPr lang="en-US" altLang="ja-JP" dirty="0"/>
              <a:t>:</a:t>
            </a:r>
            <a:r>
              <a:rPr lang="en-US" dirty="0"/>
              <a:t>footer</a:t>
            </a:r>
            <a:br>
              <a:rPr lang="en-US" dirty="0"/>
            </a:br>
            <a:r>
              <a:rPr lang="ja-JP" altLang="en-US"/>
              <a:t>選單</a:t>
            </a:r>
            <a:r>
              <a:rPr lang="en-US" altLang="ja-JP" dirty="0"/>
              <a:t>:</a:t>
            </a:r>
            <a:r>
              <a:rPr lang="en-US" dirty="0"/>
              <a:t>nav/navigation</a:t>
            </a:r>
            <a:br>
              <a:rPr lang="en-US" dirty="0"/>
            </a:br>
            <a:r>
              <a:rPr lang="ja-JP" altLang="en-US"/>
              <a:t>側欄</a:t>
            </a:r>
            <a:r>
              <a:rPr lang="en-US" altLang="ja-JP" dirty="0"/>
              <a:t>:</a:t>
            </a:r>
            <a:r>
              <a:rPr lang="en-US" dirty="0"/>
              <a:t>sidebar</a:t>
            </a:r>
            <a:br>
              <a:rPr lang="en-US" dirty="0"/>
            </a:br>
            <a:r>
              <a:rPr lang="ja-JP" altLang="en-US"/>
              <a:t>欄目</a:t>
            </a:r>
            <a:r>
              <a:rPr lang="en-US" altLang="ja-JP" dirty="0"/>
              <a:t>:</a:t>
            </a:r>
            <a:r>
              <a:rPr lang="en-US" dirty="0"/>
              <a:t>column</a:t>
            </a:r>
            <a:br>
              <a:rPr lang="en-US" dirty="0"/>
            </a:br>
            <a:r>
              <a:rPr lang="ja-JP" altLang="en-US"/>
              <a:t>頁面控制整體佈局寬度</a:t>
            </a:r>
            <a:r>
              <a:rPr lang="en-US" altLang="ja-JP" dirty="0"/>
              <a:t>:</a:t>
            </a:r>
            <a:r>
              <a:rPr lang="en-US" dirty="0"/>
              <a:t>wrapper</a:t>
            </a:r>
            <a:br>
              <a:rPr lang="en-US" dirty="0"/>
            </a:br>
            <a:r>
              <a:rPr lang="ja-JP" altLang="en-US"/>
              <a:t>主要區域</a:t>
            </a:r>
            <a:r>
              <a:rPr lang="en-US" altLang="ja-JP" dirty="0"/>
              <a:t>(</a:t>
            </a:r>
            <a:r>
              <a:rPr lang="ja-JP" altLang="en-US"/>
              <a:t>通常為頁面主要內容部份</a:t>
            </a:r>
            <a:r>
              <a:rPr lang="en-US" altLang="ja-JP" dirty="0"/>
              <a:t>):</a:t>
            </a:r>
            <a:r>
              <a:rPr lang="en-US" dirty="0"/>
              <a:t>primary</a:t>
            </a:r>
            <a:br>
              <a:rPr lang="en-US" dirty="0"/>
            </a:br>
            <a:r>
              <a:rPr lang="ja-JP" altLang="en-US"/>
              <a:t>次要區域</a:t>
            </a:r>
            <a:r>
              <a:rPr lang="en-US" altLang="ja-JP" dirty="0"/>
              <a:t>(</a:t>
            </a:r>
            <a:r>
              <a:rPr lang="ja-JP" altLang="en-US"/>
              <a:t>通常為次選單</a:t>
            </a:r>
            <a:r>
              <a:rPr lang="en-US" altLang="ja-JP" dirty="0"/>
              <a:t>):</a:t>
            </a:r>
            <a:r>
              <a:rPr lang="en-US" dirty="0"/>
              <a:t>secondary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63FC2271-530E-1E4A-8EA1-D30305817C8D}"/>
              </a:ext>
            </a:extLst>
          </p:cNvPr>
          <p:cNvSpPr/>
          <p:nvPr/>
        </p:nvSpPr>
        <p:spPr>
          <a:xfrm>
            <a:off x="7431948" y="5910786"/>
            <a:ext cx="44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kknews.cc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zh-tw</a:t>
            </a:r>
            <a:r>
              <a:rPr lang="en-US" dirty="0">
                <a:hlinkClick r:id="rId3"/>
              </a:rPr>
              <a:t>/code/o98bjvm.html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43AC2-F8F9-C949-8CA7-C9723A973094}"/>
              </a:ext>
            </a:extLst>
          </p:cNvPr>
          <p:cNvSpPr/>
          <p:nvPr/>
        </p:nvSpPr>
        <p:spPr>
          <a:xfrm>
            <a:off x="7431948" y="6333544"/>
            <a:ext cx="45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ezcshi.pixnet.net</a:t>
            </a:r>
            <a:r>
              <a:rPr lang="en-US" dirty="0">
                <a:hlinkClick r:id="rId4"/>
              </a:rPr>
              <a:t>/blog/post/13294937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28685</TotalTime>
  <Words>126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SAVOYE LET PLAIN:1.0</vt:lpstr>
      <vt:lpstr>Office Theme</vt:lpstr>
      <vt:lpstr>PowerPoint Presentation</vt:lpstr>
      <vt:lpstr>PowerPoint Presentation</vt:lpstr>
      <vt:lpstr>PowerPoint Presentation</vt:lpstr>
      <vt:lpstr>PowerPoint Presentation</vt:lpstr>
      <vt:lpstr>Ref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11</cp:revision>
  <dcterms:created xsi:type="dcterms:W3CDTF">2021-08-10T12:59:05Z</dcterms:created>
  <dcterms:modified xsi:type="dcterms:W3CDTF">2021-09-26T09:38:07Z</dcterms:modified>
</cp:coreProperties>
</file>