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337"/>
  </p:normalViewPr>
  <p:slideViewPr>
    <p:cSldViewPr snapToGrid="0" snapToObjects="1">
      <p:cViewPr varScale="1">
        <p:scale>
          <a:sx n="136" d="100"/>
          <a:sy n="136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2DAF2-BD77-584D-ADD5-AD9CFA98BA5C}" type="datetimeFigureOut">
              <a:rPr lang="en-US" smtClean="0"/>
              <a:t>8/10/21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98DE7-50B5-AA40-950F-B78C2E944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9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kenreitz.org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98DE7-50B5-AA40-950F-B78C2E944F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76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6353-AA3A-2B4D-91A4-0F782E92B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C2E38-32A3-264E-B0F1-76C0C1941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891C3-4F8C-D642-8350-8B5420DE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C222C-66BC-2B4D-9C01-738AB7A03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F964E-4A4F-7144-95BA-3259F1BB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3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19FB-9BB7-2A40-B316-2223468B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8A09B-B2D3-104F-944E-30211B0FA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FD2D-AF62-684D-86CE-6D3645E8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2071A-CB52-CD44-955C-07C75B2D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BBF5C-F2B8-D04D-BACE-76C95163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8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FC558E-B074-5C45-B8D9-AB94D1FE0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0138A-6AE3-C34C-ADD2-5F6F233F7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1046D-0F78-E94A-8330-46A038B3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0E92F-B675-354E-B467-55F5AC6C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CBBF-94DF-374F-B0C7-F4698AC4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6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1055B-9060-6847-9225-D71F63395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EE7A1-B981-C444-8C4F-9ABCA12B2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5C739-C9A0-0D43-A727-B7500AA6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46B37-763D-A340-BB12-474C217BF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59BB7-01D9-084F-999D-4E3A7AF0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13595-0BEA-C547-BFBD-C4B96114C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4C522-3BD0-9540-8A6A-58C54C07E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E4DA6-000C-A842-930B-77020CBF7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903CB-3201-5E47-9706-A274FFAE1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B61A1-D21F-8F45-98CA-3CC1A0C1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0F6F-890B-C44C-B78A-CC2A3697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FFCAD-3136-F64B-91C7-2A608C4A2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976BB-306C-7746-A526-3FBF4946A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52A0A-79E3-5B4A-B2FB-00C63802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8/10/21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B7AF7-4E00-EC45-940C-043621AB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1E762-6DE2-8740-965D-66D79B88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7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BF580-AC17-8849-81C9-416E84102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F8FFC-7D94-C145-8D9E-7C8ACF1B6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E704D-DA6D-3B46-9B60-4AD20684F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4A4B1-C012-5B4D-9161-0A1116BB1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C1806-E8A6-5F47-A27B-940846B23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FE8EA1-D897-7F4C-B593-DA998AD0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8/10/21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AD09B4-BC5A-124F-8905-82E9CD9F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C018B5-0424-7646-9620-561D87BE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3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4CE4-0F05-F044-B904-868C39EE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4016A-7222-3541-B960-959D2E90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8/10/21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8A14F-EC98-C64D-B29A-62538D9B2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AD102-80A4-D64E-8EA4-C284F6ED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5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B478B-34C3-CF42-B241-2CC76050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8/10/21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5ED80E-12AB-B146-B073-519B24B4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89646-4887-744A-AAD9-00F7617E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5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0684-9B1F-F94A-B2D4-504D8C53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5835-05E2-4B41-8A8C-B4B1E0E91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7AF64-4D81-FA40-82D4-DA6C01F85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5B3B4-76B3-2346-BFBA-511C63E3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8/10/21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1AB91-6F81-854C-9C1D-06AC8836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906FC-5601-FF46-B878-661FF324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5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2757-55D8-664D-8679-5C1EA0A19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74AD19-06D4-A147-AA66-8E6120633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CFBE3-2C82-0D47-92AE-02AD9B6AF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46AEE-3893-5843-870B-5257BD3B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B4D0-D3ED-8D43-BD61-3AFF2E816EE8}" type="datetimeFigureOut">
              <a:rPr lang="en-US" smtClean="0"/>
              <a:t>8/10/21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C958B-74A5-F646-80A9-A2C630B90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910B-168A-C649-A1CD-D9594B21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8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F5F180-D205-C946-AECC-004CC8B9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AF396-E848-FF44-8E79-D5D376C52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7827-D738-7141-82E8-5409615E81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1B4D0-D3ED-8D43-BD61-3AFF2E816EE8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7742B-B61F-D748-AE6E-9DA756D56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275FC-9562-A94F-A0F5-F261EA092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DA9BD-6BF6-594E-9F3B-9285AE0B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2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D018BC2-278D-1947-AAA1-8BD64970583C}"/>
              </a:ext>
            </a:extLst>
          </p:cNvPr>
          <p:cNvSpPr/>
          <p:nvPr/>
        </p:nvSpPr>
        <p:spPr>
          <a:xfrm>
            <a:off x="94593" y="5905665"/>
            <a:ext cx="11981794" cy="8092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43CDD4-4749-5C48-BE91-08677413921C}"/>
              </a:ext>
            </a:extLst>
          </p:cNvPr>
          <p:cNvSpPr/>
          <p:nvPr/>
        </p:nvSpPr>
        <p:spPr>
          <a:xfrm>
            <a:off x="94593" y="63060"/>
            <a:ext cx="11981794" cy="8092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FB1FA-C3E8-324D-B18A-85D57742CAEC}"/>
              </a:ext>
            </a:extLst>
          </p:cNvPr>
          <p:cNvSpPr txBox="1"/>
          <p:nvPr/>
        </p:nvSpPr>
        <p:spPr>
          <a:xfrm>
            <a:off x="175247" y="143038"/>
            <a:ext cx="2336498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3600" dirty="0"/>
              <a:t>Albert</a:t>
            </a:r>
            <a:r>
              <a:rPr lang="zh-TW" altLang="en-US" sz="3600" dirty="0"/>
              <a:t> </a:t>
            </a:r>
            <a:r>
              <a:rPr lang="en-US" altLang="zh-TW" sz="3600" dirty="0"/>
              <a:t>Teng</a:t>
            </a: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4E71D5-E7A7-874C-95A8-A66ED2BA10DE}"/>
              </a:ext>
            </a:extLst>
          </p:cNvPr>
          <p:cNvSpPr txBox="1"/>
          <p:nvPr/>
        </p:nvSpPr>
        <p:spPr>
          <a:xfrm>
            <a:off x="4456386" y="143038"/>
            <a:ext cx="7394032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A454C6-A272-5040-8284-0D9840887865}"/>
              </a:ext>
            </a:extLst>
          </p:cNvPr>
          <p:cNvSpPr txBox="1"/>
          <p:nvPr/>
        </p:nvSpPr>
        <p:spPr>
          <a:xfrm>
            <a:off x="4572002" y="206098"/>
            <a:ext cx="1124607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About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EEE0AC-46DB-E34B-B224-A87A0BFABDA4}"/>
              </a:ext>
            </a:extLst>
          </p:cNvPr>
          <p:cNvSpPr txBox="1"/>
          <p:nvPr/>
        </p:nvSpPr>
        <p:spPr>
          <a:xfrm>
            <a:off x="7304691" y="205345"/>
            <a:ext cx="877614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Blog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D3447-5BB9-084F-8917-B7422BA46319}"/>
              </a:ext>
            </a:extLst>
          </p:cNvPr>
          <p:cNvSpPr txBox="1"/>
          <p:nvPr/>
        </p:nvSpPr>
        <p:spPr>
          <a:xfrm>
            <a:off x="5864777" y="205345"/>
            <a:ext cx="1237594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Project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F8A43-E7FC-C345-84A6-53792BE245E7}"/>
              </a:ext>
            </a:extLst>
          </p:cNvPr>
          <p:cNvSpPr txBox="1"/>
          <p:nvPr/>
        </p:nvSpPr>
        <p:spPr>
          <a:xfrm>
            <a:off x="10344808" y="206098"/>
            <a:ext cx="1379485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Contact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1023EC-F956-5E40-BA11-B39279F1BC65}"/>
              </a:ext>
            </a:extLst>
          </p:cNvPr>
          <p:cNvSpPr txBox="1"/>
          <p:nvPr/>
        </p:nvSpPr>
        <p:spPr>
          <a:xfrm>
            <a:off x="8405652" y="205345"/>
            <a:ext cx="1813031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Playground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853AC-6E72-D14A-A34B-B9026379F095}"/>
              </a:ext>
            </a:extLst>
          </p:cNvPr>
          <p:cNvSpPr txBox="1"/>
          <p:nvPr/>
        </p:nvSpPr>
        <p:spPr>
          <a:xfrm>
            <a:off x="7022969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34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</Words>
  <Application>Microsoft Macintosh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Teng</dc:creator>
  <cp:lastModifiedBy>Albert Teng</cp:lastModifiedBy>
  <cp:revision>2</cp:revision>
  <dcterms:created xsi:type="dcterms:W3CDTF">2021-08-10T12:59:05Z</dcterms:created>
  <dcterms:modified xsi:type="dcterms:W3CDTF">2021-08-10T13:14:05Z</dcterms:modified>
</cp:coreProperties>
</file>