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/>
    <p:restoredTop sz="96723"/>
  </p:normalViewPr>
  <p:slideViewPr>
    <p:cSldViewPr snapToGrid="0" snapToObjects="1">
      <p:cViewPr varScale="1">
        <p:scale>
          <a:sx n="129" d="100"/>
          <a:sy n="129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2DAF2-BD77-584D-ADD5-AD9CFA98BA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DE7-50B5-AA40-950F-B78C2E94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DE7-50B5-AA40-950F-B78C2E944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6353-AA3A-2B4D-91A4-0F782E92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C2E38-32A3-264E-B0F1-76C0C194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91C3-4F8C-D642-8350-8B5420D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222C-66BC-2B4D-9C01-738AB7A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964E-4A4F-7144-95BA-3259F1BB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9FB-9BB7-2A40-B316-2223468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A09B-B2D3-104F-944E-30211B0F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FD2D-AF62-684D-86CE-6D3645E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071A-CB52-CD44-955C-07C75B2D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BF5C-F2B8-D04D-BACE-76C9516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C558E-B074-5C45-B8D9-AB94D1FE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138A-6AE3-C34C-ADD2-5F6F233F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046D-0F78-E94A-8330-46A038B3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E92F-B675-354E-B467-55F5AC6C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CBBF-94DF-374F-B0C7-F4698AC4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5B-9060-6847-9225-D71F6339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E7A1-B981-C444-8C4F-9ABCA12B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C739-C9A0-0D43-A727-B7500AA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6B37-763D-A340-BB12-474C217B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9BB7-01D9-084F-999D-4E3A7AF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3595-0BEA-C547-BFBD-C4B96114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C522-3BD0-9540-8A6A-58C54C07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4DA6-000C-A842-930B-77020CBF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03CB-3201-5E47-9706-A274FFAE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61A1-D21F-8F45-98CA-3CC1A0C1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0F6F-890B-C44C-B78A-CC2A369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FCAD-3136-F64B-91C7-2A608C4A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76BB-306C-7746-A526-3FBF4946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A0A-79E3-5B4A-B2FB-00C6380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7AF7-4E00-EC45-940C-043621AB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E762-6DE2-8740-965D-66D79B8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580-AC17-8849-81C9-416E8410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8FFC-7D94-C145-8D9E-7C8ACF1B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704D-DA6D-3B46-9B60-4AD20684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A4B1-C012-5B4D-9161-0A1116BB1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1806-E8A6-5F47-A27B-940846B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E8EA1-D897-7F4C-B593-DA998AD0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D09B4-BC5A-124F-8905-82E9CD9F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018B5-0424-7646-9620-561D87BE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CE4-0F05-F044-B904-868C39E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4016A-7222-3541-B960-959D2E9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A14F-EC98-C64D-B29A-62538D9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D102-80A4-D64E-8EA4-C284F6E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B478B-34C3-CF42-B241-2CC76050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D80E-12AB-B146-B073-519B24B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89646-4887-744A-AAD9-00F7617E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684-9B1F-F94A-B2D4-504D8C53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5835-05E2-4B41-8A8C-B4B1E0E9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AF64-4D81-FA40-82D4-DA6C01F8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B3B4-76B3-2346-BFBA-511C63E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AB91-6F81-854C-9C1D-06AC8836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906FC-5601-FF46-B878-661FF324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757-55D8-664D-8679-5C1EA0A1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4AD19-06D4-A147-AA66-8E612063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FBE3-2C82-0D47-92AE-02AD9B6A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46AEE-3893-5843-870B-5257BD3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958B-74A5-F646-80A9-A2C630B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910B-168A-C649-A1CD-D9594B2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5F180-D205-C946-AECC-004CC8B9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F396-E848-FF44-8E79-D5D376C5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7827-D738-7141-82E8-5409615E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B4D0-D3ED-8D43-BD61-3AFF2E816E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742B-B61F-D748-AE6E-9DA756D56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75FC-9562-A94F-A0F5-F261EA09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nreitz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code/o98bjvm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zcshi.pixnet.net/blog/post/132949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A307B1-F866-544C-8CF5-06CFCA74353D}"/>
              </a:ext>
            </a:extLst>
          </p:cNvPr>
          <p:cNvSpPr/>
          <p:nvPr/>
        </p:nvSpPr>
        <p:spPr>
          <a:xfrm>
            <a:off x="94593" y="960887"/>
            <a:ext cx="11981794" cy="4980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FE480-1816-AF42-9EC5-FFC8DE9AC51F}"/>
              </a:ext>
            </a:extLst>
          </p:cNvPr>
          <p:cNvSpPr/>
          <p:nvPr/>
        </p:nvSpPr>
        <p:spPr>
          <a:xfrm>
            <a:off x="2690670" y="1015757"/>
            <a:ext cx="7254819" cy="4826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holding a camera&#10;&#10;Description automatically generated with medium confidence">
            <a:extLst>
              <a:ext uri="{FF2B5EF4-FFF2-40B4-BE49-F238E27FC236}">
                <a16:creationId xmlns:a16="http://schemas.microsoft.com/office/drawing/2014/main" id="{FCA65451-A5FF-0B4D-997A-11290E2D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55" y="1102470"/>
            <a:ext cx="5919648" cy="46530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018BC2-278D-1947-AAA1-8BD64970583C}"/>
              </a:ext>
            </a:extLst>
          </p:cNvPr>
          <p:cNvSpPr/>
          <p:nvPr/>
        </p:nvSpPr>
        <p:spPr>
          <a:xfrm>
            <a:off x="94593" y="6004893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3CDD4-4749-5C48-BE91-08677413921C}"/>
              </a:ext>
            </a:extLst>
          </p:cNvPr>
          <p:cNvSpPr/>
          <p:nvPr/>
        </p:nvSpPr>
        <p:spPr>
          <a:xfrm>
            <a:off x="94593" y="43810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FB1FA-C3E8-324D-B18A-85D57742CAEC}"/>
              </a:ext>
            </a:extLst>
          </p:cNvPr>
          <p:cNvSpPr txBox="1"/>
          <p:nvPr/>
        </p:nvSpPr>
        <p:spPr>
          <a:xfrm>
            <a:off x="175247" y="143038"/>
            <a:ext cx="233649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atin typeface="SAVOYE LET PLAIN:1.0" pitchFamily="2" charset="0"/>
                <a:cs typeface="APPLE CHANCERY" panose="03020702040506060504" pitchFamily="66" charset="-79"/>
              </a:rPr>
              <a:t>Albert Teng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E71D5-E7A7-874C-95A8-A66ED2BA10DE}"/>
              </a:ext>
            </a:extLst>
          </p:cNvPr>
          <p:cNvSpPr txBox="1"/>
          <p:nvPr/>
        </p:nvSpPr>
        <p:spPr>
          <a:xfrm>
            <a:off x="5043638" y="143038"/>
            <a:ext cx="680678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454C6-A272-5040-8284-0D9840887865}"/>
              </a:ext>
            </a:extLst>
          </p:cNvPr>
          <p:cNvSpPr txBox="1"/>
          <p:nvPr/>
        </p:nvSpPr>
        <p:spPr>
          <a:xfrm>
            <a:off x="5193473" y="213897"/>
            <a:ext cx="112460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About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EE0AC-46DB-E34B-B224-A87A0BFABDA4}"/>
              </a:ext>
            </a:extLst>
          </p:cNvPr>
          <p:cNvSpPr txBox="1"/>
          <p:nvPr/>
        </p:nvSpPr>
        <p:spPr>
          <a:xfrm>
            <a:off x="8136317" y="214036"/>
            <a:ext cx="85908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Blog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D3447-5BB9-084F-8917-B7422BA46319}"/>
              </a:ext>
            </a:extLst>
          </p:cNvPr>
          <p:cNvSpPr txBox="1"/>
          <p:nvPr/>
        </p:nvSpPr>
        <p:spPr>
          <a:xfrm>
            <a:off x="6474034" y="213897"/>
            <a:ext cx="149603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Portfolio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F8A43-E7FC-C345-84A6-53792BE245E7}"/>
              </a:ext>
            </a:extLst>
          </p:cNvPr>
          <p:cNvSpPr txBox="1"/>
          <p:nvPr/>
        </p:nvSpPr>
        <p:spPr>
          <a:xfrm>
            <a:off x="10344808" y="206098"/>
            <a:ext cx="137948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Contact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023EC-F956-5E40-BA11-B39279F1BC65}"/>
              </a:ext>
            </a:extLst>
          </p:cNvPr>
          <p:cNvSpPr txBox="1"/>
          <p:nvPr/>
        </p:nvSpPr>
        <p:spPr>
          <a:xfrm>
            <a:off x="9137434" y="213897"/>
            <a:ext cx="108124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Demo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853AC-6E72-D14A-A34B-B9026379F095}"/>
              </a:ext>
            </a:extLst>
          </p:cNvPr>
          <p:cNvSpPr txBox="1"/>
          <p:nvPr/>
        </p:nvSpPr>
        <p:spPr>
          <a:xfrm>
            <a:off x="702296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2F8DF-0794-0A44-9843-AC90D8B90D0B}"/>
              </a:ext>
            </a:extLst>
          </p:cNvPr>
          <p:cNvSpPr/>
          <p:nvPr/>
        </p:nvSpPr>
        <p:spPr>
          <a:xfrm>
            <a:off x="7984133" y="5411791"/>
            <a:ext cx="211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kenreitz.org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8782C-1CF4-324D-B1DC-6233B6D30583}"/>
              </a:ext>
            </a:extLst>
          </p:cNvPr>
          <p:cNvSpPr txBox="1"/>
          <p:nvPr/>
        </p:nvSpPr>
        <p:spPr>
          <a:xfrm>
            <a:off x="94593" y="-4162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header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3A40-242A-1D40-A202-7A96EA48F210}"/>
              </a:ext>
            </a:extLst>
          </p:cNvPr>
          <p:cNvSpPr txBox="1"/>
          <p:nvPr/>
        </p:nvSpPr>
        <p:spPr>
          <a:xfrm>
            <a:off x="-119824" y="-357391"/>
            <a:ext cx="99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wrapper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07AA0-29FC-274F-9196-70F76449BA11}"/>
              </a:ext>
            </a:extLst>
          </p:cNvPr>
          <p:cNvSpPr txBox="1"/>
          <p:nvPr/>
        </p:nvSpPr>
        <p:spPr>
          <a:xfrm>
            <a:off x="4400876" y="-2234"/>
            <a:ext cx="153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nav-menu-bar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A9F1D-F97B-F44B-B2CD-0E6DAEE163A7}"/>
              </a:ext>
            </a:extLst>
          </p:cNvPr>
          <p:cNvSpPr txBox="1"/>
          <p:nvPr/>
        </p:nvSpPr>
        <p:spPr>
          <a:xfrm>
            <a:off x="134815" y="985078"/>
            <a:ext cx="91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content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A175A-F704-5D4C-8B8D-56F1BE82BDFE}"/>
              </a:ext>
            </a:extLst>
          </p:cNvPr>
          <p:cNvSpPr txBox="1"/>
          <p:nvPr/>
        </p:nvSpPr>
        <p:spPr>
          <a:xfrm>
            <a:off x="94593" y="5998707"/>
            <a:ext cx="77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footer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DE675-8725-994C-B8D8-DBEB3E1CE472}"/>
              </a:ext>
            </a:extLst>
          </p:cNvPr>
          <p:cNvSpPr txBox="1"/>
          <p:nvPr/>
        </p:nvSpPr>
        <p:spPr>
          <a:xfrm>
            <a:off x="2690669" y="10070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0B46-D543-1E4C-B285-C663A761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9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 waiting to Implement:</a:t>
            </a:r>
          </a:p>
          <a:p>
            <a:r>
              <a:rPr lang="en-US" dirty="0"/>
              <a:t>Sign up</a:t>
            </a:r>
          </a:p>
          <a:p>
            <a:r>
              <a:rPr lang="en-US" dirty="0"/>
              <a:t>Login </a:t>
            </a:r>
          </a:p>
          <a:p>
            <a:r>
              <a:rPr lang="en-US" dirty="0"/>
              <a:t>Shopping cart</a:t>
            </a:r>
          </a:p>
          <a:p>
            <a:r>
              <a:rPr lang="en-US" dirty="0"/>
              <a:t>Reservation System (booking conference room with time slot.) </a:t>
            </a:r>
          </a:p>
          <a:p>
            <a:endParaRPr lang="en-US" dirty="0"/>
          </a:p>
          <a:p>
            <a:r>
              <a:rPr lang="en-US" dirty="0"/>
              <a:t>Blog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Medium</a:t>
            </a:r>
            <a:r>
              <a:rPr lang="zh-TW" altLang="en-US" dirty="0"/>
              <a:t> </a:t>
            </a:r>
            <a:r>
              <a:rPr lang="en-US" altLang="zh-TW" dirty="0"/>
              <a:t>temporarily.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43F-C5B2-8D4E-A613-BE757C8F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" y="0"/>
            <a:ext cx="10263673" cy="978281"/>
          </a:xfrm>
        </p:spPr>
        <p:txBody>
          <a:bodyPr/>
          <a:lstStyle/>
          <a:p>
            <a:r>
              <a:rPr lang="en-US" b="1" dirty="0"/>
              <a:t>Website Structure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B46804-B3BB-FB41-9324-03C89B59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747" y="2417424"/>
            <a:ext cx="2222054" cy="700963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2CDA48-AD36-7943-B684-FDAD4EEB9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7934" r="2623"/>
          <a:stretch/>
        </p:blipFill>
        <p:spPr>
          <a:xfrm>
            <a:off x="8448729" y="1669272"/>
            <a:ext cx="2311190" cy="568011"/>
          </a:xfrm>
          <a:prstGeom prst="rect">
            <a:avLst/>
          </a:prstGeom>
        </p:spPr>
      </p:pic>
      <p:pic>
        <p:nvPicPr>
          <p:cNvPr id="9" name="Picture 8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6D1D1DDC-C9C5-3B4E-8812-B44A83A6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208" y="3946125"/>
            <a:ext cx="2498200" cy="100210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20D259A-0F01-9B4E-A248-CA1C4EFFA7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77" t="15989" r="7547" b="16087"/>
          <a:stretch/>
        </p:blipFill>
        <p:spPr>
          <a:xfrm>
            <a:off x="8519752" y="4597911"/>
            <a:ext cx="2306049" cy="1239072"/>
          </a:xfrm>
          <a:prstGeom prst="rect">
            <a:avLst/>
          </a:prstGeom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39B49AF6-E452-3245-8AF3-4BC49E4C9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204" y="1137963"/>
            <a:ext cx="2010929" cy="9442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4E79976-6A01-5849-9B70-C9E2352474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841"/>
          <a:stretch/>
        </p:blipFill>
        <p:spPr>
          <a:xfrm>
            <a:off x="198790" y="946477"/>
            <a:ext cx="2466581" cy="14455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DD4D360-BBB7-F44E-AA3A-04B65E5CB211}"/>
              </a:ext>
            </a:extLst>
          </p:cNvPr>
          <p:cNvSpPr/>
          <p:nvPr/>
        </p:nvSpPr>
        <p:spPr>
          <a:xfrm>
            <a:off x="2786980" y="978281"/>
            <a:ext cx="8745657" cy="54225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66D5D-95CC-6E45-9BDB-A7D0EFC2B3B4}"/>
              </a:ext>
            </a:extLst>
          </p:cNvPr>
          <p:cNvSpPr txBox="1"/>
          <p:nvPr/>
        </p:nvSpPr>
        <p:spPr>
          <a:xfrm>
            <a:off x="3050597" y="1992940"/>
            <a:ext cx="1963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Docker-compose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7686D-F41A-5142-9B60-F54C0325654D}"/>
              </a:ext>
            </a:extLst>
          </p:cNvPr>
          <p:cNvSpPr txBox="1"/>
          <p:nvPr/>
        </p:nvSpPr>
        <p:spPr>
          <a:xfrm>
            <a:off x="7426459" y="1510080"/>
            <a:ext cx="64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7C74A-386A-884C-931E-4667E9682499}"/>
              </a:ext>
            </a:extLst>
          </p:cNvPr>
          <p:cNvSpPr/>
          <p:nvPr/>
        </p:nvSpPr>
        <p:spPr>
          <a:xfrm>
            <a:off x="8102513" y="1449718"/>
            <a:ext cx="3140526" cy="189881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086B46-8B12-3942-B1C0-130BE86AF706}"/>
              </a:ext>
            </a:extLst>
          </p:cNvPr>
          <p:cNvSpPr/>
          <p:nvPr/>
        </p:nvSpPr>
        <p:spPr>
          <a:xfrm>
            <a:off x="3128513" y="3191067"/>
            <a:ext cx="2804280" cy="184746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D1274D-3218-9C45-B758-EF72A7A0A304}"/>
              </a:ext>
            </a:extLst>
          </p:cNvPr>
          <p:cNvSpPr/>
          <p:nvPr/>
        </p:nvSpPr>
        <p:spPr>
          <a:xfrm>
            <a:off x="8102514" y="4268040"/>
            <a:ext cx="3140526" cy="189881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02D72-6889-7E4F-9E57-1A36C5056938}"/>
              </a:ext>
            </a:extLst>
          </p:cNvPr>
          <p:cNvSpPr txBox="1"/>
          <p:nvPr/>
        </p:nvSpPr>
        <p:spPr>
          <a:xfrm>
            <a:off x="7426459" y="421590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db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53AFC-A03E-7742-B3CF-368365F7744A}"/>
              </a:ext>
            </a:extLst>
          </p:cNvPr>
          <p:cNvSpPr txBox="1"/>
          <p:nvPr/>
        </p:nvSpPr>
        <p:spPr>
          <a:xfrm>
            <a:off x="3209079" y="2785420"/>
            <a:ext cx="152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Proxy-server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F3D95B-D703-BE43-85D4-FC4A848FB7F5}"/>
              </a:ext>
            </a:extLst>
          </p:cNvPr>
          <p:cNvCxnSpPr>
            <a:cxnSpLocks/>
          </p:cNvCxnSpPr>
          <p:nvPr/>
        </p:nvCxnSpPr>
        <p:spPr>
          <a:xfrm flipH="1">
            <a:off x="6028862" y="2473642"/>
            <a:ext cx="1903642" cy="132556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19EB5-25D4-834F-8085-D6A77C76F99C}"/>
              </a:ext>
            </a:extLst>
          </p:cNvPr>
          <p:cNvCxnSpPr>
            <a:cxnSpLocks/>
          </p:cNvCxnSpPr>
          <p:nvPr/>
        </p:nvCxnSpPr>
        <p:spPr>
          <a:xfrm flipH="1" flipV="1">
            <a:off x="6028863" y="4133459"/>
            <a:ext cx="1938557" cy="110249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D8AED8-06FD-8C41-912D-01E873C0132C}"/>
              </a:ext>
            </a:extLst>
          </p:cNvPr>
          <p:cNvCxnSpPr>
            <a:cxnSpLocks/>
          </p:cNvCxnSpPr>
          <p:nvPr/>
        </p:nvCxnSpPr>
        <p:spPr>
          <a:xfrm flipV="1">
            <a:off x="9672776" y="3425684"/>
            <a:ext cx="0" cy="79022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879C8B95-66DA-6E42-AA3C-8A51CC54C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152" y="3373014"/>
            <a:ext cx="1021726" cy="51086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B6F6D7B-00DC-4B4F-8902-1E6BF88B9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2669" y="3281949"/>
            <a:ext cx="1617739" cy="5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6BF6-4E6C-FF45-9802-4FA0E86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B8ED-9ECD-934F-B5AD-9CEC8EE0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61ADAC-AA20-A843-B5EC-E250D676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355"/>
            <a:ext cx="5907639" cy="4872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D0457-2699-8845-A100-66017B4A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2A0B-3F3C-7C4B-A8AF-4B5C3051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14" y="19287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頂部</a:t>
            </a:r>
            <a:r>
              <a:rPr lang="en-US" altLang="ja-JP" dirty="0"/>
              <a:t>:</a:t>
            </a:r>
            <a:r>
              <a:rPr lang="en-US" dirty="0"/>
              <a:t>header</a:t>
            </a:r>
            <a:br>
              <a:rPr lang="en-US" dirty="0"/>
            </a:br>
            <a:r>
              <a:rPr lang="ja-JP" altLang="en-US"/>
              <a:t>內容</a:t>
            </a:r>
            <a:r>
              <a:rPr lang="en-US" altLang="ja-JP" dirty="0"/>
              <a:t>:</a:t>
            </a:r>
            <a:r>
              <a:rPr lang="en-US" dirty="0"/>
              <a:t>content/container</a:t>
            </a:r>
            <a:br>
              <a:rPr lang="en-US" dirty="0"/>
            </a:br>
            <a:r>
              <a:rPr lang="ja-JP" altLang="en-US"/>
              <a:t>尾部</a:t>
            </a:r>
            <a:r>
              <a:rPr lang="en-US" altLang="ja-JP" dirty="0"/>
              <a:t>:</a:t>
            </a:r>
            <a:r>
              <a:rPr lang="en-US" dirty="0"/>
              <a:t>footer</a:t>
            </a:r>
            <a:br>
              <a:rPr lang="en-US" dirty="0"/>
            </a:br>
            <a:r>
              <a:rPr lang="ja-JP" altLang="en-US"/>
              <a:t>選單</a:t>
            </a:r>
            <a:r>
              <a:rPr lang="en-US" altLang="ja-JP" dirty="0"/>
              <a:t>:</a:t>
            </a:r>
            <a:r>
              <a:rPr lang="en-US" dirty="0"/>
              <a:t>nav/navigation</a:t>
            </a:r>
            <a:br>
              <a:rPr lang="en-US" dirty="0"/>
            </a:br>
            <a:r>
              <a:rPr lang="ja-JP" altLang="en-US"/>
              <a:t>側欄</a:t>
            </a:r>
            <a:r>
              <a:rPr lang="en-US" altLang="ja-JP" dirty="0"/>
              <a:t>:</a:t>
            </a:r>
            <a:r>
              <a:rPr lang="en-US" dirty="0"/>
              <a:t>sidebar</a:t>
            </a:r>
            <a:br>
              <a:rPr lang="en-US" dirty="0"/>
            </a:br>
            <a:r>
              <a:rPr lang="ja-JP" altLang="en-US"/>
              <a:t>欄目</a:t>
            </a:r>
            <a:r>
              <a:rPr lang="en-US" altLang="ja-JP" dirty="0"/>
              <a:t>:</a:t>
            </a:r>
            <a:r>
              <a:rPr lang="en-US" dirty="0"/>
              <a:t>column</a:t>
            </a:r>
            <a:br>
              <a:rPr lang="en-US" dirty="0"/>
            </a:br>
            <a:r>
              <a:rPr lang="ja-JP" altLang="en-US"/>
              <a:t>頁面控制整體佈局寬度</a:t>
            </a:r>
            <a:r>
              <a:rPr lang="en-US" altLang="ja-JP" dirty="0"/>
              <a:t>:</a:t>
            </a:r>
            <a:r>
              <a:rPr lang="en-US" dirty="0"/>
              <a:t>wrapper</a:t>
            </a:r>
            <a:br>
              <a:rPr lang="en-US" dirty="0"/>
            </a:br>
            <a:r>
              <a:rPr lang="ja-JP" altLang="en-US"/>
              <a:t>主要區域</a:t>
            </a:r>
            <a:r>
              <a:rPr lang="en-US" altLang="ja-JP" dirty="0"/>
              <a:t>(</a:t>
            </a:r>
            <a:r>
              <a:rPr lang="ja-JP" altLang="en-US"/>
              <a:t>通常為頁面主要內容部份</a:t>
            </a:r>
            <a:r>
              <a:rPr lang="en-US" altLang="ja-JP" dirty="0"/>
              <a:t>):</a:t>
            </a:r>
            <a:r>
              <a:rPr lang="en-US" dirty="0"/>
              <a:t>primary</a:t>
            </a:r>
            <a:br>
              <a:rPr lang="en-US" dirty="0"/>
            </a:br>
            <a:r>
              <a:rPr lang="ja-JP" altLang="en-US"/>
              <a:t>次要區域</a:t>
            </a:r>
            <a:r>
              <a:rPr lang="en-US" altLang="ja-JP" dirty="0"/>
              <a:t>(</a:t>
            </a:r>
            <a:r>
              <a:rPr lang="ja-JP" altLang="en-US"/>
              <a:t>通常為次選單</a:t>
            </a:r>
            <a:r>
              <a:rPr lang="en-US" altLang="ja-JP" dirty="0"/>
              <a:t>):</a:t>
            </a:r>
            <a:r>
              <a:rPr lang="en-US" dirty="0"/>
              <a:t>secondary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63FC2271-530E-1E4A-8EA1-D30305817C8D}"/>
              </a:ext>
            </a:extLst>
          </p:cNvPr>
          <p:cNvSpPr/>
          <p:nvPr/>
        </p:nvSpPr>
        <p:spPr>
          <a:xfrm>
            <a:off x="7431948" y="5910786"/>
            <a:ext cx="441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kknews.cc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zh-tw</a:t>
            </a:r>
            <a:r>
              <a:rPr lang="en-US" dirty="0">
                <a:hlinkClick r:id="rId3"/>
              </a:rPr>
              <a:t>/code/o98bjvm.html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43AC2-F8F9-C949-8CA7-C9723A973094}"/>
              </a:ext>
            </a:extLst>
          </p:cNvPr>
          <p:cNvSpPr/>
          <p:nvPr/>
        </p:nvSpPr>
        <p:spPr>
          <a:xfrm>
            <a:off x="7431948" y="6333544"/>
            <a:ext cx="450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ezcshi.pixnet.net</a:t>
            </a:r>
            <a:r>
              <a:rPr lang="en-US" dirty="0">
                <a:hlinkClick r:id="rId4"/>
              </a:rPr>
              <a:t>/blog/post/13294937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28705</TotalTime>
  <Words>142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SAVOYE LET PLAIN:1.0</vt:lpstr>
      <vt:lpstr>Office Theme</vt:lpstr>
      <vt:lpstr>PowerPoint Presentation</vt:lpstr>
      <vt:lpstr>PowerPoint Presentation</vt:lpstr>
      <vt:lpstr>Website Structure</vt:lpstr>
      <vt:lpstr>PowerPoint Presentation</vt:lpstr>
      <vt:lpstr>Ref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Teng</dc:creator>
  <cp:lastModifiedBy>Albert Teng</cp:lastModifiedBy>
  <cp:revision>13</cp:revision>
  <dcterms:created xsi:type="dcterms:W3CDTF">2021-08-10T12:59:05Z</dcterms:created>
  <dcterms:modified xsi:type="dcterms:W3CDTF">2021-10-27T13:12:09Z</dcterms:modified>
</cp:coreProperties>
</file>