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57" r:id="rId4"/>
    <p:sldId id="267" r:id="rId5"/>
    <p:sldId id="260" r:id="rId6"/>
    <p:sldId id="263" r:id="rId7"/>
    <p:sldId id="265" r:id="rId8"/>
    <p:sldId id="261" r:id="rId9"/>
    <p:sldId id="264" r:id="rId10"/>
    <p:sldId id="268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350"/>
    <a:srgbClr val="D9777F"/>
    <a:srgbClr val="D923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9B8E1-8737-41A6-8049-8821F6FD00B8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735CA-0977-4E9A-B041-6DB2A77F1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34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41731-B66B-4000-823C-F430B23742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07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41731-B66B-4000-823C-F430B23742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08D5C-A645-9099-E93C-C92EDC367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4C73CA-92C9-4FEF-799E-6BAC8DE06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A3D4D9-E989-8E9E-EE9B-2CB7C43A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795007-3DE6-7D1F-8232-F613E72E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8142F8-FDEC-9195-EFF6-61D6A3E4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3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E3E43-B61D-1D22-1C94-7D909426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44D67C-B40A-DCF3-F4D7-74F05789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BE0A51-A779-559C-808E-D705BE81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0DBADE-4CC2-E8C3-2984-DF884228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D4F18-68A3-6DAC-F91B-9BAAF6FE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52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323FC6-BB91-3578-97E3-054919083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2E0305-B727-2410-03B1-F2A7BACA9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8E2F01-A481-7C44-9C64-F9F01669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77CA1-C5FA-9F7B-F694-47FC152E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E200ED-8B03-F30B-DD6F-7838DCDF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16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92EEF-0481-FF0E-0116-6CB8CCE7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79C4B-0EC6-45C2-2F25-EE703742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9A56A-88E7-E327-4ED8-A469C7DF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FD83A-52AE-85D8-0985-02ED2639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0B591-6714-6057-90AD-72F27FD4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4AD37-B78E-42B7-E71B-F83277B2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B6AA71-949A-DCBB-F8B0-EE165120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E02F21-8021-FED8-9778-2EA50C53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987002-84E6-E135-C53A-B869677C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0D68A6-A0E8-132C-69CB-4D7366EF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26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11B64-7771-432D-FF78-50FA4030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C7F15-1382-9461-CEF1-D33B201C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865737-03A5-6FB2-380C-F97A2EEC9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A9408C-3279-0A6B-04B5-E3F41F12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81AADC-3E02-CA92-0CE4-5BBF5B24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11A9F-2EA5-FDD3-6360-B761467B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80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9792D-3934-8FDD-0038-803067FF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1DFB78-EDBA-EE26-64B7-855FE9418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181B0D-FE67-3677-1C22-63F432D00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F65C4D-3F18-281C-E04D-A3CACB85F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ED957B-71E9-0015-EE64-C44C9ADC3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83ADDF-8FBE-5EB9-032C-0C5BEA5F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89D459-61A2-CA53-A38A-6782AC91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07E910-DE32-5C3A-A557-D0A0A293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32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54498-917F-8593-15DC-AC9E6644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F12250-6507-9FCA-5AF4-22CC50C4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D35E46-E393-75F9-2AAE-D06744B4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D84FD1-CFEC-BF1A-777E-A388891D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80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CD2ECA-615B-0852-66EA-41D0D61C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B0CFD2-59A3-9B2C-85A0-257EE111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77B40A-7648-1FD6-9C76-00733A7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36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02A81-8DBC-3F08-5C22-7C660936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FBC9C-A31C-D858-7A41-9528ED3E8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02AA4-B5B1-59C0-7A2A-7C58D2114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DD0C68-D1A8-87DA-C108-F492705D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A77C7A-A520-40D8-832B-0697C27A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7CAE8A-3434-CDA3-6380-13A1817C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91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FD158-F921-9A97-A2D5-10EC533B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9D2E77-6991-B982-34CA-0473F7E9E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EC7A59-879D-8ADC-9FA1-9B8C8D23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AAD2B4-D2FF-E78B-1A17-A03ABB68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E834-0D2C-44D5-883E-03BA4DDD9834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E300AF-3CC0-AD2A-16ED-13ED2193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1414BA-BC83-AC92-F1DC-5A725813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14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29A421-0737-5D95-3993-C4990F7A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3FC41A-6B41-82FA-6A71-B2BC046D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B3A291-2868-7A23-820F-9CB606606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E834-0D2C-44D5-883E-03BA4DDD9834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6AA41-0A09-CFC1-4871-CF7A63B23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5DC7D9-6568-532A-C7DA-3C11E1A76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DA76-264F-47C8-826A-0CDE6976A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2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8.png"/><Relationship Id="rId7" Type="http://schemas.openxmlformats.org/officeDocument/2006/relationships/image" Target="../media/image2.jp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7.jp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E4A9FB2-9ADE-43C6-9B9F-B36113F32E40}"/>
              </a:ext>
            </a:extLst>
          </p:cNvPr>
          <p:cNvSpPr/>
          <p:nvPr/>
        </p:nvSpPr>
        <p:spPr>
          <a:xfrm>
            <a:off x="504791" y="1741997"/>
            <a:ext cx="1979037" cy="1323871"/>
          </a:xfrm>
          <a:prstGeom prst="roundRect">
            <a:avLst/>
          </a:prstGeom>
          <a:solidFill>
            <a:srgbClr val="D9777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Sagona" panose="02010004040101010103" pitchFamily="2" charset="0"/>
              </a:rPr>
              <a:t>Services de réparations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1DCC0AE-DB40-6718-2BC2-E9552F2DC06F}"/>
              </a:ext>
            </a:extLst>
          </p:cNvPr>
          <p:cNvSpPr/>
          <p:nvPr/>
        </p:nvSpPr>
        <p:spPr>
          <a:xfrm>
            <a:off x="7455255" y="1751439"/>
            <a:ext cx="1734414" cy="111958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4350"/>
                </a:solidFill>
                <a:latin typeface="Sagona" panose="02010004040101010103" pitchFamily="2" charset="0"/>
              </a:rPr>
              <a:t>Véhicules d’occasion à vendre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BFC42CD-3374-DCAC-1C27-E7C24B8FCA29}"/>
              </a:ext>
            </a:extLst>
          </p:cNvPr>
          <p:cNvSpPr/>
          <p:nvPr/>
        </p:nvSpPr>
        <p:spPr>
          <a:xfrm>
            <a:off x="-8390" y="5753980"/>
            <a:ext cx="9198059" cy="1119587"/>
          </a:xfrm>
          <a:prstGeom prst="roundRect">
            <a:avLst/>
          </a:prstGeom>
          <a:noFill/>
          <a:ln>
            <a:solidFill>
              <a:srgbClr val="D97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D92332"/>
                </a:solidFill>
              </a:rPr>
              <a:t>31 Rue des Voitures – 75000 Paris</a:t>
            </a:r>
          </a:p>
          <a:p>
            <a:pPr algn="ctr"/>
            <a:endParaRPr lang="fr-FR" sz="1050" dirty="0">
              <a:solidFill>
                <a:srgbClr val="D92332"/>
              </a:solidFill>
            </a:endParaRPr>
          </a:p>
          <a:p>
            <a:pPr algn="ctr"/>
            <a:r>
              <a:rPr lang="fr-FR" sz="1050" i="1" dirty="0">
                <a:solidFill>
                  <a:srgbClr val="D92332"/>
                </a:solidFill>
              </a:rPr>
              <a:t>Lundi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r>
              <a:rPr lang="fr-FR" sz="1050" i="1" dirty="0">
                <a:solidFill>
                  <a:srgbClr val="D92332"/>
                </a:solidFill>
              </a:rPr>
              <a:t>  	Jeudi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endParaRPr lang="fr-FR" sz="1050" i="1" dirty="0">
              <a:solidFill>
                <a:srgbClr val="D92332"/>
              </a:solidFill>
            </a:endParaRPr>
          </a:p>
          <a:p>
            <a:pPr algn="ctr"/>
            <a:r>
              <a:rPr lang="fr-FR" sz="1050" i="1" dirty="0">
                <a:solidFill>
                  <a:srgbClr val="D92332"/>
                </a:solidFill>
              </a:rPr>
              <a:t>Mardi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r>
              <a:rPr lang="fr-FR" sz="1050" i="1" dirty="0">
                <a:solidFill>
                  <a:srgbClr val="D92332"/>
                </a:solidFill>
              </a:rPr>
              <a:t> 	Vendredi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endParaRPr lang="fr-FR" sz="1050" i="1" dirty="0">
              <a:solidFill>
                <a:srgbClr val="D92332"/>
              </a:solidFill>
            </a:endParaRPr>
          </a:p>
          <a:p>
            <a:pPr algn="ctr"/>
            <a:r>
              <a:rPr lang="fr-FR" sz="1050" i="1" dirty="0">
                <a:solidFill>
                  <a:srgbClr val="D92332"/>
                </a:solidFill>
              </a:rPr>
              <a:t>Mercredi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r>
              <a:rPr lang="fr-FR" sz="1050" i="1" dirty="0">
                <a:solidFill>
                  <a:srgbClr val="D92332"/>
                </a:solidFill>
              </a:rPr>
              <a:t> 	Samedi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endParaRPr lang="fr-FR" sz="1050" i="1" dirty="0">
              <a:solidFill>
                <a:srgbClr val="D9233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71F473-5DC0-4BA2-C0AF-D3C887869701}"/>
              </a:ext>
            </a:extLst>
          </p:cNvPr>
          <p:cNvSpPr/>
          <p:nvPr/>
        </p:nvSpPr>
        <p:spPr>
          <a:xfrm>
            <a:off x="9422466" y="6317176"/>
            <a:ext cx="2810504" cy="42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D92332"/>
                </a:solidFill>
                <a:latin typeface="Sagona" panose="02010004040101010103" pitchFamily="2" charset="0"/>
              </a:rPr>
              <a:t>01 02 03 04 05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531D0F-D43E-04D8-26F6-F34C1997AABE}"/>
              </a:ext>
            </a:extLst>
          </p:cNvPr>
          <p:cNvSpPr/>
          <p:nvPr/>
        </p:nvSpPr>
        <p:spPr>
          <a:xfrm>
            <a:off x="9413998" y="3216292"/>
            <a:ext cx="1773247" cy="134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i="1" dirty="0">
                <a:solidFill>
                  <a:srgbClr val="D92332"/>
                </a:solidFill>
              </a:rPr>
              <a:t>Lorem ipsum </a:t>
            </a:r>
            <a:r>
              <a:rPr lang="fr-FR" sz="1000" i="1" dirty="0" err="1">
                <a:solidFill>
                  <a:srgbClr val="D92332"/>
                </a:solidFill>
              </a:rPr>
              <a:t>dolor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sit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amet</a:t>
            </a:r>
            <a:r>
              <a:rPr lang="fr-FR" sz="1000" i="1" dirty="0">
                <a:solidFill>
                  <a:srgbClr val="D92332"/>
                </a:solidFill>
              </a:rPr>
              <a:t>, </a:t>
            </a:r>
            <a:r>
              <a:rPr lang="fr-FR" sz="1000" i="1" dirty="0" err="1">
                <a:solidFill>
                  <a:srgbClr val="D92332"/>
                </a:solidFill>
              </a:rPr>
              <a:t>consectetur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adipiscing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elit</a:t>
            </a:r>
            <a:r>
              <a:rPr lang="fr-FR" sz="1000" i="1" dirty="0">
                <a:solidFill>
                  <a:srgbClr val="D92332"/>
                </a:solidFill>
              </a:rPr>
              <a:t>, </a:t>
            </a:r>
            <a:r>
              <a:rPr lang="fr-FR" sz="1000" i="1" dirty="0" err="1">
                <a:solidFill>
                  <a:srgbClr val="D92332"/>
                </a:solidFill>
              </a:rPr>
              <a:t>sed</a:t>
            </a:r>
            <a:r>
              <a:rPr lang="fr-FR" sz="1000" i="1" dirty="0">
                <a:solidFill>
                  <a:srgbClr val="D92332"/>
                </a:solidFill>
              </a:rPr>
              <a:t> do </a:t>
            </a:r>
            <a:r>
              <a:rPr lang="fr-FR" sz="1000" i="1" dirty="0" err="1">
                <a:solidFill>
                  <a:srgbClr val="D92332"/>
                </a:solidFill>
              </a:rPr>
              <a:t>eiusmod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tempor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incididunt</a:t>
            </a:r>
            <a:r>
              <a:rPr lang="fr-FR" sz="1000" i="1" dirty="0">
                <a:solidFill>
                  <a:srgbClr val="D92332"/>
                </a:solidFill>
              </a:rPr>
              <a:t> ut </a:t>
            </a:r>
            <a:r>
              <a:rPr lang="fr-FR" sz="1000" i="1" dirty="0" err="1">
                <a:solidFill>
                  <a:srgbClr val="D92332"/>
                </a:solidFill>
              </a:rPr>
              <a:t>labore</a:t>
            </a:r>
            <a:r>
              <a:rPr lang="fr-FR" sz="1000" i="1" dirty="0">
                <a:solidFill>
                  <a:srgbClr val="D92332"/>
                </a:solidFill>
              </a:rPr>
              <a:t> et </a:t>
            </a:r>
            <a:r>
              <a:rPr lang="fr-FR" sz="1000" i="1" dirty="0" err="1">
                <a:solidFill>
                  <a:srgbClr val="D92332"/>
                </a:solidFill>
              </a:rPr>
              <a:t>dolore</a:t>
            </a:r>
            <a:r>
              <a:rPr lang="fr-FR" sz="1000" i="1" dirty="0">
                <a:solidFill>
                  <a:srgbClr val="D92332"/>
                </a:solidFill>
              </a:rPr>
              <a:t> magna </a:t>
            </a:r>
            <a:r>
              <a:rPr lang="fr-FR" sz="1000" i="1" dirty="0" err="1">
                <a:solidFill>
                  <a:srgbClr val="D92332"/>
                </a:solidFill>
              </a:rPr>
              <a:t>aliqua</a:t>
            </a:r>
            <a:r>
              <a:rPr lang="fr-FR" sz="1000" i="1" dirty="0">
                <a:solidFill>
                  <a:srgbClr val="D92332"/>
                </a:solidFill>
              </a:rPr>
              <a:t>.</a:t>
            </a:r>
          </a:p>
          <a:p>
            <a:pPr algn="ctr"/>
            <a:endParaRPr lang="fr-FR" sz="1000" i="1" dirty="0">
              <a:solidFill>
                <a:srgbClr val="D92332"/>
              </a:solidFill>
            </a:endParaRPr>
          </a:p>
          <a:p>
            <a:pPr algn="ctr"/>
            <a:endParaRPr lang="fr-FR" sz="1000" i="1" dirty="0">
              <a:solidFill>
                <a:srgbClr val="D92332"/>
              </a:solidFill>
            </a:endParaRPr>
          </a:p>
        </p:txBody>
      </p:sp>
      <p:sp>
        <p:nvSpPr>
          <p:cNvPr id="54" name="Étoile : 5 branches 53">
            <a:extLst>
              <a:ext uri="{FF2B5EF4-FFF2-40B4-BE49-F238E27FC236}">
                <a16:creationId xmlns:a16="http://schemas.microsoft.com/office/drawing/2014/main" id="{E21E9F99-1A4E-6774-8868-17C30F7B5E41}"/>
              </a:ext>
            </a:extLst>
          </p:cNvPr>
          <p:cNvSpPr/>
          <p:nvPr/>
        </p:nvSpPr>
        <p:spPr>
          <a:xfrm flipH="1">
            <a:off x="10018463" y="4165741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Étoile : 5 branches 54">
            <a:extLst>
              <a:ext uri="{FF2B5EF4-FFF2-40B4-BE49-F238E27FC236}">
                <a16:creationId xmlns:a16="http://schemas.microsoft.com/office/drawing/2014/main" id="{7F4F1054-020D-D54D-AB94-5EBFBD242FC5}"/>
              </a:ext>
            </a:extLst>
          </p:cNvPr>
          <p:cNvSpPr/>
          <p:nvPr/>
        </p:nvSpPr>
        <p:spPr>
          <a:xfrm flipH="1">
            <a:off x="10597074" y="4165638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Étoile : 5 branches 55">
            <a:extLst>
              <a:ext uri="{FF2B5EF4-FFF2-40B4-BE49-F238E27FC236}">
                <a16:creationId xmlns:a16="http://schemas.microsoft.com/office/drawing/2014/main" id="{DB1A04A9-F25E-4651-DCFE-6A23F5AD943E}"/>
              </a:ext>
            </a:extLst>
          </p:cNvPr>
          <p:cNvSpPr/>
          <p:nvPr/>
        </p:nvSpPr>
        <p:spPr>
          <a:xfrm flipH="1">
            <a:off x="10419866" y="4165638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Étoile : 5 branches 56">
            <a:extLst>
              <a:ext uri="{FF2B5EF4-FFF2-40B4-BE49-F238E27FC236}">
                <a16:creationId xmlns:a16="http://schemas.microsoft.com/office/drawing/2014/main" id="{576F2E0A-DFA1-A947-6E4A-6B1EE582CCFB}"/>
              </a:ext>
            </a:extLst>
          </p:cNvPr>
          <p:cNvSpPr/>
          <p:nvPr/>
        </p:nvSpPr>
        <p:spPr>
          <a:xfrm flipH="1">
            <a:off x="9844966" y="4165638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Étoile : 5 branches 57">
            <a:extLst>
              <a:ext uri="{FF2B5EF4-FFF2-40B4-BE49-F238E27FC236}">
                <a16:creationId xmlns:a16="http://schemas.microsoft.com/office/drawing/2014/main" id="{5621F4ED-E74D-632E-6BB3-F95C726FB50C}"/>
              </a:ext>
            </a:extLst>
          </p:cNvPr>
          <p:cNvSpPr/>
          <p:nvPr/>
        </p:nvSpPr>
        <p:spPr>
          <a:xfrm flipH="1">
            <a:off x="10214721" y="4165743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2DA289F-FF00-8A62-C7C1-92854D3D5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" y="22234"/>
            <a:ext cx="3018486" cy="1263705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31E784A-4501-8AC2-A6B6-F71C00E1ACC6}"/>
              </a:ext>
            </a:extLst>
          </p:cNvPr>
          <p:cNvSpPr/>
          <p:nvPr/>
        </p:nvSpPr>
        <p:spPr>
          <a:xfrm>
            <a:off x="2698810" y="1741997"/>
            <a:ext cx="1979037" cy="1323871"/>
          </a:xfrm>
          <a:prstGeom prst="roundRect">
            <a:avLst/>
          </a:prstGeom>
          <a:solidFill>
            <a:srgbClr val="D9777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Sagona" panose="02010004040101010103" pitchFamily="2" charset="0"/>
              </a:rPr>
              <a:t>Services de réparations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E4C62E9-40A0-B25F-C184-A1C74324CC64}"/>
              </a:ext>
            </a:extLst>
          </p:cNvPr>
          <p:cNvSpPr/>
          <p:nvPr/>
        </p:nvSpPr>
        <p:spPr>
          <a:xfrm>
            <a:off x="2719645" y="3551726"/>
            <a:ext cx="1979037" cy="1323871"/>
          </a:xfrm>
          <a:prstGeom prst="roundRect">
            <a:avLst/>
          </a:prstGeom>
          <a:solidFill>
            <a:srgbClr val="D9777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Sagona" panose="02010004040101010103" pitchFamily="2" charset="0"/>
              </a:rPr>
              <a:t>Services de réparations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D9D4C22F-374D-DE13-EC7A-25CE586282AE}"/>
              </a:ext>
            </a:extLst>
          </p:cNvPr>
          <p:cNvSpPr/>
          <p:nvPr/>
        </p:nvSpPr>
        <p:spPr>
          <a:xfrm>
            <a:off x="4886624" y="1751438"/>
            <a:ext cx="1979037" cy="1323871"/>
          </a:xfrm>
          <a:prstGeom prst="roundRect">
            <a:avLst/>
          </a:prstGeom>
          <a:solidFill>
            <a:srgbClr val="D9777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Sagona" panose="02010004040101010103" pitchFamily="2" charset="0"/>
              </a:rPr>
              <a:t>Services de réparations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BD7C46F6-8A01-0A98-4240-75FFDE44E2CA}"/>
              </a:ext>
            </a:extLst>
          </p:cNvPr>
          <p:cNvSpPr/>
          <p:nvPr/>
        </p:nvSpPr>
        <p:spPr>
          <a:xfrm>
            <a:off x="4933849" y="3551726"/>
            <a:ext cx="1979037" cy="1323871"/>
          </a:xfrm>
          <a:prstGeom prst="roundRect">
            <a:avLst/>
          </a:prstGeom>
          <a:solidFill>
            <a:srgbClr val="D9777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Sagona" panose="02010004040101010103" pitchFamily="2" charset="0"/>
              </a:rPr>
              <a:t>Services de réparations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C91452D-4DDE-CD7C-794B-87F2509E5E50}"/>
              </a:ext>
            </a:extLst>
          </p:cNvPr>
          <p:cNvSpPr/>
          <p:nvPr/>
        </p:nvSpPr>
        <p:spPr>
          <a:xfrm>
            <a:off x="504790" y="3571187"/>
            <a:ext cx="1979037" cy="1323871"/>
          </a:xfrm>
          <a:prstGeom prst="roundRect">
            <a:avLst/>
          </a:prstGeom>
          <a:solidFill>
            <a:srgbClr val="D9777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Sagona" panose="02010004040101010103" pitchFamily="2" charset="0"/>
              </a:rPr>
              <a:t>Services de réparations</a:t>
            </a:r>
          </a:p>
        </p:txBody>
      </p:sp>
      <p:pic>
        <p:nvPicPr>
          <p:cNvPr id="36" name="Image 35" descr="Une image contenant roue, ciel, pneu, véhicule&#10;&#10;Description générée automatiquement">
            <a:extLst>
              <a:ext uri="{FF2B5EF4-FFF2-40B4-BE49-F238E27FC236}">
                <a16:creationId xmlns:a16="http://schemas.microsoft.com/office/drawing/2014/main" id="{50D387CF-CD6A-FBA7-8AA1-7A8F35865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58" y="1616771"/>
            <a:ext cx="955603" cy="711887"/>
          </a:xfrm>
          <a:prstGeom prst="rect">
            <a:avLst/>
          </a:prstGeom>
        </p:spPr>
      </p:pic>
      <p:pic>
        <p:nvPicPr>
          <p:cNvPr id="38" name="Image 37" descr="Une image contenant plein air, véhicule, Véhicule terrestre, ciel&#10;&#10;Description générée automatiquement">
            <a:extLst>
              <a:ext uri="{FF2B5EF4-FFF2-40B4-BE49-F238E27FC236}">
                <a16:creationId xmlns:a16="http://schemas.microsoft.com/office/drawing/2014/main" id="{23E9BDAE-C604-2F3B-B721-6CC5142EE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62" y="1612301"/>
            <a:ext cx="1017186" cy="711887"/>
          </a:xfrm>
          <a:prstGeom prst="rect">
            <a:avLst/>
          </a:prstGeom>
        </p:spPr>
      </p:pic>
      <p:pic>
        <p:nvPicPr>
          <p:cNvPr id="40" name="Image 39" descr="Une image contenant véhicule, Véhicule terrestre, roue, bâtiment&#10;&#10;Description générée automatiquement">
            <a:extLst>
              <a:ext uri="{FF2B5EF4-FFF2-40B4-BE49-F238E27FC236}">
                <a16:creationId xmlns:a16="http://schemas.microsoft.com/office/drawing/2014/main" id="{BA72D810-04D0-546B-B023-C7F437C6E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56" y="2312006"/>
            <a:ext cx="955603" cy="636820"/>
          </a:xfrm>
          <a:prstGeom prst="rect">
            <a:avLst/>
          </a:prstGeom>
        </p:spPr>
      </p:pic>
      <p:pic>
        <p:nvPicPr>
          <p:cNvPr id="42" name="Image 41" descr="Une image contenant roue, véhicule, Véhicule terrestre, Véhicule de luxe&#10;&#10;Description générée automatiquement">
            <a:extLst>
              <a:ext uri="{FF2B5EF4-FFF2-40B4-BE49-F238E27FC236}">
                <a16:creationId xmlns:a16="http://schemas.microsoft.com/office/drawing/2014/main" id="{47287453-2022-5380-3E20-8DC0B508E0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14707" y="2317566"/>
            <a:ext cx="1026540" cy="68409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1CCB32B-B107-F19C-F373-CBDAB8E47451}"/>
              </a:ext>
            </a:extLst>
          </p:cNvPr>
          <p:cNvSpPr/>
          <p:nvPr/>
        </p:nvSpPr>
        <p:spPr>
          <a:xfrm>
            <a:off x="7649219" y="3242955"/>
            <a:ext cx="1773247" cy="1340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i="1" dirty="0">
                <a:solidFill>
                  <a:srgbClr val="D92332"/>
                </a:solidFill>
              </a:rPr>
              <a:t>Lorem ipsum </a:t>
            </a:r>
            <a:r>
              <a:rPr lang="fr-FR" sz="1000" i="1" dirty="0" err="1">
                <a:solidFill>
                  <a:srgbClr val="D92332"/>
                </a:solidFill>
              </a:rPr>
              <a:t>dolor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sit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amet</a:t>
            </a:r>
            <a:r>
              <a:rPr lang="fr-FR" sz="1000" i="1" dirty="0">
                <a:solidFill>
                  <a:srgbClr val="D92332"/>
                </a:solidFill>
              </a:rPr>
              <a:t>, </a:t>
            </a:r>
            <a:r>
              <a:rPr lang="fr-FR" sz="1000" i="1" dirty="0" err="1">
                <a:solidFill>
                  <a:srgbClr val="D92332"/>
                </a:solidFill>
              </a:rPr>
              <a:t>consectetur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adipiscing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elit</a:t>
            </a:r>
            <a:r>
              <a:rPr lang="fr-FR" sz="1000" i="1" dirty="0">
                <a:solidFill>
                  <a:srgbClr val="D92332"/>
                </a:solidFill>
              </a:rPr>
              <a:t>, </a:t>
            </a:r>
            <a:r>
              <a:rPr lang="fr-FR" sz="1000" i="1" dirty="0" err="1">
                <a:solidFill>
                  <a:srgbClr val="D92332"/>
                </a:solidFill>
              </a:rPr>
              <a:t>sed</a:t>
            </a:r>
            <a:r>
              <a:rPr lang="fr-FR" sz="1000" i="1" dirty="0">
                <a:solidFill>
                  <a:srgbClr val="D92332"/>
                </a:solidFill>
              </a:rPr>
              <a:t> do </a:t>
            </a:r>
            <a:r>
              <a:rPr lang="fr-FR" sz="1000" i="1" dirty="0" err="1">
                <a:solidFill>
                  <a:srgbClr val="D92332"/>
                </a:solidFill>
              </a:rPr>
              <a:t>eiusmod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tempor</a:t>
            </a:r>
            <a:r>
              <a:rPr lang="fr-FR" sz="1000" i="1" dirty="0">
                <a:solidFill>
                  <a:srgbClr val="D92332"/>
                </a:solidFill>
              </a:rPr>
              <a:t> </a:t>
            </a:r>
            <a:r>
              <a:rPr lang="fr-FR" sz="1000" i="1" dirty="0" err="1">
                <a:solidFill>
                  <a:srgbClr val="D92332"/>
                </a:solidFill>
              </a:rPr>
              <a:t>incididunt</a:t>
            </a:r>
            <a:r>
              <a:rPr lang="fr-FR" sz="1000" i="1" dirty="0">
                <a:solidFill>
                  <a:srgbClr val="D92332"/>
                </a:solidFill>
              </a:rPr>
              <a:t> ut </a:t>
            </a:r>
            <a:r>
              <a:rPr lang="fr-FR" sz="1000" i="1" dirty="0" err="1">
                <a:solidFill>
                  <a:srgbClr val="D92332"/>
                </a:solidFill>
              </a:rPr>
              <a:t>labore</a:t>
            </a:r>
            <a:r>
              <a:rPr lang="fr-FR" sz="1000" i="1" dirty="0">
                <a:solidFill>
                  <a:srgbClr val="D92332"/>
                </a:solidFill>
              </a:rPr>
              <a:t> et </a:t>
            </a:r>
            <a:r>
              <a:rPr lang="fr-FR" sz="1000" i="1" dirty="0" err="1">
                <a:solidFill>
                  <a:srgbClr val="D92332"/>
                </a:solidFill>
              </a:rPr>
              <a:t>dolore</a:t>
            </a:r>
            <a:r>
              <a:rPr lang="fr-FR" sz="1000" i="1" dirty="0">
                <a:solidFill>
                  <a:srgbClr val="D92332"/>
                </a:solidFill>
              </a:rPr>
              <a:t> magna </a:t>
            </a:r>
            <a:r>
              <a:rPr lang="fr-FR" sz="1000" i="1" dirty="0" err="1">
                <a:solidFill>
                  <a:srgbClr val="D92332"/>
                </a:solidFill>
              </a:rPr>
              <a:t>aliqua</a:t>
            </a:r>
            <a:r>
              <a:rPr lang="fr-FR" sz="1000" i="1" dirty="0">
                <a:solidFill>
                  <a:srgbClr val="D92332"/>
                </a:solidFill>
              </a:rPr>
              <a:t>.</a:t>
            </a:r>
          </a:p>
          <a:p>
            <a:pPr algn="ctr"/>
            <a:endParaRPr lang="fr-FR" sz="1000" i="1" dirty="0">
              <a:solidFill>
                <a:srgbClr val="D92332"/>
              </a:solidFill>
            </a:endParaRPr>
          </a:p>
          <a:p>
            <a:pPr algn="ctr"/>
            <a:endParaRPr lang="fr-FR" sz="1000" i="1" dirty="0">
              <a:solidFill>
                <a:srgbClr val="D92332"/>
              </a:solidFill>
            </a:endParaRPr>
          </a:p>
        </p:txBody>
      </p:sp>
      <p:sp>
        <p:nvSpPr>
          <p:cNvPr id="44" name="Étoile : 5 branches 43">
            <a:extLst>
              <a:ext uri="{FF2B5EF4-FFF2-40B4-BE49-F238E27FC236}">
                <a16:creationId xmlns:a16="http://schemas.microsoft.com/office/drawing/2014/main" id="{25ABD5A1-791E-9572-77FF-707761250291}"/>
              </a:ext>
            </a:extLst>
          </p:cNvPr>
          <p:cNvSpPr/>
          <p:nvPr/>
        </p:nvSpPr>
        <p:spPr>
          <a:xfrm flipH="1">
            <a:off x="8253684" y="4192404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Étoile : 5 branches 44">
            <a:extLst>
              <a:ext uri="{FF2B5EF4-FFF2-40B4-BE49-F238E27FC236}">
                <a16:creationId xmlns:a16="http://schemas.microsoft.com/office/drawing/2014/main" id="{E5DB526E-6DBE-D444-7D45-EEDD583C07DA}"/>
              </a:ext>
            </a:extLst>
          </p:cNvPr>
          <p:cNvSpPr/>
          <p:nvPr/>
        </p:nvSpPr>
        <p:spPr>
          <a:xfrm flipH="1">
            <a:off x="8832295" y="4192301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Étoile : 5 branches 45">
            <a:extLst>
              <a:ext uri="{FF2B5EF4-FFF2-40B4-BE49-F238E27FC236}">
                <a16:creationId xmlns:a16="http://schemas.microsoft.com/office/drawing/2014/main" id="{F3A2238C-624E-B8A7-DAEB-DCDCC09DD943}"/>
              </a:ext>
            </a:extLst>
          </p:cNvPr>
          <p:cNvSpPr/>
          <p:nvPr/>
        </p:nvSpPr>
        <p:spPr>
          <a:xfrm flipH="1">
            <a:off x="8655087" y="4192301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toile : 5 branches 46">
            <a:extLst>
              <a:ext uri="{FF2B5EF4-FFF2-40B4-BE49-F238E27FC236}">
                <a16:creationId xmlns:a16="http://schemas.microsoft.com/office/drawing/2014/main" id="{210F5BDD-ABC5-9A30-2317-C63FF15E5777}"/>
              </a:ext>
            </a:extLst>
          </p:cNvPr>
          <p:cNvSpPr/>
          <p:nvPr/>
        </p:nvSpPr>
        <p:spPr>
          <a:xfrm flipH="1">
            <a:off x="8080187" y="4192301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Étoile : 5 branches 60">
            <a:extLst>
              <a:ext uri="{FF2B5EF4-FFF2-40B4-BE49-F238E27FC236}">
                <a16:creationId xmlns:a16="http://schemas.microsoft.com/office/drawing/2014/main" id="{2C0F4DD9-AE6E-7EBA-B10A-176CD1D95C16}"/>
              </a:ext>
            </a:extLst>
          </p:cNvPr>
          <p:cNvSpPr/>
          <p:nvPr/>
        </p:nvSpPr>
        <p:spPr>
          <a:xfrm flipH="1">
            <a:off x="8449942" y="4192406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3FB6B375-988D-2DCB-E9BB-F8E1E22AF48F}"/>
              </a:ext>
            </a:extLst>
          </p:cNvPr>
          <p:cNvSpPr/>
          <p:nvPr/>
        </p:nvSpPr>
        <p:spPr>
          <a:xfrm>
            <a:off x="8885046" y="4635567"/>
            <a:ext cx="1611020" cy="429936"/>
          </a:xfrm>
          <a:prstGeom prst="roundRect">
            <a:avLst/>
          </a:prstGeom>
          <a:solidFill>
            <a:srgbClr val="D923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  <a:cs typeface="Tunga" panose="020B0502040204020203" pitchFamily="34" charset="0"/>
              </a:rPr>
              <a:t>Ajouter un commentaire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50F15D4-4A18-AEC4-C81D-47399A500A73}"/>
              </a:ext>
            </a:extLst>
          </p:cNvPr>
          <p:cNvSpPr/>
          <p:nvPr/>
        </p:nvSpPr>
        <p:spPr>
          <a:xfrm>
            <a:off x="9746258" y="5738652"/>
            <a:ext cx="2089521" cy="48974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4350"/>
                </a:solidFill>
                <a:latin typeface="Sagona" panose="02010004040101010103" pitchFamily="2" charset="0"/>
              </a:rPr>
              <a:t>Contactez-nous</a:t>
            </a: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2C6A5227-DDA9-177C-CA59-15194FFF52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7208" y="0"/>
            <a:ext cx="914792" cy="86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2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C9E5E7-A9D4-F6CC-CA5D-60E6CADD3A42}"/>
              </a:ext>
            </a:extLst>
          </p:cNvPr>
          <p:cNvSpPr/>
          <p:nvPr/>
        </p:nvSpPr>
        <p:spPr>
          <a:xfrm>
            <a:off x="1134622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87EFD-8C7E-69BB-8926-3CE708618A3F}"/>
              </a:ext>
            </a:extLst>
          </p:cNvPr>
          <p:cNvSpPr/>
          <p:nvPr/>
        </p:nvSpPr>
        <p:spPr>
          <a:xfrm>
            <a:off x="3317877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5AFB5BA-DCEA-7E45-EA57-8827D00B20DE}"/>
              </a:ext>
            </a:extLst>
          </p:cNvPr>
          <p:cNvSpPr/>
          <p:nvPr/>
        </p:nvSpPr>
        <p:spPr>
          <a:xfrm>
            <a:off x="4785231" y="53549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763D8D-123B-3C77-D6FD-53BBEF21E7B2}"/>
              </a:ext>
            </a:extLst>
          </p:cNvPr>
          <p:cNvSpPr/>
          <p:nvPr/>
        </p:nvSpPr>
        <p:spPr>
          <a:xfrm>
            <a:off x="6968486" y="854664"/>
            <a:ext cx="729778" cy="6617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Menu</a:t>
            </a:r>
          </a:p>
        </p:txBody>
      </p:sp>
      <p:graphicFrame>
        <p:nvGraphicFramePr>
          <p:cNvPr id="24" name="Tableau 21">
            <a:extLst>
              <a:ext uri="{FF2B5EF4-FFF2-40B4-BE49-F238E27FC236}">
                <a16:creationId xmlns:a16="http://schemas.microsoft.com/office/drawing/2014/main" id="{75FD5AA1-8915-D68C-BDE5-E9F889E1A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21135"/>
              </p:ext>
            </p:extLst>
          </p:nvPr>
        </p:nvGraphicFramePr>
        <p:xfrm>
          <a:off x="5068412" y="1985860"/>
          <a:ext cx="2629851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24648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1305203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Ajouter un Véhicule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57049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71CBE2FD-B781-6ABE-05CC-E01D37AEB15D}"/>
              </a:ext>
            </a:extLst>
          </p:cNvPr>
          <p:cNvSpPr/>
          <p:nvPr/>
        </p:nvSpPr>
        <p:spPr>
          <a:xfrm>
            <a:off x="5890754" y="3894847"/>
            <a:ext cx="985166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19D99-378F-B53B-22D3-B4F209BC70C6}"/>
              </a:ext>
            </a:extLst>
          </p:cNvPr>
          <p:cNvSpPr/>
          <p:nvPr/>
        </p:nvSpPr>
        <p:spPr>
          <a:xfrm>
            <a:off x="1644244" y="1737433"/>
            <a:ext cx="223147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Employé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4C885-8775-16E5-01FD-39290D3580BC}"/>
              </a:ext>
            </a:extLst>
          </p:cNvPr>
          <p:cNvSpPr/>
          <p:nvPr/>
        </p:nvSpPr>
        <p:spPr>
          <a:xfrm>
            <a:off x="1644243" y="2456571"/>
            <a:ext cx="223147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DDE97-E856-F9B2-9FDE-3C574DC80FC4}"/>
              </a:ext>
            </a:extLst>
          </p:cNvPr>
          <p:cNvSpPr/>
          <p:nvPr/>
        </p:nvSpPr>
        <p:spPr>
          <a:xfrm>
            <a:off x="1644242" y="3175709"/>
            <a:ext cx="223147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65336-051C-33BA-0659-571F9DADA538}"/>
              </a:ext>
            </a:extLst>
          </p:cNvPr>
          <p:cNvSpPr/>
          <p:nvPr/>
        </p:nvSpPr>
        <p:spPr>
          <a:xfrm>
            <a:off x="1644241" y="3910586"/>
            <a:ext cx="223147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13647-C8C4-F8CD-DE36-8B25925AD641}"/>
              </a:ext>
            </a:extLst>
          </p:cNvPr>
          <p:cNvSpPr/>
          <p:nvPr/>
        </p:nvSpPr>
        <p:spPr>
          <a:xfrm>
            <a:off x="1644240" y="4613985"/>
            <a:ext cx="2231472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74CB7-C292-3A48-BFD5-F5A6AE851687}"/>
              </a:ext>
            </a:extLst>
          </p:cNvPr>
          <p:cNvSpPr/>
          <p:nvPr/>
        </p:nvSpPr>
        <p:spPr>
          <a:xfrm>
            <a:off x="1652693" y="854663"/>
            <a:ext cx="73050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52DCDFB-4AEC-DD54-DFCF-7F4C03005624}"/>
              </a:ext>
            </a:extLst>
          </p:cNvPr>
          <p:cNvGrpSpPr/>
          <p:nvPr/>
        </p:nvGrpSpPr>
        <p:grpSpPr>
          <a:xfrm>
            <a:off x="1644240" y="854662"/>
            <a:ext cx="738230" cy="661746"/>
            <a:chOff x="100668" y="125820"/>
            <a:chExt cx="1602297" cy="66174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1C41D7F-1B82-DC2F-8FB0-7236FF510D2F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68ED6974-DE50-ED32-4FCE-5C4DF69F0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3D0C2F9-8FB3-A7A1-4EC8-BF15966CF960}"/>
              </a:ext>
            </a:extLst>
          </p:cNvPr>
          <p:cNvSpPr/>
          <p:nvPr/>
        </p:nvSpPr>
        <p:spPr>
          <a:xfrm>
            <a:off x="5068412" y="871072"/>
            <a:ext cx="73050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6B3C740-FB86-3F6E-CF94-D9313459F569}"/>
              </a:ext>
            </a:extLst>
          </p:cNvPr>
          <p:cNvGrpSpPr/>
          <p:nvPr/>
        </p:nvGrpSpPr>
        <p:grpSpPr>
          <a:xfrm>
            <a:off x="5059959" y="871071"/>
            <a:ext cx="738230" cy="661746"/>
            <a:chOff x="100668" y="125820"/>
            <a:chExt cx="1602297" cy="661746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4AE2795A-7588-0445-1274-B4A04EA635D0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A0C439F8-EA22-5145-8EB3-46C49EB4C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625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9CCD732-6940-03EF-54EE-496880FF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84" y="5195412"/>
            <a:ext cx="981936" cy="7416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F2A13BD-B712-D01A-B4ED-70FB72706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86" y="5195412"/>
            <a:ext cx="897764" cy="7416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DA676E6-87F6-9839-9A14-23EF546A1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781" y="5195412"/>
            <a:ext cx="893666" cy="74163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270146E-49F0-222A-12CD-3E552016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068" y="5195412"/>
            <a:ext cx="1007499" cy="74163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EFAF6D-6CD4-17FC-877A-70FEF7084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2331" y="5057103"/>
            <a:ext cx="2432187" cy="101824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077A6CE-861E-470B-D3C7-AEF04E988FE2}"/>
              </a:ext>
            </a:extLst>
          </p:cNvPr>
          <p:cNvSpPr txBox="1"/>
          <p:nvPr/>
        </p:nvSpPr>
        <p:spPr>
          <a:xfrm>
            <a:off x="8114960" y="5381562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Logo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262631D-4D43-2AAA-C7A5-119A1098CD56}"/>
              </a:ext>
            </a:extLst>
          </p:cNvPr>
          <p:cNvSpPr txBox="1"/>
          <p:nvPr/>
        </p:nvSpPr>
        <p:spPr>
          <a:xfrm>
            <a:off x="801670" y="5381562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Icones 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2CEFC6D-236E-F553-6433-BB131E4FF117}"/>
              </a:ext>
            </a:extLst>
          </p:cNvPr>
          <p:cNvSpPr txBox="1"/>
          <p:nvPr/>
        </p:nvSpPr>
        <p:spPr>
          <a:xfrm>
            <a:off x="801669" y="737774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Couleurs :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AB65B0B-83F2-E375-578E-2B0F8C50A499}"/>
              </a:ext>
            </a:extLst>
          </p:cNvPr>
          <p:cNvSpPr/>
          <p:nvPr/>
        </p:nvSpPr>
        <p:spPr>
          <a:xfrm>
            <a:off x="3204586" y="550141"/>
            <a:ext cx="744448" cy="741631"/>
          </a:xfrm>
          <a:prstGeom prst="ellipse">
            <a:avLst/>
          </a:prstGeom>
          <a:solidFill>
            <a:srgbClr val="D9233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92382B-738E-0BD4-CA75-AC6143330400}"/>
              </a:ext>
            </a:extLst>
          </p:cNvPr>
          <p:cNvSpPr txBox="1"/>
          <p:nvPr/>
        </p:nvSpPr>
        <p:spPr>
          <a:xfrm>
            <a:off x="801669" y="4309169"/>
            <a:ext cx="1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Boutons  : 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195CF7A-14C8-9566-2686-255CA8DF8A2F}"/>
              </a:ext>
            </a:extLst>
          </p:cNvPr>
          <p:cNvSpPr/>
          <p:nvPr/>
        </p:nvSpPr>
        <p:spPr>
          <a:xfrm>
            <a:off x="2144306" y="4283664"/>
            <a:ext cx="1432504" cy="429936"/>
          </a:xfrm>
          <a:prstGeom prst="roundRect">
            <a:avLst/>
          </a:prstGeom>
          <a:solidFill>
            <a:srgbClr val="D923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  <a:latin typeface="Sagona" panose="02010004040101010103" pitchFamily="2" charset="0"/>
                <a:cs typeface="Tunga" panose="020B0502040204020203" pitchFamily="34" charset="0"/>
              </a:rPr>
              <a:t>Ajouter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454383D-A039-8DCB-C03A-5D36C652614E}"/>
              </a:ext>
            </a:extLst>
          </p:cNvPr>
          <p:cNvSpPr/>
          <p:nvPr/>
        </p:nvSpPr>
        <p:spPr>
          <a:xfrm>
            <a:off x="3887101" y="4283664"/>
            <a:ext cx="1432504" cy="42993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F0502020204030204" pitchFamily="2" charset="0"/>
              </a:rPr>
              <a:t>Détail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9BD52EE-5187-F524-3907-42FA10D1BB7A}"/>
              </a:ext>
            </a:extLst>
          </p:cNvPr>
          <p:cNvSpPr/>
          <p:nvPr/>
        </p:nvSpPr>
        <p:spPr>
          <a:xfrm>
            <a:off x="5179542" y="550141"/>
            <a:ext cx="744448" cy="741631"/>
          </a:xfrm>
          <a:prstGeom prst="ellipse">
            <a:avLst/>
          </a:prstGeom>
          <a:solidFill>
            <a:srgbClr val="D9777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D1916D9-8DE6-03C4-11CF-FEF62EA591AE}"/>
              </a:ext>
            </a:extLst>
          </p:cNvPr>
          <p:cNvSpPr/>
          <p:nvPr/>
        </p:nvSpPr>
        <p:spPr>
          <a:xfrm>
            <a:off x="7122387" y="550140"/>
            <a:ext cx="744448" cy="741631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6290B12-68E6-6A76-F34A-79014CA0CED1}"/>
              </a:ext>
            </a:extLst>
          </p:cNvPr>
          <p:cNvSpPr txBox="1"/>
          <p:nvPr/>
        </p:nvSpPr>
        <p:spPr>
          <a:xfrm>
            <a:off x="6195940" y="767066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#000000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3F97DE3-3763-A19D-E18F-0B98F0CD1E1F}"/>
              </a:ext>
            </a:extLst>
          </p:cNvPr>
          <p:cNvSpPr txBox="1"/>
          <p:nvPr/>
        </p:nvSpPr>
        <p:spPr>
          <a:xfrm>
            <a:off x="4224830" y="76706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#D9777F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2CC54DB-DDF3-CAF2-030C-684BEC44DEE8}"/>
              </a:ext>
            </a:extLst>
          </p:cNvPr>
          <p:cNvSpPr txBox="1"/>
          <p:nvPr/>
        </p:nvSpPr>
        <p:spPr>
          <a:xfrm>
            <a:off x="2293631" y="767066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#D92332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6842505-7C1B-E265-5E26-43FACB678C38}"/>
              </a:ext>
            </a:extLst>
          </p:cNvPr>
          <p:cNvSpPr txBox="1"/>
          <p:nvPr/>
        </p:nvSpPr>
        <p:spPr>
          <a:xfrm>
            <a:off x="801668" y="1625501"/>
            <a:ext cx="1701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Typographie :</a:t>
            </a:r>
          </a:p>
          <a:p>
            <a:r>
              <a:rPr lang="fr-FR" dirty="0">
                <a:highlight>
                  <a:srgbClr val="FFFF00"/>
                </a:highlight>
              </a:rPr>
              <a:t>Mettre des </a:t>
            </a:r>
          </a:p>
          <a:p>
            <a:r>
              <a:rPr lang="fr-FR" dirty="0">
                <a:highlight>
                  <a:srgbClr val="FFFF00"/>
                </a:highlight>
              </a:rPr>
              <a:t>Exemples  : Titre 1 : … 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8FC331B-AE9E-2DAD-1A93-05A480F62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052" y="1448581"/>
            <a:ext cx="5298281" cy="25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0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B215DE-C8B5-26BA-33FD-FA3F55D302AC}"/>
              </a:ext>
            </a:extLst>
          </p:cNvPr>
          <p:cNvSpPr/>
          <p:nvPr/>
        </p:nvSpPr>
        <p:spPr>
          <a:xfrm>
            <a:off x="1007361" y="3421973"/>
            <a:ext cx="2259478" cy="1308682"/>
          </a:xfrm>
          <a:prstGeom prst="rect">
            <a:avLst/>
          </a:prstGeom>
          <a:noFill/>
          <a:ln>
            <a:solidFill>
              <a:srgbClr val="D94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10004040101010103" pitchFamily="2" charset="0"/>
              </a:rPr>
              <a:t>Renault – Clio</a:t>
            </a:r>
          </a:p>
          <a:p>
            <a:pPr algn="ctr"/>
            <a:endParaRPr lang="fr-FR" sz="800" i="1" dirty="0">
              <a:solidFill>
                <a:srgbClr val="D92332"/>
              </a:solidFill>
              <a:latin typeface="Sagona" panose="02010004040101010103" pitchFamily="2" charset="0"/>
            </a:endParaRP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Prix : 10 000€ </a:t>
            </a: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Année : 2005</a:t>
            </a: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Kilométrage : 1 000 km</a:t>
            </a:r>
            <a:endParaRPr lang="fr-FR" dirty="0">
              <a:solidFill>
                <a:schemeClr val="tx1"/>
              </a:solidFill>
              <a:latin typeface="Sagona" panose="02010004040101010103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9731A9-7173-C336-388C-605BF5D87919}"/>
              </a:ext>
            </a:extLst>
          </p:cNvPr>
          <p:cNvSpPr/>
          <p:nvPr/>
        </p:nvSpPr>
        <p:spPr>
          <a:xfrm>
            <a:off x="5670016" y="5229421"/>
            <a:ext cx="953590" cy="338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D92332"/>
                </a:solidFill>
              </a:rPr>
              <a:t>Page 1/2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A72D329-0C4E-61A9-582B-9DA009BB9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" y="22234"/>
            <a:ext cx="2842317" cy="118995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9A157A4-88F8-3115-0FCA-B2DF6D3DC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208" y="0"/>
            <a:ext cx="914792" cy="868277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DAFC255-2F8C-8E02-858E-3B743E0D8DE6}"/>
              </a:ext>
            </a:extLst>
          </p:cNvPr>
          <p:cNvSpPr/>
          <p:nvPr/>
        </p:nvSpPr>
        <p:spPr>
          <a:xfrm>
            <a:off x="1437912" y="4851398"/>
            <a:ext cx="1432504" cy="42993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F0502020204030204" pitchFamily="2" charset="0"/>
              </a:rPr>
              <a:t>Détail</a:t>
            </a:r>
          </a:p>
        </p:txBody>
      </p:sp>
      <p:pic>
        <p:nvPicPr>
          <p:cNvPr id="48" name="Image 47" descr="Une image contenant Véhicule terrestre, véhicule, roue, pneu&#10;&#10;Description générée automatiquement">
            <a:extLst>
              <a:ext uri="{FF2B5EF4-FFF2-40B4-BE49-F238E27FC236}">
                <a16:creationId xmlns:a16="http://schemas.microsoft.com/office/drawing/2014/main" id="{47344B12-1596-8956-5909-A9E4960E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0" y="1937630"/>
            <a:ext cx="2251751" cy="148434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BBA2F43-4B3B-2452-D3A9-300A3E99BE3F}"/>
              </a:ext>
            </a:extLst>
          </p:cNvPr>
          <p:cNvSpPr/>
          <p:nvPr/>
        </p:nvSpPr>
        <p:spPr>
          <a:xfrm>
            <a:off x="3661046" y="3421973"/>
            <a:ext cx="2259478" cy="1308682"/>
          </a:xfrm>
          <a:prstGeom prst="rect">
            <a:avLst/>
          </a:prstGeom>
          <a:noFill/>
          <a:ln>
            <a:solidFill>
              <a:srgbClr val="D94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10004040101010103" pitchFamily="2" charset="0"/>
              </a:rPr>
              <a:t>Renault – Clio</a:t>
            </a:r>
          </a:p>
          <a:p>
            <a:pPr algn="ctr"/>
            <a:endParaRPr lang="fr-FR" sz="800" i="1" dirty="0">
              <a:solidFill>
                <a:srgbClr val="D92332"/>
              </a:solidFill>
              <a:latin typeface="Sagona" panose="02010004040101010103" pitchFamily="2" charset="0"/>
            </a:endParaRP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Prix : 10 000€ </a:t>
            </a: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Année : 2005</a:t>
            </a: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Kilométrage : 1 000 km</a:t>
            </a:r>
            <a:endParaRPr lang="fr-FR" dirty="0">
              <a:solidFill>
                <a:schemeClr val="tx1"/>
              </a:solidFill>
              <a:latin typeface="Sagona" panose="02010004040101010103" pitchFamily="2" charset="0"/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1DE9307-9B20-0481-F6A7-6F439EF366BA}"/>
              </a:ext>
            </a:extLst>
          </p:cNvPr>
          <p:cNvSpPr/>
          <p:nvPr/>
        </p:nvSpPr>
        <p:spPr>
          <a:xfrm>
            <a:off x="4091597" y="4851398"/>
            <a:ext cx="1432504" cy="42993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F0502020204030204" pitchFamily="2" charset="0"/>
              </a:rPr>
              <a:t>Détail</a:t>
            </a:r>
          </a:p>
        </p:txBody>
      </p:sp>
      <p:pic>
        <p:nvPicPr>
          <p:cNvPr id="51" name="Image 50" descr="Une image contenant Véhicule terrestre, véhicule, roue, pneu&#10;&#10;Description générée automatiquement">
            <a:extLst>
              <a:ext uri="{FF2B5EF4-FFF2-40B4-BE49-F238E27FC236}">
                <a16:creationId xmlns:a16="http://schemas.microsoft.com/office/drawing/2014/main" id="{8A604317-6F6C-A602-40DC-7277E3970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45" y="1937630"/>
            <a:ext cx="2251751" cy="148434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A4BB8C1-0611-AF47-611B-9F4B7C758DA9}"/>
              </a:ext>
            </a:extLst>
          </p:cNvPr>
          <p:cNvSpPr/>
          <p:nvPr/>
        </p:nvSpPr>
        <p:spPr>
          <a:xfrm>
            <a:off x="6301492" y="3429000"/>
            <a:ext cx="2259478" cy="1308682"/>
          </a:xfrm>
          <a:prstGeom prst="rect">
            <a:avLst/>
          </a:prstGeom>
          <a:noFill/>
          <a:ln>
            <a:solidFill>
              <a:srgbClr val="D94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10004040101010103" pitchFamily="2" charset="0"/>
              </a:rPr>
              <a:t>Renault – Clio</a:t>
            </a:r>
          </a:p>
          <a:p>
            <a:pPr algn="ctr"/>
            <a:endParaRPr lang="fr-FR" sz="800" i="1" dirty="0">
              <a:solidFill>
                <a:srgbClr val="D92332"/>
              </a:solidFill>
              <a:latin typeface="Sagona" panose="02010004040101010103" pitchFamily="2" charset="0"/>
            </a:endParaRP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Prix : 10 000€ </a:t>
            </a: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Année : 2005</a:t>
            </a: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Kilométrage : 1 000 km</a:t>
            </a:r>
            <a:endParaRPr lang="fr-FR" dirty="0">
              <a:solidFill>
                <a:schemeClr val="tx1"/>
              </a:solidFill>
              <a:latin typeface="Sagona" panose="02010004040101010103" pitchFamily="2" charset="0"/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113D33C7-F35C-55EE-4DAD-88926CD09BCC}"/>
              </a:ext>
            </a:extLst>
          </p:cNvPr>
          <p:cNvSpPr/>
          <p:nvPr/>
        </p:nvSpPr>
        <p:spPr>
          <a:xfrm>
            <a:off x="6732043" y="4858425"/>
            <a:ext cx="1432504" cy="42993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F0502020204030204" pitchFamily="2" charset="0"/>
              </a:rPr>
              <a:t>Détail</a:t>
            </a:r>
          </a:p>
        </p:txBody>
      </p:sp>
      <p:pic>
        <p:nvPicPr>
          <p:cNvPr id="54" name="Image 53" descr="Une image contenant Véhicule terrestre, véhicule, roue, pneu&#10;&#10;Description générée automatiquement">
            <a:extLst>
              <a:ext uri="{FF2B5EF4-FFF2-40B4-BE49-F238E27FC236}">
                <a16:creationId xmlns:a16="http://schemas.microsoft.com/office/drawing/2014/main" id="{C5A1F9EC-8712-E64F-CE29-1166AED23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491" y="1944657"/>
            <a:ext cx="2251751" cy="1484343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3DA5D6E-BD17-EACA-9416-53357F98FA65}"/>
              </a:ext>
            </a:extLst>
          </p:cNvPr>
          <p:cNvSpPr/>
          <p:nvPr/>
        </p:nvSpPr>
        <p:spPr>
          <a:xfrm>
            <a:off x="8904461" y="3421973"/>
            <a:ext cx="2259478" cy="1308682"/>
          </a:xfrm>
          <a:prstGeom prst="rect">
            <a:avLst/>
          </a:prstGeom>
          <a:noFill/>
          <a:ln>
            <a:solidFill>
              <a:srgbClr val="D94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10004040101010103" pitchFamily="2" charset="0"/>
              </a:rPr>
              <a:t>Renault – Clio</a:t>
            </a:r>
          </a:p>
          <a:p>
            <a:pPr algn="ctr"/>
            <a:endParaRPr lang="fr-FR" sz="800" i="1" dirty="0">
              <a:solidFill>
                <a:srgbClr val="D92332"/>
              </a:solidFill>
              <a:latin typeface="Sagona" panose="02010004040101010103" pitchFamily="2" charset="0"/>
            </a:endParaRP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Prix : 10 000€ </a:t>
            </a: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Année : 2005</a:t>
            </a: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Kilométrage : 1 000 km</a:t>
            </a:r>
            <a:endParaRPr lang="fr-FR" dirty="0">
              <a:solidFill>
                <a:schemeClr val="tx1"/>
              </a:solidFill>
              <a:latin typeface="Sagona" panose="02010004040101010103" pitchFamily="2" charset="0"/>
            </a:endParaRP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D58ED481-D974-9982-2CCA-E571D4BA981C}"/>
              </a:ext>
            </a:extLst>
          </p:cNvPr>
          <p:cNvSpPr/>
          <p:nvPr/>
        </p:nvSpPr>
        <p:spPr>
          <a:xfrm>
            <a:off x="9335012" y="4851398"/>
            <a:ext cx="1432504" cy="42993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F0502020204030204" pitchFamily="2" charset="0"/>
              </a:rPr>
              <a:t>Détail</a:t>
            </a:r>
          </a:p>
        </p:txBody>
      </p:sp>
      <p:pic>
        <p:nvPicPr>
          <p:cNvPr id="60" name="Image 59" descr="Une image contenant Véhicule terrestre, véhicule, roue, pneu&#10;&#10;Description générée automatiquement">
            <a:extLst>
              <a:ext uri="{FF2B5EF4-FFF2-40B4-BE49-F238E27FC236}">
                <a16:creationId xmlns:a16="http://schemas.microsoft.com/office/drawing/2014/main" id="{C37D8DBE-0960-64D6-00BF-E98E882ED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460" y="1937630"/>
            <a:ext cx="2251751" cy="1484343"/>
          </a:xfrm>
          <a:prstGeom prst="rect">
            <a:avLst/>
          </a:prstGeom>
        </p:spPr>
      </p:pic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358B1BA-8169-C7AE-2097-8398021D2DD2}"/>
              </a:ext>
            </a:extLst>
          </p:cNvPr>
          <p:cNvSpPr/>
          <p:nvPr/>
        </p:nvSpPr>
        <p:spPr>
          <a:xfrm>
            <a:off x="-8390" y="5753980"/>
            <a:ext cx="9198059" cy="1119587"/>
          </a:xfrm>
          <a:prstGeom prst="roundRect">
            <a:avLst/>
          </a:prstGeom>
          <a:noFill/>
          <a:ln>
            <a:solidFill>
              <a:srgbClr val="D97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D92332"/>
                </a:solidFill>
              </a:rPr>
              <a:t>31 Rue des Voitures – 75000 Paris</a:t>
            </a:r>
          </a:p>
          <a:p>
            <a:pPr algn="ctr"/>
            <a:endParaRPr lang="fr-FR" sz="1050" dirty="0">
              <a:solidFill>
                <a:srgbClr val="D92332"/>
              </a:solidFill>
            </a:endParaRPr>
          </a:p>
          <a:p>
            <a:pPr algn="ctr"/>
            <a:r>
              <a:rPr lang="fr-FR" sz="1050" i="1" dirty="0">
                <a:solidFill>
                  <a:srgbClr val="D92332"/>
                </a:solidFill>
              </a:rPr>
              <a:t>Lundi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r>
              <a:rPr lang="fr-FR" sz="1050" i="1" dirty="0">
                <a:solidFill>
                  <a:srgbClr val="D92332"/>
                </a:solidFill>
              </a:rPr>
              <a:t>  	Jeudi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endParaRPr lang="fr-FR" sz="1050" i="1" dirty="0">
              <a:solidFill>
                <a:srgbClr val="D92332"/>
              </a:solidFill>
            </a:endParaRPr>
          </a:p>
          <a:p>
            <a:pPr algn="ctr"/>
            <a:r>
              <a:rPr lang="fr-FR" sz="1050" i="1" dirty="0">
                <a:solidFill>
                  <a:srgbClr val="D92332"/>
                </a:solidFill>
              </a:rPr>
              <a:t>Mardi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r>
              <a:rPr lang="fr-FR" sz="1050" i="1" dirty="0">
                <a:solidFill>
                  <a:srgbClr val="D92332"/>
                </a:solidFill>
              </a:rPr>
              <a:t> 	Vendredi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endParaRPr lang="fr-FR" sz="1050" i="1" dirty="0">
              <a:solidFill>
                <a:srgbClr val="D92332"/>
              </a:solidFill>
            </a:endParaRPr>
          </a:p>
          <a:p>
            <a:pPr algn="ctr"/>
            <a:r>
              <a:rPr lang="fr-FR" sz="1050" i="1" dirty="0">
                <a:solidFill>
                  <a:srgbClr val="D92332"/>
                </a:solidFill>
              </a:rPr>
              <a:t>Mercredi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r>
              <a:rPr lang="fr-FR" sz="1050" i="1" dirty="0">
                <a:solidFill>
                  <a:srgbClr val="D92332"/>
                </a:solidFill>
              </a:rPr>
              <a:t> 	Samedi : </a:t>
            </a:r>
            <a:r>
              <a:rPr lang="fr-FR" sz="1050" i="1" dirty="0" err="1">
                <a:solidFill>
                  <a:srgbClr val="D92332"/>
                </a:solidFill>
              </a:rPr>
              <a:t>9h00-12h00</a:t>
            </a:r>
            <a:r>
              <a:rPr lang="fr-FR" sz="1050" i="1" dirty="0">
                <a:solidFill>
                  <a:srgbClr val="D92332"/>
                </a:solidFill>
              </a:rPr>
              <a:t> et </a:t>
            </a:r>
            <a:r>
              <a:rPr lang="fr-FR" sz="1050" i="1" dirty="0" err="1">
                <a:solidFill>
                  <a:srgbClr val="D92332"/>
                </a:solidFill>
              </a:rPr>
              <a:t>15h00-19h00</a:t>
            </a:r>
            <a:endParaRPr lang="fr-FR" sz="1050" i="1" dirty="0">
              <a:solidFill>
                <a:srgbClr val="D9233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08F233-AA38-07D5-06AB-9EE3AA146481}"/>
              </a:ext>
            </a:extLst>
          </p:cNvPr>
          <p:cNvSpPr/>
          <p:nvPr/>
        </p:nvSpPr>
        <p:spPr>
          <a:xfrm>
            <a:off x="9422466" y="6317176"/>
            <a:ext cx="2810504" cy="42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D92332"/>
                </a:solidFill>
                <a:latin typeface="Sagona" panose="02010004040101010103" pitchFamily="2" charset="0"/>
              </a:rPr>
              <a:t>01 02 03 04 05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9202D17F-19FC-D4DA-9EBA-810DA7C07C2E}"/>
              </a:ext>
            </a:extLst>
          </p:cNvPr>
          <p:cNvSpPr/>
          <p:nvPr/>
        </p:nvSpPr>
        <p:spPr>
          <a:xfrm>
            <a:off x="9746258" y="5738652"/>
            <a:ext cx="2089521" cy="48974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4350"/>
                </a:solidFill>
                <a:latin typeface="Sagona" panose="02010004040101010103" pitchFamily="2" charset="0"/>
              </a:rPr>
              <a:t>Contactez-nous</a:t>
            </a:r>
          </a:p>
        </p:txBody>
      </p:sp>
    </p:spTree>
    <p:extLst>
      <p:ext uri="{BB962C8B-B14F-4D97-AF65-F5344CB8AC3E}">
        <p14:creationId xmlns:p14="http://schemas.microsoft.com/office/powerpoint/2010/main" val="69424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C5FAC-15C7-4DB8-AF98-CA73E514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5563"/>
            <a:ext cx="10515600" cy="1325563"/>
          </a:xfrm>
        </p:spPr>
        <p:txBody>
          <a:bodyPr/>
          <a:lstStyle/>
          <a:p>
            <a:r>
              <a:rPr lang="fr-FR" dirty="0"/>
              <a:t>Détail de</a:t>
            </a:r>
            <a:r>
              <a:rPr lang="fr-FR" baseline="0" dirty="0"/>
              <a:t> la mission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307AF-3B02-4499-A443-9F8E0C41C100}"/>
              </a:ext>
            </a:extLst>
          </p:cNvPr>
          <p:cNvSpPr/>
          <p:nvPr/>
        </p:nvSpPr>
        <p:spPr>
          <a:xfrm>
            <a:off x="883007" y="3312753"/>
            <a:ext cx="6151919" cy="25951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Détail du véhicule</a:t>
            </a:r>
          </a:p>
          <a:p>
            <a:r>
              <a:rPr lang="fr-FR" sz="1400" i="1" dirty="0"/>
              <a:t>Lorem : Ipsum</a:t>
            </a:r>
          </a:p>
          <a:p>
            <a:r>
              <a:rPr lang="fr-FR" sz="1400" i="1" dirty="0"/>
              <a:t>Lorem : Ipsum</a:t>
            </a:r>
          </a:p>
          <a:p>
            <a:r>
              <a:rPr lang="fr-FR" sz="1400" i="1" dirty="0"/>
              <a:t>Lorem : Ipsum</a:t>
            </a:r>
          </a:p>
          <a:p>
            <a:r>
              <a:rPr lang="fr-FR" sz="1400" i="1" dirty="0"/>
              <a:t>Lorem : Sed ut </a:t>
            </a:r>
            <a:r>
              <a:rPr lang="fr-FR" sz="1400" i="1" dirty="0" err="1"/>
              <a:t>perspiciatis</a:t>
            </a:r>
            <a:r>
              <a:rPr lang="fr-FR" sz="1400" i="1" dirty="0"/>
              <a:t> </a:t>
            </a:r>
            <a:r>
              <a:rPr lang="fr-FR" sz="1400" i="1" dirty="0" err="1"/>
              <a:t>unde</a:t>
            </a:r>
            <a:r>
              <a:rPr lang="fr-FR" sz="1400" i="1" dirty="0"/>
              <a:t> </a:t>
            </a:r>
            <a:r>
              <a:rPr lang="fr-FR" sz="1400" i="1" dirty="0" err="1"/>
              <a:t>omnis</a:t>
            </a:r>
            <a:r>
              <a:rPr lang="fr-FR" sz="1400" i="1" dirty="0"/>
              <a:t> </a:t>
            </a:r>
            <a:r>
              <a:rPr lang="fr-FR" sz="1400" i="1" dirty="0" err="1"/>
              <a:t>iste</a:t>
            </a:r>
            <a:r>
              <a:rPr lang="fr-FR" sz="1400" i="1" dirty="0"/>
              <a:t> </a:t>
            </a:r>
            <a:r>
              <a:rPr lang="fr-FR" sz="1400" i="1" dirty="0" err="1"/>
              <a:t>natus</a:t>
            </a:r>
            <a:r>
              <a:rPr lang="fr-FR" sz="1400" i="1" dirty="0"/>
              <a:t> </a:t>
            </a:r>
            <a:r>
              <a:rPr lang="fr-FR" sz="1400" i="1" dirty="0" err="1"/>
              <a:t>error</a:t>
            </a:r>
            <a:r>
              <a:rPr lang="fr-FR" sz="1400" i="1" dirty="0"/>
              <a:t> </a:t>
            </a:r>
            <a:r>
              <a:rPr lang="fr-FR" sz="1400" i="1" dirty="0" err="1"/>
              <a:t>sit</a:t>
            </a:r>
            <a:r>
              <a:rPr lang="fr-FR" sz="1400" i="1" dirty="0"/>
              <a:t> </a:t>
            </a:r>
            <a:r>
              <a:rPr lang="fr-FR" sz="1400" i="1" dirty="0" err="1"/>
              <a:t>voluptatem</a:t>
            </a:r>
            <a:r>
              <a:rPr lang="fr-FR" sz="1400" i="1" dirty="0"/>
              <a:t> </a:t>
            </a:r>
            <a:r>
              <a:rPr lang="fr-FR" sz="1400" i="1" dirty="0" err="1"/>
              <a:t>accusantium</a:t>
            </a:r>
            <a:r>
              <a:rPr lang="fr-FR" sz="1400" i="1" dirty="0"/>
              <a:t> </a:t>
            </a:r>
            <a:r>
              <a:rPr lang="fr-FR" sz="1400" i="1" dirty="0" err="1"/>
              <a:t>doloremque</a:t>
            </a:r>
            <a:r>
              <a:rPr lang="fr-FR" sz="1400" i="1" dirty="0"/>
              <a:t> </a:t>
            </a:r>
            <a:r>
              <a:rPr lang="fr-FR" sz="1400" i="1" dirty="0" err="1"/>
              <a:t>laudantium</a:t>
            </a:r>
            <a:r>
              <a:rPr lang="fr-FR" sz="1400" i="1" dirty="0"/>
              <a:t>, </a:t>
            </a:r>
            <a:r>
              <a:rPr lang="fr-FR" sz="1400" i="1" dirty="0" err="1"/>
              <a:t>totam</a:t>
            </a:r>
            <a:r>
              <a:rPr lang="fr-FR" sz="1400" i="1" dirty="0"/>
              <a:t> rem </a:t>
            </a:r>
            <a:r>
              <a:rPr lang="fr-FR" sz="1400" i="1" dirty="0" err="1"/>
              <a:t>aperiam</a:t>
            </a:r>
            <a:r>
              <a:rPr lang="fr-FR" sz="1400" i="1" dirty="0"/>
              <a:t>, </a:t>
            </a:r>
            <a:r>
              <a:rPr lang="fr-FR" sz="1400" i="1" dirty="0" err="1"/>
              <a:t>eaque</a:t>
            </a:r>
            <a:r>
              <a:rPr lang="fr-FR" sz="1400" i="1" dirty="0"/>
              <a:t> </a:t>
            </a:r>
            <a:r>
              <a:rPr lang="fr-FR" sz="1400" i="1" dirty="0" err="1"/>
              <a:t>ipsa</a:t>
            </a:r>
            <a:r>
              <a:rPr lang="fr-FR" sz="1400" i="1" dirty="0"/>
              <a:t> </a:t>
            </a:r>
            <a:r>
              <a:rPr lang="fr-FR" sz="1400" i="1" dirty="0" err="1"/>
              <a:t>quae</a:t>
            </a:r>
            <a:r>
              <a:rPr lang="fr-FR" sz="1400" i="1" dirty="0"/>
              <a:t> ab </a:t>
            </a:r>
            <a:r>
              <a:rPr lang="fr-FR" sz="1400" i="1" dirty="0" err="1"/>
              <a:t>illo</a:t>
            </a:r>
            <a:r>
              <a:rPr lang="fr-FR" sz="1400" i="1" dirty="0"/>
              <a:t> </a:t>
            </a:r>
            <a:r>
              <a:rPr lang="fr-FR" sz="1400" i="1" dirty="0" err="1"/>
              <a:t>inventore</a:t>
            </a:r>
            <a:r>
              <a:rPr lang="fr-FR" sz="1400" i="1" dirty="0"/>
              <a:t> </a:t>
            </a:r>
            <a:r>
              <a:rPr lang="fr-FR" sz="1400" i="1" dirty="0" err="1"/>
              <a:t>veritatis</a:t>
            </a:r>
            <a:r>
              <a:rPr lang="fr-FR" sz="1400" i="1" dirty="0"/>
              <a:t> et quasi </a:t>
            </a:r>
            <a:r>
              <a:rPr lang="fr-FR" sz="1400" i="1" dirty="0" err="1"/>
              <a:t>architecto</a:t>
            </a:r>
            <a:r>
              <a:rPr lang="fr-FR" sz="1400" i="1" dirty="0"/>
              <a:t> </a:t>
            </a:r>
            <a:r>
              <a:rPr lang="fr-FR" sz="1400" i="1" dirty="0" err="1"/>
              <a:t>beatae</a:t>
            </a:r>
            <a:r>
              <a:rPr lang="fr-FR" sz="1400" i="1" dirty="0"/>
              <a:t> vitae dicta </a:t>
            </a:r>
            <a:r>
              <a:rPr lang="fr-FR" sz="1400" i="1" dirty="0" err="1"/>
              <a:t>sunt</a:t>
            </a:r>
            <a:r>
              <a:rPr lang="fr-FR" sz="1400" i="1" dirty="0"/>
              <a:t> </a:t>
            </a:r>
            <a:r>
              <a:rPr lang="fr-FR" sz="1400" i="1" dirty="0" err="1"/>
              <a:t>explicabo</a:t>
            </a:r>
            <a:r>
              <a:rPr lang="fr-FR" sz="1400" i="1" dirty="0"/>
              <a:t>. Nemo </a:t>
            </a:r>
            <a:r>
              <a:rPr lang="fr-FR" sz="1400" i="1" dirty="0" err="1"/>
              <a:t>enim</a:t>
            </a:r>
            <a:r>
              <a:rPr lang="fr-FR" sz="1400" i="1" dirty="0"/>
              <a:t> </a:t>
            </a:r>
            <a:r>
              <a:rPr lang="fr-FR" sz="1400" i="1" dirty="0" err="1"/>
              <a:t>ipsam</a:t>
            </a:r>
            <a:r>
              <a:rPr lang="fr-FR" sz="1400" i="1" dirty="0"/>
              <a:t> </a:t>
            </a:r>
            <a:r>
              <a:rPr lang="fr-FR" sz="1400" i="1" dirty="0" err="1"/>
              <a:t>voluptatem</a:t>
            </a:r>
            <a:r>
              <a:rPr lang="fr-FR" sz="1400" i="1" dirty="0"/>
              <a:t> quia </a:t>
            </a:r>
            <a:r>
              <a:rPr lang="fr-FR" sz="1400" i="1" dirty="0" err="1"/>
              <a:t>voluptas</a:t>
            </a:r>
            <a:r>
              <a:rPr lang="fr-FR" sz="1400" i="1" dirty="0"/>
              <a:t> </a:t>
            </a:r>
            <a:r>
              <a:rPr lang="fr-FR" sz="1400" i="1" dirty="0" err="1"/>
              <a:t>sit</a:t>
            </a:r>
            <a:r>
              <a:rPr lang="fr-FR" sz="1400" i="1" dirty="0"/>
              <a:t> </a:t>
            </a:r>
            <a:r>
              <a:rPr lang="fr-FR" sz="1400" i="1" dirty="0" err="1"/>
              <a:t>aspernatur</a:t>
            </a:r>
            <a:r>
              <a:rPr lang="fr-FR" sz="1400" i="1" dirty="0"/>
              <a:t> </a:t>
            </a:r>
            <a:r>
              <a:rPr lang="fr-FR" sz="1400" i="1" dirty="0" err="1"/>
              <a:t>aut</a:t>
            </a:r>
            <a:r>
              <a:rPr lang="fr-FR" sz="1400" i="1" dirty="0"/>
              <a:t> </a:t>
            </a:r>
            <a:r>
              <a:rPr lang="fr-FR" sz="1400" i="1" dirty="0" err="1"/>
              <a:t>odit</a:t>
            </a:r>
            <a:r>
              <a:rPr lang="fr-FR" sz="1400" i="1" dirty="0"/>
              <a:t> </a:t>
            </a:r>
            <a:r>
              <a:rPr lang="fr-FR" sz="1400" i="1" dirty="0" err="1"/>
              <a:t>aut</a:t>
            </a:r>
            <a:r>
              <a:rPr lang="fr-FR" sz="1400" i="1" dirty="0"/>
              <a:t> </a:t>
            </a:r>
            <a:r>
              <a:rPr lang="fr-FR" sz="1400" i="1" dirty="0" err="1"/>
              <a:t>fugit</a:t>
            </a:r>
            <a:r>
              <a:rPr lang="fr-FR" sz="1400" i="1" dirty="0"/>
              <a:t>, </a:t>
            </a:r>
            <a:r>
              <a:rPr lang="fr-FR" sz="1400" i="1" dirty="0" err="1"/>
              <a:t>sed</a:t>
            </a:r>
            <a:r>
              <a:rPr lang="fr-FR" sz="1400" i="1" dirty="0"/>
              <a:t> quia </a:t>
            </a:r>
            <a:r>
              <a:rPr lang="fr-FR" sz="1400" i="1" dirty="0" err="1"/>
              <a:t>consequuntur</a:t>
            </a:r>
            <a:r>
              <a:rPr lang="fr-FR" sz="1400" i="1" dirty="0"/>
              <a:t> </a:t>
            </a:r>
            <a:r>
              <a:rPr lang="fr-FR" sz="1400" i="1" dirty="0" err="1"/>
              <a:t>magni</a:t>
            </a:r>
            <a:r>
              <a:rPr lang="fr-FR" sz="1400" i="1" dirty="0"/>
              <a:t> </a:t>
            </a:r>
            <a:r>
              <a:rPr lang="fr-FR" sz="1400" i="1" dirty="0" err="1"/>
              <a:t>dolores</a:t>
            </a:r>
            <a:r>
              <a:rPr lang="fr-FR" sz="1400" i="1" dirty="0"/>
              <a:t> </a:t>
            </a:r>
            <a:r>
              <a:rPr lang="fr-FR" sz="1400" i="1" dirty="0" err="1"/>
              <a:t>eos</a:t>
            </a:r>
            <a:r>
              <a:rPr lang="fr-FR" sz="1400" i="1" dirty="0"/>
              <a:t> qui </a:t>
            </a:r>
            <a:r>
              <a:rPr lang="fr-FR" sz="1400" i="1" dirty="0" err="1"/>
              <a:t>ratione</a:t>
            </a:r>
            <a:r>
              <a:rPr lang="fr-FR" sz="1400" i="1" dirty="0"/>
              <a:t> </a:t>
            </a:r>
            <a:r>
              <a:rPr lang="fr-FR" sz="1400" i="1" dirty="0" err="1"/>
              <a:t>voluptatem</a:t>
            </a:r>
            <a:r>
              <a:rPr lang="fr-FR" sz="1400" i="1" dirty="0"/>
              <a:t> </a:t>
            </a:r>
            <a:r>
              <a:rPr lang="fr-FR" sz="1400" i="1" dirty="0" err="1"/>
              <a:t>sequi</a:t>
            </a:r>
            <a:r>
              <a:rPr lang="fr-FR" sz="1400" i="1" dirty="0"/>
              <a:t> </a:t>
            </a:r>
            <a:r>
              <a:rPr lang="fr-FR" sz="1400" i="1" dirty="0" err="1"/>
              <a:t>nesciunt</a:t>
            </a:r>
            <a:r>
              <a:rPr lang="fr-FR" sz="1400" i="1" dirty="0"/>
              <a:t>. </a:t>
            </a:r>
            <a:r>
              <a:rPr lang="fr-FR" sz="1400" i="1" dirty="0" err="1"/>
              <a:t>Neque</a:t>
            </a:r>
            <a:r>
              <a:rPr lang="fr-FR" sz="1400" i="1" dirty="0"/>
              <a:t> </a:t>
            </a:r>
            <a:r>
              <a:rPr lang="fr-FR" sz="1400" i="1" dirty="0" err="1"/>
              <a:t>porro</a:t>
            </a:r>
            <a:r>
              <a:rPr lang="fr-FR" sz="1400" i="1" dirty="0"/>
              <a:t> </a:t>
            </a:r>
            <a:r>
              <a:rPr lang="fr-FR" sz="1400" i="1" dirty="0" err="1"/>
              <a:t>quisquam</a:t>
            </a:r>
            <a:r>
              <a:rPr lang="fr-FR" sz="1400" i="1" dirty="0"/>
              <a:t> est, qui </a:t>
            </a:r>
            <a:r>
              <a:rPr lang="fr-FR" sz="1400" i="1" dirty="0" err="1"/>
              <a:t>dolorem</a:t>
            </a:r>
            <a:r>
              <a:rPr lang="fr-FR" sz="1400" i="1" dirty="0"/>
              <a:t> ipsum quia </a:t>
            </a:r>
            <a:r>
              <a:rPr lang="fr-FR" sz="1400" i="1" dirty="0" err="1"/>
              <a:t>dolor</a:t>
            </a:r>
            <a:r>
              <a:rPr lang="fr-FR" sz="1400" i="1" dirty="0"/>
              <a:t> </a:t>
            </a:r>
            <a:r>
              <a:rPr lang="fr-FR" sz="1400" i="1" dirty="0" err="1"/>
              <a:t>sit</a:t>
            </a:r>
            <a:r>
              <a:rPr lang="fr-FR" sz="1400" i="1" dirty="0"/>
              <a:t> </a:t>
            </a:r>
            <a:r>
              <a:rPr lang="fr-FR" sz="1400" i="1" dirty="0" err="1"/>
              <a:t>amet</a:t>
            </a:r>
            <a:r>
              <a:rPr lang="fr-FR" sz="1400" i="1" dirty="0"/>
              <a:t>,</a:t>
            </a:r>
          </a:p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5FBD8E-CFB3-4E53-95CF-36A0825CF7EA}"/>
              </a:ext>
            </a:extLst>
          </p:cNvPr>
          <p:cNvSpPr/>
          <p:nvPr/>
        </p:nvSpPr>
        <p:spPr>
          <a:xfrm>
            <a:off x="810733" y="1550589"/>
            <a:ext cx="10371793" cy="16596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Galerie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CEB5C-B586-078D-5942-BDAF58EB8745}"/>
              </a:ext>
            </a:extLst>
          </p:cNvPr>
          <p:cNvSpPr/>
          <p:nvPr/>
        </p:nvSpPr>
        <p:spPr>
          <a:xfrm>
            <a:off x="7149477" y="3329307"/>
            <a:ext cx="4159516" cy="25951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4470-1AD7-27A3-2304-74185CB7B499}"/>
              </a:ext>
            </a:extLst>
          </p:cNvPr>
          <p:cNvSpPr/>
          <p:nvPr/>
        </p:nvSpPr>
        <p:spPr>
          <a:xfrm>
            <a:off x="7285981" y="4058549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Nom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C0D4C-EE0B-17EC-0698-35A910ED72A8}"/>
              </a:ext>
            </a:extLst>
          </p:cNvPr>
          <p:cNvSpPr/>
          <p:nvPr/>
        </p:nvSpPr>
        <p:spPr>
          <a:xfrm>
            <a:off x="7285981" y="4332378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Prénom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2498B-13CB-DD30-6732-D7256EAA1C6C}"/>
              </a:ext>
            </a:extLst>
          </p:cNvPr>
          <p:cNvSpPr/>
          <p:nvPr/>
        </p:nvSpPr>
        <p:spPr>
          <a:xfrm>
            <a:off x="8681057" y="5625506"/>
            <a:ext cx="1568975" cy="264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3D8A6-5BBC-2BA3-950F-93693621D8F2}"/>
              </a:ext>
            </a:extLst>
          </p:cNvPr>
          <p:cNvSpPr/>
          <p:nvPr/>
        </p:nvSpPr>
        <p:spPr>
          <a:xfrm>
            <a:off x="7285982" y="3370078"/>
            <a:ext cx="3955266" cy="361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Formulaire de contact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F7544-049E-44BC-54BB-3B20C79CF6FA}"/>
              </a:ext>
            </a:extLst>
          </p:cNvPr>
          <p:cNvSpPr/>
          <p:nvPr/>
        </p:nvSpPr>
        <p:spPr>
          <a:xfrm>
            <a:off x="7285981" y="4606207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Email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34D24-6116-8BC0-5D21-20A5F07E83C3}"/>
              </a:ext>
            </a:extLst>
          </p:cNvPr>
          <p:cNvSpPr/>
          <p:nvPr/>
        </p:nvSpPr>
        <p:spPr>
          <a:xfrm>
            <a:off x="7285981" y="4880036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Téléphone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EBC03E-CB5F-44DD-5BC3-AE341495BC1E}"/>
              </a:ext>
            </a:extLst>
          </p:cNvPr>
          <p:cNvSpPr/>
          <p:nvPr/>
        </p:nvSpPr>
        <p:spPr>
          <a:xfrm>
            <a:off x="7285981" y="5164402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Message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F5D449-A936-C763-C511-1531EF39CE27}"/>
              </a:ext>
            </a:extLst>
          </p:cNvPr>
          <p:cNvSpPr/>
          <p:nvPr/>
        </p:nvSpPr>
        <p:spPr>
          <a:xfrm>
            <a:off x="7285981" y="3772578"/>
            <a:ext cx="1817878" cy="2330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103C97-DBC6-76C4-02FA-2BACD37D9DDE}"/>
              </a:ext>
            </a:extLst>
          </p:cNvPr>
          <p:cNvSpPr/>
          <p:nvPr/>
        </p:nvSpPr>
        <p:spPr>
          <a:xfrm>
            <a:off x="9240362" y="3788903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6F78D2-6C1C-72CF-4C71-522B9C9204BF}"/>
              </a:ext>
            </a:extLst>
          </p:cNvPr>
          <p:cNvSpPr/>
          <p:nvPr/>
        </p:nvSpPr>
        <p:spPr>
          <a:xfrm>
            <a:off x="9240361" y="4603902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326B5A-4619-3E31-E073-0AA55782DC77}"/>
              </a:ext>
            </a:extLst>
          </p:cNvPr>
          <p:cNvSpPr/>
          <p:nvPr/>
        </p:nvSpPr>
        <p:spPr>
          <a:xfrm>
            <a:off x="9240361" y="4887797"/>
            <a:ext cx="2000887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A35BC3-E820-3B33-455E-D619178C4CB4}"/>
              </a:ext>
            </a:extLst>
          </p:cNvPr>
          <p:cNvSpPr/>
          <p:nvPr/>
        </p:nvSpPr>
        <p:spPr>
          <a:xfrm>
            <a:off x="9242040" y="5164401"/>
            <a:ext cx="1999208" cy="41894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3C2F02-2876-8076-AED7-0AAD0A501B55}"/>
              </a:ext>
            </a:extLst>
          </p:cNvPr>
          <p:cNvSpPr/>
          <p:nvPr/>
        </p:nvSpPr>
        <p:spPr>
          <a:xfrm>
            <a:off x="9242038" y="4075587"/>
            <a:ext cx="1982433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95A25-90ED-F1AB-4259-D01329AF6446}"/>
              </a:ext>
            </a:extLst>
          </p:cNvPr>
          <p:cNvSpPr/>
          <p:nvPr/>
        </p:nvSpPr>
        <p:spPr>
          <a:xfrm>
            <a:off x="9242040" y="4336561"/>
            <a:ext cx="1982432" cy="2330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Sujet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1AA53A-7B24-C2FF-01E4-56BBCBE0DA9E}"/>
              </a:ext>
            </a:extLst>
          </p:cNvPr>
          <p:cNvSpPr/>
          <p:nvPr/>
        </p:nvSpPr>
        <p:spPr>
          <a:xfrm>
            <a:off x="-8389" y="6086693"/>
            <a:ext cx="6536384" cy="7952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Horaires 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3CB70B-E704-64DC-6241-85B238B51636}"/>
              </a:ext>
            </a:extLst>
          </p:cNvPr>
          <p:cNvSpPr/>
          <p:nvPr/>
        </p:nvSpPr>
        <p:spPr>
          <a:xfrm>
            <a:off x="6536383" y="6088501"/>
            <a:ext cx="5655615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EBE9CE-33D6-F0E9-1C65-6F470843F088}"/>
              </a:ext>
            </a:extLst>
          </p:cNvPr>
          <p:cNvSpPr/>
          <p:nvPr/>
        </p:nvSpPr>
        <p:spPr>
          <a:xfrm>
            <a:off x="862033" y="1044310"/>
            <a:ext cx="10358242" cy="3912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Navigation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B0CF08-087A-8D4D-A8BD-BA3664A57AA0}"/>
              </a:ext>
            </a:extLst>
          </p:cNvPr>
          <p:cNvSpPr/>
          <p:nvPr/>
        </p:nvSpPr>
        <p:spPr>
          <a:xfrm>
            <a:off x="-8389" y="6080110"/>
            <a:ext cx="3288484" cy="7934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Horaires :   </a:t>
            </a:r>
            <a:r>
              <a:rPr lang="fr-FR" sz="1050" dirty="0"/>
              <a:t>Lundi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Mardi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	Mercredi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D1A2B8-10BF-3AB8-C6A1-8D4E1BD46620}"/>
              </a:ext>
            </a:extLst>
          </p:cNvPr>
          <p:cNvSpPr/>
          <p:nvPr/>
        </p:nvSpPr>
        <p:spPr>
          <a:xfrm>
            <a:off x="6536384" y="6080112"/>
            <a:ext cx="2810504" cy="7934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Téléphone : 01 02 03 04 05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7F10C9-BDAE-12F8-0D16-CFDB1516E8F8}"/>
              </a:ext>
            </a:extLst>
          </p:cNvPr>
          <p:cNvSpPr/>
          <p:nvPr/>
        </p:nvSpPr>
        <p:spPr>
          <a:xfrm>
            <a:off x="9347412" y="6081324"/>
            <a:ext cx="2810504" cy="79224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Contactez-nous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991144-3E70-42CE-9A4E-CA1B04665E6E}"/>
              </a:ext>
            </a:extLst>
          </p:cNvPr>
          <p:cNvSpPr/>
          <p:nvPr/>
        </p:nvSpPr>
        <p:spPr>
          <a:xfrm>
            <a:off x="3247900" y="6081510"/>
            <a:ext cx="3288484" cy="79205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Jeudi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Vendredi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  <a:p>
            <a:r>
              <a:rPr lang="fr-FR" sz="1050" dirty="0"/>
              <a:t>Samedi : </a:t>
            </a:r>
            <a:r>
              <a:rPr lang="fr-FR" sz="1050" dirty="0" err="1"/>
              <a:t>9h00-12h00</a:t>
            </a:r>
            <a:r>
              <a:rPr lang="fr-FR" sz="1050" dirty="0"/>
              <a:t> et </a:t>
            </a:r>
            <a:r>
              <a:rPr lang="fr-FR" sz="1050" dirty="0" err="1"/>
              <a:t>15h00-19h00</a:t>
            </a:r>
            <a:endParaRPr lang="fr-FR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5D7F22-37A7-8432-18DF-07EF91D86C66}"/>
              </a:ext>
            </a:extLst>
          </p:cNvPr>
          <p:cNvSpPr/>
          <p:nvPr/>
        </p:nvSpPr>
        <p:spPr>
          <a:xfrm>
            <a:off x="821695" y="1553890"/>
            <a:ext cx="2362618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9B61D99-940E-090E-6858-704A0BE55AA1}"/>
              </a:ext>
            </a:extLst>
          </p:cNvPr>
          <p:cNvGrpSpPr/>
          <p:nvPr/>
        </p:nvGrpSpPr>
        <p:grpSpPr>
          <a:xfrm>
            <a:off x="860282" y="1533255"/>
            <a:ext cx="2387618" cy="1666549"/>
            <a:chOff x="100668" y="125820"/>
            <a:chExt cx="1602297" cy="661746"/>
          </a:xfrm>
        </p:grpSpPr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B359BC8F-BC24-37E3-BE25-EA50219994BA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D261F1FC-ACF5-2737-6DB9-E0CA6D334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C5C9E4-B1BD-12CE-03B2-12C26A0D42C7}"/>
              </a:ext>
            </a:extLst>
          </p:cNvPr>
          <p:cNvSpPr/>
          <p:nvPr/>
        </p:nvSpPr>
        <p:spPr>
          <a:xfrm>
            <a:off x="3143444" y="1553091"/>
            <a:ext cx="1883471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3F5BC32C-88A5-8A2D-B15F-B0FADCBE787B}"/>
              </a:ext>
            </a:extLst>
          </p:cNvPr>
          <p:cNvGrpSpPr/>
          <p:nvPr/>
        </p:nvGrpSpPr>
        <p:grpSpPr>
          <a:xfrm>
            <a:off x="3117152" y="1553089"/>
            <a:ext cx="1883471" cy="1666549"/>
            <a:chOff x="100668" y="125820"/>
            <a:chExt cx="1602297" cy="661746"/>
          </a:xfrm>
        </p:grpSpPr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924EC42B-37A9-5E9D-4060-DCED000FBEB2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8B2FD8C-70A0-7BB1-113A-58B4D73CD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4222CFDC-9950-E1BE-1EF6-8B3824266F41}"/>
              </a:ext>
            </a:extLst>
          </p:cNvPr>
          <p:cNvSpPr/>
          <p:nvPr/>
        </p:nvSpPr>
        <p:spPr>
          <a:xfrm>
            <a:off x="5025623" y="1550298"/>
            <a:ext cx="1908077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9DBD6041-7125-A789-CFEB-714C5A0FE700}"/>
              </a:ext>
            </a:extLst>
          </p:cNvPr>
          <p:cNvGrpSpPr/>
          <p:nvPr/>
        </p:nvGrpSpPr>
        <p:grpSpPr>
          <a:xfrm>
            <a:off x="5016109" y="1550296"/>
            <a:ext cx="1927105" cy="1666549"/>
            <a:chOff x="100668" y="125820"/>
            <a:chExt cx="1602297" cy="661746"/>
          </a:xfrm>
        </p:grpSpPr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E658584-1F5F-431B-8488-9BB74A751391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FAF101F6-8B42-B5C0-9040-9C893B19D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7533C98-6FB6-54D0-3B69-35C844192D1B}"/>
              </a:ext>
            </a:extLst>
          </p:cNvPr>
          <p:cNvSpPr/>
          <p:nvPr/>
        </p:nvSpPr>
        <p:spPr>
          <a:xfrm>
            <a:off x="6926436" y="1541883"/>
            <a:ext cx="1927105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19D8A5DD-ED5F-CC42-FEAB-C4673F987FBE}"/>
              </a:ext>
            </a:extLst>
          </p:cNvPr>
          <p:cNvGrpSpPr/>
          <p:nvPr/>
        </p:nvGrpSpPr>
        <p:grpSpPr>
          <a:xfrm>
            <a:off x="6933700" y="1541881"/>
            <a:ext cx="1870722" cy="1666549"/>
            <a:chOff x="100668" y="125820"/>
            <a:chExt cx="1602297" cy="661746"/>
          </a:xfrm>
        </p:grpSpPr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ABA9769C-9735-616A-7934-A04FAE2A4377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7F8A31A6-4F54-CB0E-6136-A55337510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60962FA-0813-C986-C918-2ED1247BCC53}"/>
              </a:ext>
            </a:extLst>
          </p:cNvPr>
          <p:cNvSpPr/>
          <p:nvPr/>
        </p:nvSpPr>
        <p:spPr>
          <a:xfrm>
            <a:off x="8842171" y="1541919"/>
            <a:ext cx="2362618" cy="16665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B2C66E0F-DC1C-BEA2-7CB3-B9FB7437E119}"/>
              </a:ext>
            </a:extLst>
          </p:cNvPr>
          <p:cNvGrpSpPr/>
          <p:nvPr/>
        </p:nvGrpSpPr>
        <p:grpSpPr>
          <a:xfrm>
            <a:off x="8832657" y="1541917"/>
            <a:ext cx="2387618" cy="1666549"/>
            <a:chOff x="100668" y="125820"/>
            <a:chExt cx="1602297" cy="661746"/>
          </a:xfrm>
        </p:grpSpPr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0D56C6C7-D848-2B62-CBA5-40289F457149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BDF9B57-F88C-53B6-7792-A65D366BC2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63A5EAE3-B6BA-7E15-4800-27FCF84C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" y="22234"/>
            <a:ext cx="2387619" cy="99958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C383FAE-7CFC-F728-1255-5D1CC4E90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5764" y="0"/>
            <a:ext cx="834686" cy="7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3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C9E5E7-A9D4-F6CC-CA5D-60E6CADD3A42}"/>
              </a:ext>
            </a:extLst>
          </p:cNvPr>
          <p:cNvSpPr/>
          <p:nvPr/>
        </p:nvSpPr>
        <p:spPr>
          <a:xfrm>
            <a:off x="815841" y="12443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CE13B42-B9DB-E0D4-9875-31B8B363C20D}"/>
              </a:ext>
            </a:extLst>
          </p:cNvPr>
          <p:cNvSpPr/>
          <p:nvPr/>
        </p:nvSpPr>
        <p:spPr>
          <a:xfrm>
            <a:off x="4587755" y="126073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8B0A5EB-F628-03FE-D4FF-0128550E70B8}"/>
              </a:ext>
            </a:extLst>
          </p:cNvPr>
          <p:cNvSpPr/>
          <p:nvPr/>
        </p:nvSpPr>
        <p:spPr>
          <a:xfrm>
            <a:off x="8204808" y="124437"/>
            <a:ext cx="3177319" cy="537874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0972A0-BE08-2D1E-BA17-3D7FD6F00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72" y="253539"/>
            <a:ext cx="1651080" cy="69123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CCB1259-F7CF-A643-AF5B-A7C7A35D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030" y="411481"/>
            <a:ext cx="589152" cy="47403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B60F4CF-7F01-8EB3-7B5E-FBB54678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329" y="240636"/>
            <a:ext cx="1651080" cy="691233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77515EA-AE29-70D2-7017-28DE6139B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487" y="398578"/>
            <a:ext cx="589152" cy="47403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074D1141-5F74-1B6F-B6AB-955234E5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541" y="286461"/>
            <a:ext cx="1651080" cy="691233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B4D8C301-421D-C299-F557-5F6D8C59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699" y="444403"/>
            <a:ext cx="589152" cy="474030"/>
          </a:xfrm>
          <a:prstGeom prst="rect">
            <a:avLst/>
          </a:prstGeom>
        </p:spPr>
      </p:pic>
      <p:pic>
        <p:nvPicPr>
          <p:cNvPr id="55" name="Image 5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B15B8A2-4797-F166-D208-56153F5BE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85" y="1236952"/>
            <a:ext cx="822135" cy="822135"/>
          </a:xfrm>
          <a:prstGeom prst="rect">
            <a:avLst/>
          </a:prstGeom>
        </p:spPr>
      </p:pic>
      <p:pic>
        <p:nvPicPr>
          <p:cNvPr id="57" name="Image 5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33905F7-D145-0969-32C5-AE1E3E840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82" y="1236952"/>
            <a:ext cx="837670" cy="837670"/>
          </a:xfrm>
          <a:prstGeom prst="rect">
            <a:avLst/>
          </a:prstGeom>
        </p:spPr>
      </p:pic>
      <p:pic>
        <p:nvPicPr>
          <p:cNvPr id="59" name="Image 58" descr="Une image contenant Graphiqu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45B3AFE5-19BE-F09D-E729-F1994ECE8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41" y="1326484"/>
            <a:ext cx="691233" cy="691233"/>
          </a:xfrm>
          <a:prstGeom prst="rect">
            <a:avLst/>
          </a:prstGeom>
        </p:spPr>
      </p:pic>
      <p:pic>
        <p:nvPicPr>
          <p:cNvPr id="60" name="Image 59" descr="Une image contenant roue, ciel, pneu, véhicule&#10;&#10;Description générée automatiquement">
            <a:extLst>
              <a:ext uri="{FF2B5EF4-FFF2-40B4-BE49-F238E27FC236}">
                <a16:creationId xmlns:a16="http://schemas.microsoft.com/office/drawing/2014/main" id="{53F4DA88-1C8A-2A6C-165D-6CA6611420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46" y="2200290"/>
            <a:ext cx="837671" cy="624032"/>
          </a:xfrm>
          <a:prstGeom prst="rect">
            <a:avLst/>
          </a:prstGeom>
        </p:spPr>
      </p:pic>
      <p:pic>
        <p:nvPicPr>
          <p:cNvPr id="62" name="Image 61" descr="Une image contenant véhicule, Véhicule terrestre, roue, bâtiment&#10;&#10;Description générée automatiquement">
            <a:extLst>
              <a:ext uri="{FF2B5EF4-FFF2-40B4-BE49-F238E27FC236}">
                <a16:creationId xmlns:a16="http://schemas.microsoft.com/office/drawing/2014/main" id="{9905E3F9-C248-53F6-9A36-AC0420840D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82" y="2203069"/>
            <a:ext cx="932243" cy="621253"/>
          </a:xfrm>
          <a:prstGeom prst="rect">
            <a:avLst/>
          </a:prstGeom>
        </p:spPr>
      </p:pic>
      <p:pic>
        <p:nvPicPr>
          <p:cNvPr id="63" name="Image 62" descr="Une image contenant roue, véhicule, Véhicule terrestre, Véhicule de luxe&#10;&#10;Description générée automatiquement">
            <a:extLst>
              <a:ext uri="{FF2B5EF4-FFF2-40B4-BE49-F238E27FC236}">
                <a16:creationId xmlns:a16="http://schemas.microsoft.com/office/drawing/2014/main" id="{8473B0CF-0A10-5FAC-EB4A-66E60E406E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17525" y="2200290"/>
            <a:ext cx="932245" cy="621253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00F5D62-DE20-F167-8DF5-DE7B62015A3A}"/>
              </a:ext>
            </a:extLst>
          </p:cNvPr>
          <p:cNvSpPr/>
          <p:nvPr/>
        </p:nvSpPr>
        <p:spPr>
          <a:xfrm>
            <a:off x="1159741" y="2993336"/>
            <a:ext cx="1773247" cy="905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rgbClr val="D92332"/>
                </a:solidFill>
              </a:rPr>
              <a:t>Lorem ipsum </a:t>
            </a:r>
            <a:r>
              <a:rPr lang="fr-FR" sz="900" i="1" dirty="0" err="1">
                <a:solidFill>
                  <a:srgbClr val="D92332"/>
                </a:solidFill>
              </a:rPr>
              <a:t>dolor</a:t>
            </a:r>
            <a:r>
              <a:rPr lang="fr-FR" sz="900" i="1" dirty="0">
                <a:solidFill>
                  <a:srgbClr val="D92332"/>
                </a:solidFill>
              </a:rPr>
              <a:t> </a:t>
            </a:r>
            <a:r>
              <a:rPr lang="fr-FR" sz="900" i="1" dirty="0" err="1">
                <a:solidFill>
                  <a:srgbClr val="D92332"/>
                </a:solidFill>
              </a:rPr>
              <a:t>sit</a:t>
            </a:r>
            <a:r>
              <a:rPr lang="fr-FR" sz="900" i="1" dirty="0">
                <a:solidFill>
                  <a:srgbClr val="D92332"/>
                </a:solidFill>
              </a:rPr>
              <a:t> </a:t>
            </a:r>
            <a:r>
              <a:rPr lang="fr-FR" sz="900" i="1" dirty="0" err="1">
                <a:solidFill>
                  <a:srgbClr val="D92332"/>
                </a:solidFill>
              </a:rPr>
              <a:t>amet</a:t>
            </a:r>
            <a:r>
              <a:rPr lang="fr-FR" sz="900" i="1" dirty="0">
                <a:solidFill>
                  <a:srgbClr val="D92332"/>
                </a:solidFill>
              </a:rPr>
              <a:t>, </a:t>
            </a:r>
            <a:r>
              <a:rPr lang="fr-FR" sz="900" i="1" dirty="0" err="1">
                <a:solidFill>
                  <a:srgbClr val="D92332"/>
                </a:solidFill>
              </a:rPr>
              <a:t>consectetur</a:t>
            </a:r>
            <a:r>
              <a:rPr lang="fr-FR" sz="900" i="1" dirty="0">
                <a:solidFill>
                  <a:srgbClr val="D92332"/>
                </a:solidFill>
              </a:rPr>
              <a:t> </a:t>
            </a:r>
            <a:r>
              <a:rPr lang="fr-FR" sz="900" i="1" dirty="0" err="1">
                <a:solidFill>
                  <a:srgbClr val="D92332"/>
                </a:solidFill>
              </a:rPr>
              <a:t>adipiscing</a:t>
            </a:r>
            <a:r>
              <a:rPr lang="fr-FR" sz="900" i="1" dirty="0">
                <a:solidFill>
                  <a:srgbClr val="D92332"/>
                </a:solidFill>
              </a:rPr>
              <a:t> </a:t>
            </a:r>
            <a:r>
              <a:rPr lang="fr-FR" sz="900" i="1" dirty="0" err="1">
                <a:solidFill>
                  <a:srgbClr val="D92332"/>
                </a:solidFill>
              </a:rPr>
              <a:t>elit</a:t>
            </a:r>
            <a:r>
              <a:rPr lang="fr-FR" sz="900" i="1" dirty="0">
                <a:solidFill>
                  <a:srgbClr val="D92332"/>
                </a:solidFill>
              </a:rPr>
              <a:t>, </a:t>
            </a:r>
            <a:r>
              <a:rPr lang="fr-FR" sz="900" i="1" dirty="0" err="1">
                <a:solidFill>
                  <a:srgbClr val="D92332"/>
                </a:solidFill>
              </a:rPr>
              <a:t>sed</a:t>
            </a:r>
            <a:r>
              <a:rPr lang="fr-FR" sz="900" i="1" dirty="0">
                <a:solidFill>
                  <a:srgbClr val="D92332"/>
                </a:solidFill>
              </a:rPr>
              <a:t> do </a:t>
            </a:r>
            <a:r>
              <a:rPr lang="fr-FR" sz="900" i="1" dirty="0" err="1">
                <a:solidFill>
                  <a:srgbClr val="D92332"/>
                </a:solidFill>
              </a:rPr>
              <a:t>eiusmod</a:t>
            </a:r>
            <a:r>
              <a:rPr lang="fr-FR" sz="900" i="1" dirty="0">
                <a:solidFill>
                  <a:srgbClr val="D92332"/>
                </a:solidFill>
              </a:rPr>
              <a:t> </a:t>
            </a:r>
            <a:r>
              <a:rPr lang="fr-FR" sz="900" i="1" dirty="0" err="1">
                <a:solidFill>
                  <a:srgbClr val="D92332"/>
                </a:solidFill>
              </a:rPr>
              <a:t>tempor</a:t>
            </a:r>
            <a:r>
              <a:rPr lang="fr-FR" sz="900" i="1" dirty="0">
                <a:solidFill>
                  <a:srgbClr val="D92332"/>
                </a:solidFill>
              </a:rPr>
              <a:t> </a:t>
            </a:r>
            <a:r>
              <a:rPr lang="fr-FR" sz="900" i="1" dirty="0" err="1">
                <a:solidFill>
                  <a:srgbClr val="D92332"/>
                </a:solidFill>
              </a:rPr>
              <a:t>incididunt</a:t>
            </a:r>
            <a:r>
              <a:rPr lang="fr-FR" sz="900" i="1" dirty="0">
                <a:solidFill>
                  <a:srgbClr val="D92332"/>
                </a:solidFill>
              </a:rPr>
              <a:t> ut </a:t>
            </a:r>
            <a:r>
              <a:rPr lang="fr-FR" sz="900" i="1" dirty="0" err="1">
                <a:solidFill>
                  <a:srgbClr val="D92332"/>
                </a:solidFill>
              </a:rPr>
              <a:t>labore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dolore</a:t>
            </a:r>
            <a:r>
              <a:rPr lang="fr-FR" sz="900" i="1" dirty="0">
                <a:solidFill>
                  <a:srgbClr val="D92332"/>
                </a:solidFill>
              </a:rPr>
              <a:t> magna </a:t>
            </a:r>
            <a:r>
              <a:rPr lang="fr-FR" sz="900" i="1" dirty="0" err="1">
                <a:solidFill>
                  <a:srgbClr val="D92332"/>
                </a:solidFill>
              </a:rPr>
              <a:t>aliqua</a:t>
            </a:r>
            <a:r>
              <a:rPr lang="fr-FR" sz="900" i="1" dirty="0">
                <a:solidFill>
                  <a:srgbClr val="D92332"/>
                </a:solidFill>
              </a:rPr>
              <a:t>.</a:t>
            </a:r>
          </a:p>
          <a:p>
            <a:pPr algn="ctr"/>
            <a:endParaRPr lang="fr-FR" sz="900" i="1" dirty="0">
              <a:solidFill>
                <a:srgbClr val="D92332"/>
              </a:solidFill>
            </a:endParaRPr>
          </a:p>
          <a:p>
            <a:pPr algn="ctr"/>
            <a:endParaRPr lang="fr-FR" sz="900" i="1" dirty="0">
              <a:solidFill>
                <a:srgbClr val="D92332"/>
              </a:solidFill>
            </a:endParaRPr>
          </a:p>
        </p:txBody>
      </p:sp>
      <p:sp>
        <p:nvSpPr>
          <p:cNvPr id="65" name="Étoile : 5 branches 64">
            <a:extLst>
              <a:ext uri="{FF2B5EF4-FFF2-40B4-BE49-F238E27FC236}">
                <a16:creationId xmlns:a16="http://schemas.microsoft.com/office/drawing/2014/main" id="{2F9B6DBE-0934-11F5-BE25-F86419826AEB}"/>
              </a:ext>
            </a:extLst>
          </p:cNvPr>
          <p:cNvSpPr/>
          <p:nvPr/>
        </p:nvSpPr>
        <p:spPr>
          <a:xfrm flipH="1">
            <a:off x="1764206" y="3656354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6" name="Étoile : 5 branches 65">
            <a:extLst>
              <a:ext uri="{FF2B5EF4-FFF2-40B4-BE49-F238E27FC236}">
                <a16:creationId xmlns:a16="http://schemas.microsoft.com/office/drawing/2014/main" id="{346DBA56-E611-4431-AA4E-418122BA1146}"/>
              </a:ext>
            </a:extLst>
          </p:cNvPr>
          <p:cNvSpPr/>
          <p:nvPr/>
        </p:nvSpPr>
        <p:spPr>
          <a:xfrm flipH="1">
            <a:off x="2342817" y="3656251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7" name="Étoile : 5 branches 66">
            <a:extLst>
              <a:ext uri="{FF2B5EF4-FFF2-40B4-BE49-F238E27FC236}">
                <a16:creationId xmlns:a16="http://schemas.microsoft.com/office/drawing/2014/main" id="{46856CE4-8714-5079-8517-A5B0C3565F2F}"/>
              </a:ext>
            </a:extLst>
          </p:cNvPr>
          <p:cNvSpPr/>
          <p:nvPr/>
        </p:nvSpPr>
        <p:spPr>
          <a:xfrm flipH="1">
            <a:off x="2165609" y="3656251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8" name="Étoile : 5 branches 67">
            <a:extLst>
              <a:ext uri="{FF2B5EF4-FFF2-40B4-BE49-F238E27FC236}">
                <a16:creationId xmlns:a16="http://schemas.microsoft.com/office/drawing/2014/main" id="{E01FD685-F95D-FC4F-DDD1-E81BDB1DBD72}"/>
              </a:ext>
            </a:extLst>
          </p:cNvPr>
          <p:cNvSpPr/>
          <p:nvPr/>
        </p:nvSpPr>
        <p:spPr>
          <a:xfrm flipH="1">
            <a:off x="1590709" y="3656251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9" name="Étoile : 5 branches 68">
            <a:extLst>
              <a:ext uri="{FF2B5EF4-FFF2-40B4-BE49-F238E27FC236}">
                <a16:creationId xmlns:a16="http://schemas.microsoft.com/office/drawing/2014/main" id="{956B863A-E913-BEE4-209E-F44491E703FE}"/>
              </a:ext>
            </a:extLst>
          </p:cNvPr>
          <p:cNvSpPr/>
          <p:nvPr/>
        </p:nvSpPr>
        <p:spPr>
          <a:xfrm flipH="1">
            <a:off x="1960464" y="3656356"/>
            <a:ext cx="152400" cy="16862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pic>
        <p:nvPicPr>
          <p:cNvPr id="71" name="Image 7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5D4F2DF-16DF-BB8F-4F3A-759509332D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593" y="3023697"/>
            <a:ext cx="589153" cy="589153"/>
          </a:xfrm>
          <a:prstGeom prst="rect">
            <a:avLst/>
          </a:prstGeom>
        </p:spPr>
      </p:pic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0F4B12A-3AC0-0A35-607D-6327F6C04495}"/>
              </a:ext>
            </a:extLst>
          </p:cNvPr>
          <p:cNvSpPr/>
          <p:nvPr/>
        </p:nvSpPr>
        <p:spPr>
          <a:xfrm>
            <a:off x="1047546" y="4277703"/>
            <a:ext cx="2860647" cy="1262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Lundi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Mardi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Mercredi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Jeudi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Vendredi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Samedi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800" dirty="0">
                <a:solidFill>
                  <a:schemeClr val="tx1"/>
                </a:solidFill>
                <a:latin typeface="Sagona" panose="02010004040101010103" pitchFamily="2" charset="0"/>
              </a:rPr>
              <a:t>31 Rue des Voitures – 75000 Paris</a:t>
            </a:r>
          </a:p>
          <a:p>
            <a:pPr algn="ctr"/>
            <a:r>
              <a:rPr lang="fr-FR" sz="800" dirty="0">
                <a:solidFill>
                  <a:schemeClr val="tx1"/>
                </a:solidFill>
                <a:latin typeface="Sagona" panose="02010004040101010103" pitchFamily="2" charset="0"/>
              </a:rPr>
              <a:t>01 02 03 04 05</a:t>
            </a: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 	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4C61F212-9992-6279-AD50-6090A53913DA}"/>
              </a:ext>
            </a:extLst>
          </p:cNvPr>
          <p:cNvSpPr/>
          <p:nvPr/>
        </p:nvSpPr>
        <p:spPr>
          <a:xfrm>
            <a:off x="1764206" y="4064995"/>
            <a:ext cx="1333987" cy="20992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rgbClr val="D94350"/>
                </a:solidFill>
                <a:latin typeface="Sagona" panose="02010004040101010103" pitchFamily="2" charset="0"/>
              </a:rPr>
              <a:t>Contactez-nous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CC52C5F-D3FF-54C9-551F-64DF5CF33B69}"/>
              </a:ext>
            </a:extLst>
          </p:cNvPr>
          <p:cNvSpPr/>
          <p:nvPr/>
        </p:nvSpPr>
        <p:spPr>
          <a:xfrm>
            <a:off x="5017557" y="2613017"/>
            <a:ext cx="2259478" cy="1308682"/>
          </a:xfrm>
          <a:prstGeom prst="rect">
            <a:avLst/>
          </a:prstGeom>
          <a:noFill/>
          <a:ln>
            <a:solidFill>
              <a:srgbClr val="D94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10004040101010103" pitchFamily="2" charset="0"/>
              </a:rPr>
              <a:t>Renault – Clio</a:t>
            </a:r>
          </a:p>
          <a:p>
            <a:pPr algn="ctr"/>
            <a:endParaRPr lang="fr-FR" sz="800" i="1" dirty="0">
              <a:solidFill>
                <a:srgbClr val="D92332"/>
              </a:solidFill>
              <a:latin typeface="Sagona" panose="02010004040101010103" pitchFamily="2" charset="0"/>
            </a:endParaRP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Prix : 10 000€ </a:t>
            </a: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Année : 2005</a:t>
            </a:r>
          </a:p>
          <a:p>
            <a:r>
              <a:rPr lang="fr-FR" sz="1400" i="1" dirty="0">
                <a:solidFill>
                  <a:schemeClr val="tx1"/>
                </a:solidFill>
                <a:latin typeface="Sagona" panose="02010004040101010103" pitchFamily="2" charset="0"/>
              </a:rPr>
              <a:t>Kilométrage : 1 000 km</a:t>
            </a:r>
            <a:endParaRPr lang="fr-FR" dirty="0">
              <a:solidFill>
                <a:schemeClr val="tx1"/>
              </a:solidFill>
              <a:latin typeface="Sagona" panose="02010004040101010103" pitchFamily="2" charset="0"/>
            </a:endParaRP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FD7476F1-E1EF-A094-0567-872CDDB0C263}"/>
              </a:ext>
            </a:extLst>
          </p:cNvPr>
          <p:cNvSpPr/>
          <p:nvPr/>
        </p:nvSpPr>
        <p:spPr>
          <a:xfrm>
            <a:off x="5460162" y="4066871"/>
            <a:ext cx="1432504" cy="42993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D92332"/>
                </a:solidFill>
                <a:latin typeface="Sagona" panose="020F0502020204030204" pitchFamily="2" charset="0"/>
              </a:rPr>
              <a:t>Détail</a:t>
            </a:r>
          </a:p>
        </p:txBody>
      </p:sp>
      <p:pic>
        <p:nvPicPr>
          <p:cNvPr id="76" name="Image 75" descr="Une image contenant Véhicule terrestre, véhicule, roue, pneu&#10;&#10;Description générée automatiquement">
            <a:extLst>
              <a:ext uri="{FF2B5EF4-FFF2-40B4-BE49-F238E27FC236}">
                <a16:creationId xmlns:a16="http://schemas.microsoft.com/office/drawing/2014/main" id="{430E052C-C16C-C653-184E-AA433A9A46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56" y="1128674"/>
            <a:ext cx="2251751" cy="1484343"/>
          </a:xfrm>
          <a:prstGeom prst="rect">
            <a:avLst/>
          </a:prstGeom>
        </p:spPr>
      </p:pic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42C4602D-9427-C6C9-5F3A-5F45865F6E70}"/>
              </a:ext>
            </a:extLst>
          </p:cNvPr>
          <p:cNvSpPr/>
          <p:nvPr/>
        </p:nvSpPr>
        <p:spPr>
          <a:xfrm>
            <a:off x="4801136" y="4970575"/>
            <a:ext cx="2860647" cy="1262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Lundi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Mardi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Mercredi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Jeudi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Vendredi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Samedi : </a:t>
            </a:r>
            <a:r>
              <a:rPr lang="fr-FR" sz="900" i="1" dirty="0" err="1">
                <a:solidFill>
                  <a:srgbClr val="D92332"/>
                </a:solidFill>
              </a:rPr>
              <a:t>9h00-12h00</a:t>
            </a:r>
            <a:r>
              <a:rPr lang="fr-FR" sz="900" i="1" dirty="0">
                <a:solidFill>
                  <a:srgbClr val="D92332"/>
                </a:solidFill>
              </a:rPr>
              <a:t> et </a:t>
            </a:r>
            <a:r>
              <a:rPr lang="fr-FR" sz="900" i="1" dirty="0" err="1">
                <a:solidFill>
                  <a:srgbClr val="D92332"/>
                </a:solidFill>
              </a:rPr>
              <a:t>15h00-19h00</a:t>
            </a:r>
            <a:endParaRPr lang="fr-FR" sz="900" i="1" dirty="0">
              <a:solidFill>
                <a:srgbClr val="D92332"/>
              </a:solidFill>
            </a:endParaRPr>
          </a:p>
          <a:p>
            <a:pPr algn="ctr"/>
            <a:r>
              <a:rPr lang="fr-FR" sz="800" dirty="0">
                <a:solidFill>
                  <a:schemeClr val="tx1"/>
                </a:solidFill>
                <a:latin typeface="Sagona" panose="02010004040101010103" pitchFamily="2" charset="0"/>
              </a:rPr>
              <a:t>31 Rue des Voitures – 75000 Paris</a:t>
            </a:r>
          </a:p>
          <a:p>
            <a:pPr algn="ctr"/>
            <a:r>
              <a:rPr lang="fr-FR" sz="800" dirty="0">
                <a:solidFill>
                  <a:schemeClr val="tx1"/>
                </a:solidFill>
                <a:latin typeface="Sagona" panose="02010004040101010103" pitchFamily="2" charset="0"/>
              </a:rPr>
              <a:t>01 02 03 04 05</a:t>
            </a:r>
          </a:p>
          <a:p>
            <a:pPr algn="ctr"/>
            <a:r>
              <a:rPr lang="fr-FR" sz="900" i="1" dirty="0">
                <a:solidFill>
                  <a:srgbClr val="D92332"/>
                </a:solidFill>
              </a:rPr>
              <a:t> 	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AD75F475-0643-EF82-4C56-E3EA94FD9354}"/>
              </a:ext>
            </a:extLst>
          </p:cNvPr>
          <p:cNvSpPr/>
          <p:nvPr/>
        </p:nvSpPr>
        <p:spPr>
          <a:xfrm>
            <a:off x="5509420" y="4744220"/>
            <a:ext cx="1333987" cy="20992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rgbClr val="D94350"/>
                </a:solidFill>
                <a:latin typeface="Sagona" panose="02010004040101010103" pitchFamily="2" charset="0"/>
              </a:rPr>
              <a:t>Contactez-nous</a:t>
            </a:r>
          </a:p>
        </p:txBody>
      </p:sp>
      <p:pic>
        <p:nvPicPr>
          <p:cNvPr id="83" name="Image 8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3DF6BB16-88F3-B7D6-3E37-D40FEC66CE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84908" y="1542490"/>
            <a:ext cx="226594" cy="226594"/>
          </a:xfrm>
          <a:prstGeom prst="rect">
            <a:avLst/>
          </a:prstGeom>
        </p:spPr>
      </p:pic>
      <p:pic>
        <p:nvPicPr>
          <p:cNvPr id="84" name="Image 8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D7AE2C5-8508-28B3-7B65-A97BCE47B5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00068" y="2386423"/>
            <a:ext cx="226594" cy="226594"/>
          </a:xfrm>
          <a:prstGeom prst="rect">
            <a:avLst/>
          </a:prstGeom>
        </p:spPr>
      </p:pic>
      <p:pic>
        <p:nvPicPr>
          <p:cNvPr id="85" name="Image 8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C8209B-E951-C1E1-7069-A19A5DA48E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435189" y="2426814"/>
            <a:ext cx="226594" cy="226594"/>
          </a:xfrm>
          <a:prstGeom prst="rect">
            <a:avLst/>
          </a:prstGeom>
        </p:spPr>
      </p:pic>
      <p:pic>
        <p:nvPicPr>
          <p:cNvPr id="86" name="Image 85" descr="Une image contenant Véhicule terrestre, véhicule, roue, pneu&#10;&#10;Description générée automatiquement">
            <a:extLst>
              <a:ext uri="{FF2B5EF4-FFF2-40B4-BE49-F238E27FC236}">
                <a16:creationId xmlns:a16="http://schemas.microsoft.com/office/drawing/2014/main" id="{3CBF89B6-2CFA-6248-0A16-28DD887AD9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280" y="1169065"/>
            <a:ext cx="2251751" cy="1484343"/>
          </a:xfrm>
          <a:prstGeom prst="rect">
            <a:avLst/>
          </a:prstGeom>
        </p:spPr>
      </p:pic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B88E1DC-73C0-B126-9EA7-588925B5DF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958554" y="1791123"/>
            <a:ext cx="226594" cy="226594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AA67F43B-8938-21F0-EF1F-F3E7D0E08E6B}"/>
              </a:ext>
            </a:extLst>
          </p:cNvPr>
          <p:cNvSpPr/>
          <p:nvPr/>
        </p:nvSpPr>
        <p:spPr>
          <a:xfrm>
            <a:off x="8535553" y="2653409"/>
            <a:ext cx="2536298" cy="3336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rgbClr val="D92332"/>
                </a:solidFill>
                <a:latin typeface="Sagona" panose="02010004040101010103" pitchFamily="2" charset="0"/>
              </a:rPr>
              <a:t>Renault – Clio</a:t>
            </a:r>
          </a:p>
          <a:p>
            <a:pPr algn="ctr"/>
            <a:endParaRPr lang="fr-FR" sz="600" i="1" dirty="0">
              <a:solidFill>
                <a:srgbClr val="D92332"/>
              </a:solidFill>
              <a:latin typeface="Sagona" panose="02010004040101010103" pitchFamily="2" charset="0"/>
            </a:endParaRPr>
          </a:p>
          <a:p>
            <a:r>
              <a:rPr lang="fr-FR" sz="1100" i="1" dirty="0">
                <a:solidFill>
                  <a:schemeClr val="tx1"/>
                </a:solidFill>
                <a:latin typeface="Sagona" panose="02010004040101010103" pitchFamily="2" charset="0"/>
              </a:rPr>
              <a:t>Prix : 10 000€ </a:t>
            </a:r>
          </a:p>
          <a:p>
            <a:r>
              <a:rPr lang="fr-FR" sz="1100" i="1" dirty="0">
                <a:solidFill>
                  <a:schemeClr val="tx1"/>
                </a:solidFill>
                <a:latin typeface="Sagona" panose="02010004040101010103" pitchFamily="2" charset="0"/>
              </a:rPr>
              <a:t>Année : 2005</a:t>
            </a:r>
          </a:p>
          <a:p>
            <a:r>
              <a:rPr lang="fr-FR" sz="1100" i="1" dirty="0">
                <a:solidFill>
                  <a:schemeClr val="tx1"/>
                </a:solidFill>
                <a:latin typeface="Sagona" panose="02010004040101010103" pitchFamily="2" charset="0"/>
              </a:rPr>
              <a:t>Kilométrage : 1 000 km</a:t>
            </a:r>
          </a:p>
          <a:p>
            <a:endParaRPr lang="fr-FR" sz="1100" i="1" dirty="0">
              <a:solidFill>
                <a:schemeClr val="tx1"/>
              </a:solidFill>
              <a:latin typeface="Sagona" panose="02010004040101010103" pitchFamily="2" charset="0"/>
            </a:endParaRPr>
          </a:p>
          <a:p>
            <a:r>
              <a:rPr lang="fr-FR" sz="1100" i="1" dirty="0">
                <a:solidFill>
                  <a:schemeClr val="tx1"/>
                </a:solidFill>
                <a:latin typeface="Sagona" panose="02010004040101010103" pitchFamily="2" charset="0"/>
              </a:rPr>
              <a:t>Description : </a:t>
            </a:r>
            <a:r>
              <a:rPr lang="fr-FR" sz="1100" i="1" dirty="0">
                <a:solidFill>
                  <a:schemeClr val="tx1"/>
                </a:solidFill>
              </a:rPr>
              <a:t>Sed ut </a:t>
            </a:r>
            <a:r>
              <a:rPr lang="fr-FR" sz="1100" i="1" dirty="0" err="1">
                <a:solidFill>
                  <a:schemeClr val="tx1"/>
                </a:solidFill>
              </a:rPr>
              <a:t>perspiciatis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unde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omnis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iste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natus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error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sit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voluptatem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accusantium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doloremque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laudantium</a:t>
            </a:r>
            <a:r>
              <a:rPr lang="fr-FR" sz="1100" i="1" dirty="0">
                <a:solidFill>
                  <a:schemeClr val="tx1"/>
                </a:solidFill>
              </a:rPr>
              <a:t>, </a:t>
            </a:r>
            <a:r>
              <a:rPr lang="fr-FR" sz="1100" i="1" dirty="0" err="1">
                <a:solidFill>
                  <a:schemeClr val="tx1"/>
                </a:solidFill>
              </a:rPr>
              <a:t>totam</a:t>
            </a:r>
            <a:r>
              <a:rPr lang="fr-FR" sz="1100" i="1" dirty="0">
                <a:solidFill>
                  <a:schemeClr val="tx1"/>
                </a:solidFill>
              </a:rPr>
              <a:t> rem </a:t>
            </a:r>
            <a:r>
              <a:rPr lang="fr-FR" sz="1100" i="1" dirty="0" err="1">
                <a:solidFill>
                  <a:schemeClr val="tx1"/>
                </a:solidFill>
              </a:rPr>
              <a:t>aperiam</a:t>
            </a:r>
            <a:r>
              <a:rPr lang="fr-FR" sz="1100" i="1" dirty="0">
                <a:solidFill>
                  <a:schemeClr val="tx1"/>
                </a:solidFill>
              </a:rPr>
              <a:t>, </a:t>
            </a:r>
            <a:r>
              <a:rPr lang="fr-FR" sz="1100" i="1" dirty="0" err="1">
                <a:solidFill>
                  <a:schemeClr val="tx1"/>
                </a:solidFill>
              </a:rPr>
              <a:t>eaque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ipsa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quae</a:t>
            </a:r>
            <a:r>
              <a:rPr lang="fr-FR" sz="1100" i="1" dirty="0">
                <a:solidFill>
                  <a:schemeClr val="tx1"/>
                </a:solidFill>
              </a:rPr>
              <a:t> ab </a:t>
            </a:r>
            <a:r>
              <a:rPr lang="fr-FR" sz="1100" i="1" dirty="0" err="1">
                <a:solidFill>
                  <a:schemeClr val="tx1"/>
                </a:solidFill>
              </a:rPr>
              <a:t>illo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inventore</a:t>
            </a:r>
            <a:r>
              <a:rPr lang="fr-FR" sz="1100" i="1" dirty="0">
                <a:solidFill>
                  <a:schemeClr val="tx1"/>
                </a:solidFill>
              </a:rPr>
              <a:t> </a:t>
            </a:r>
            <a:r>
              <a:rPr lang="fr-FR" sz="1100" i="1" dirty="0" err="1">
                <a:solidFill>
                  <a:schemeClr val="tx1"/>
                </a:solidFill>
              </a:rPr>
              <a:t>veritatis</a:t>
            </a:r>
            <a:r>
              <a:rPr lang="fr-FR" sz="1100" i="1" dirty="0">
                <a:solidFill>
                  <a:schemeClr val="tx1"/>
                </a:solidFill>
              </a:rPr>
              <a:t> et quasi </a:t>
            </a:r>
            <a:r>
              <a:rPr lang="fr-FR" sz="1100" i="1" dirty="0" err="1">
                <a:solidFill>
                  <a:schemeClr val="tx1"/>
                </a:solidFill>
              </a:rPr>
              <a:t>architecto</a:t>
            </a:r>
            <a:endParaRPr lang="fr-FR" sz="1100" i="1" dirty="0">
              <a:solidFill>
                <a:schemeClr val="tx1"/>
              </a:solidFill>
              <a:latin typeface="Sagona" panose="02010004040101010103" pitchFamily="2" charset="0"/>
            </a:endParaRPr>
          </a:p>
          <a:p>
            <a:endParaRPr lang="fr-FR" sz="1100" i="1" dirty="0">
              <a:solidFill>
                <a:schemeClr val="tx1"/>
              </a:solidFill>
              <a:latin typeface="Sagona" panose="02010004040101010103" pitchFamily="2" charset="0"/>
            </a:endParaRPr>
          </a:p>
          <a:p>
            <a:r>
              <a:rPr lang="fr-FR" sz="1100" i="1" dirty="0">
                <a:solidFill>
                  <a:schemeClr val="tx1"/>
                </a:solidFill>
                <a:latin typeface="Sagona" panose="02010004040101010103" pitchFamily="2" charset="0"/>
              </a:rPr>
              <a:t>Options : </a:t>
            </a:r>
          </a:p>
          <a:p>
            <a:r>
              <a:rPr lang="fr-FR" sz="1100" i="1" dirty="0">
                <a:solidFill>
                  <a:schemeClr val="tx1"/>
                </a:solidFill>
                <a:latin typeface="Sagona" panose="02010004040101010103" pitchFamily="2" charset="0"/>
              </a:rPr>
              <a:t>Lorem : Ipsum</a:t>
            </a:r>
          </a:p>
          <a:p>
            <a:r>
              <a:rPr lang="fr-FR" sz="1100" i="1" dirty="0">
                <a:solidFill>
                  <a:schemeClr val="tx1"/>
                </a:solidFill>
                <a:latin typeface="Sagona" panose="02010004040101010103" pitchFamily="2" charset="0"/>
              </a:rPr>
              <a:t>Lorem : Ipsum</a:t>
            </a:r>
          </a:p>
          <a:p>
            <a:endParaRPr lang="fr-FR" sz="1100" i="1" dirty="0">
              <a:solidFill>
                <a:schemeClr val="tx1"/>
              </a:solidFill>
              <a:latin typeface="Sagona" panose="02010004040101010103" pitchFamily="2" charset="0"/>
            </a:endParaRPr>
          </a:p>
          <a:p>
            <a:r>
              <a:rPr lang="fr-FR" sz="1100" i="1" dirty="0">
                <a:solidFill>
                  <a:schemeClr val="tx1"/>
                </a:solidFill>
                <a:latin typeface="Sagona" panose="02010004040101010103" pitchFamily="2" charset="0"/>
              </a:rPr>
              <a:t>Équipements : </a:t>
            </a:r>
          </a:p>
          <a:p>
            <a:r>
              <a:rPr lang="fr-FR" sz="1100" i="1" dirty="0">
                <a:solidFill>
                  <a:schemeClr val="tx1"/>
                </a:solidFill>
                <a:latin typeface="Sagona" panose="02010004040101010103" pitchFamily="2" charset="0"/>
              </a:rPr>
              <a:t>Lorem : Ipsum</a:t>
            </a:r>
          </a:p>
          <a:p>
            <a:r>
              <a:rPr lang="fr-FR" sz="1100" i="1" dirty="0">
                <a:solidFill>
                  <a:schemeClr val="tx1"/>
                </a:solidFill>
                <a:latin typeface="Sagona" panose="02010004040101010103" pitchFamily="2" charset="0"/>
              </a:rPr>
              <a:t>Lorem : Ipsum</a:t>
            </a:r>
          </a:p>
        </p:txBody>
      </p:sp>
      <p:graphicFrame>
        <p:nvGraphicFramePr>
          <p:cNvPr id="90" name="Tableau 21">
            <a:extLst>
              <a:ext uri="{FF2B5EF4-FFF2-40B4-BE49-F238E27FC236}">
                <a16:creationId xmlns:a16="http://schemas.microsoft.com/office/drawing/2014/main" id="{AE5CDE22-E413-2DCD-F3F8-781DAD5AF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09564"/>
              </p:ext>
            </p:extLst>
          </p:nvPr>
        </p:nvGraphicFramePr>
        <p:xfrm>
          <a:off x="8621083" y="5989741"/>
          <a:ext cx="2605906" cy="179340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12586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1293320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253199"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i="1" dirty="0">
                          <a:solidFill>
                            <a:srgbClr val="D94350"/>
                          </a:solidFill>
                          <a:latin typeface="Sagona" panose="02010004040101010103" pitchFamily="2" charset="0"/>
                        </a:rPr>
                        <a:t>Contactez-nous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25319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Annonce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1" dirty="0">
                          <a:solidFill>
                            <a:srgbClr val="D92332"/>
                          </a:solidFill>
                          <a:latin typeface="Sagona" panose="02010004040101010103" pitchFamily="2" charset="0"/>
                        </a:rPr>
                        <a:t>Renault – Clio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25319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Nom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25319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Prénom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  <a:tr h="25319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942093"/>
                  </a:ext>
                </a:extLst>
              </a:tr>
              <a:tr h="498005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Message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10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58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298845"/>
            <a:ext cx="6700603" cy="62613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324FC-C37E-467A-BFF9-CA0E3C73D178}"/>
              </a:ext>
            </a:extLst>
          </p:cNvPr>
          <p:cNvSpPr/>
          <p:nvPr/>
        </p:nvSpPr>
        <p:spPr>
          <a:xfrm>
            <a:off x="2995534" y="1770554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D7B468-7595-4BEF-AF5F-88FC77AF3D29}"/>
              </a:ext>
            </a:extLst>
          </p:cNvPr>
          <p:cNvSpPr/>
          <p:nvPr/>
        </p:nvSpPr>
        <p:spPr>
          <a:xfrm>
            <a:off x="2995534" y="2398213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Prénom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8" y="5898970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464550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Formulaire de 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975996-7430-0143-8B61-7B1EF35B5B11}"/>
              </a:ext>
            </a:extLst>
          </p:cNvPr>
          <p:cNvSpPr/>
          <p:nvPr/>
        </p:nvSpPr>
        <p:spPr>
          <a:xfrm>
            <a:off x="5528346" y="1770554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21BB22-B939-2C24-BAEC-E59769703740}"/>
              </a:ext>
            </a:extLst>
          </p:cNvPr>
          <p:cNvSpPr/>
          <p:nvPr/>
        </p:nvSpPr>
        <p:spPr>
          <a:xfrm>
            <a:off x="5528346" y="2380154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973519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955460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3565900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Téléphone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3547841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5BE07-1779-B494-9B58-14B9D62D5B33}"/>
              </a:ext>
            </a:extLst>
          </p:cNvPr>
          <p:cNvSpPr/>
          <p:nvPr/>
        </p:nvSpPr>
        <p:spPr>
          <a:xfrm>
            <a:off x="2995534" y="4158281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Message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B101F4-8629-499A-3454-EFC515B588CC}"/>
              </a:ext>
            </a:extLst>
          </p:cNvPr>
          <p:cNvSpPr/>
          <p:nvPr/>
        </p:nvSpPr>
        <p:spPr>
          <a:xfrm>
            <a:off x="5528346" y="4170945"/>
            <a:ext cx="3668120" cy="16086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B107CC-2C17-9718-47C6-C5F61870C0DF}"/>
              </a:ext>
            </a:extLst>
          </p:cNvPr>
          <p:cNvSpPr/>
          <p:nvPr/>
        </p:nvSpPr>
        <p:spPr>
          <a:xfrm>
            <a:off x="2995534" y="1142895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Sujet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02F11A-DEB3-9B2E-4898-4DE77D7C5445}"/>
              </a:ext>
            </a:extLst>
          </p:cNvPr>
          <p:cNvSpPr/>
          <p:nvPr/>
        </p:nvSpPr>
        <p:spPr>
          <a:xfrm>
            <a:off x="5528346" y="1142895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</p:spTree>
    <p:extLst>
      <p:ext uri="{BB962C8B-B14F-4D97-AF65-F5344CB8AC3E}">
        <p14:creationId xmlns:p14="http://schemas.microsoft.com/office/powerpoint/2010/main" val="36127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1216404"/>
            <a:ext cx="6700603" cy="46978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9" y="5002065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1608695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Témoignage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335955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326285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2928336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Commentaire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2930675"/>
            <a:ext cx="3668120" cy="106248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2" name="Étoile : 5 branches 1">
            <a:extLst>
              <a:ext uri="{FF2B5EF4-FFF2-40B4-BE49-F238E27FC236}">
                <a16:creationId xmlns:a16="http://schemas.microsoft.com/office/drawing/2014/main" id="{350CFC1A-8DFE-5C70-5782-67CF27993088}"/>
              </a:ext>
            </a:extLst>
          </p:cNvPr>
          <p:cNvSpPr/>
          <p:nvPr/>
        </p:nvSpPr>
        <p:spPr>
          <a:xfrm>
            <a:off x="4990052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Étoile : 5 branches 2">
            <a:extLst>
              <a:ext uri="{FF2B5EF4-FFF2-40B4-BE49-F238E27FC236}">
                <a16:creationId xmlns:a16="http://schemas.microsoft.com/office/drawing/2014/main" id="{E927A86A-2C46-0C02-B9E9-4A5EE88CF1C3}"/>
              </a:ext>
            </a:extLst>
          </p:cNvPr>
          <p:cNvSpPr/>
          <p:nvPr/>
        </p:nvSpPr>
        <p:spPr>
          <a:xfrm>
            <a:off x="7145359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65323DF7-06ED-55B9-151A-684B06629399}"/>
              </a:ext>
            </a:extLst>
          </p:cNvPr>
          <p:cNvSpPr/>
          <p:nvPr/>
        </p:nvSpPr>
        <p:spPr>
          <a:xfrm>
            <a:off x="4321730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Étoile : 5 branches 21">
            <a:extLst>
              <a:ext uri="{FF2B5EF4-FFF2-40B4-BE49-F238E27FC236}">
                <a16:creationId xmlns:a16="http://schemas.microsoft.com/office/drawing/2014/main" id="{3FC313EC-BEB2-1FD1-2A4D-1C125144F80E}"/>
              </a:ext>
            </a:extLst>
          </p:cNvPr>
          <p:cNvSpPr/>
          <p:nvPr/>
        </p:nvSpPr>
        <p:spPr>
          <a:xfrm>
            <a:off x="5731079" y="4175478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toile : 5 branches 22">
            <a:extLst>
              <a:ext uri="{FF2B5EF4-FFF2-40B4-BE49-F238E27FC236}">
                <a16:creationId xmlns:a16="http://schemas.microsoft.com/office/drawing/2014/main" id="{DAB2C103-4D51-0EBA-D5A8-9C9EB5A03744}"/>
              </a:ext>
            </a:extLst>
          </p:cNvPr>
          <p:cNvSpPr/>
          <p:nvPr/>
        </p:nvSpPr>
        <p:spPr>
          <a:xfrm>
            <a:off x="6448006" y="4176876"/>
            <a:ext cx="595618" cy="535164"/>
          </a:xfrm>
          <a:prstGeom prst="star5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72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A717CA-55EA-45D0-B44F-C0A677319E14}"/>
              </a:ext>
            </a:extLst>
          </p:cNvPr>
          <p:cNvSpPr/>
          <p:nvPr/>
        </p:nvSpPr>
        <p:spPr>
          <a:xfrm>
            <a:off x="2745698" y="1216404"/>
            <a:ext cx="6700603" cy="46978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5456-2DF5-42F4-9212-E99AE26E711A}"/>
              </a:ext>
            </a:extLst>
          </p:cNvPr>
          <p:cNvSpPr/>
          <p:nvPr/>
        </p:nvSpPr>
        <p:spPr>
          <a:xfrm>
            <a:off x="4799349" y="4883902"/>
            <a:ext cx="2593299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 connecter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E19EF-B95D-41DA-A630-9B7E94BAA072}"/>
              </a:ext>
            </a:extLst>
          </p:cNvPr>
          <p:cNvSpPr/>
          <p:nvPr/>
        </p:nvSpPr>
        <p:spPr>
          <a:xfrm>
            <a:off x="2995534" y="1608695"/>
            <a:ext cx="6200932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Connexion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6DFED-AB2F-4609-9B1F-79899B4269FF}"/>
              </a:ext>
            </a:extLst>
          </p:cNvPr>
          <p:cNvSpPr/>
          <p:nvPr/>
        </p:nvSpPr>
        <p:spPr>
          <a:xfrm>
            <a:off x="2995534" y="2973519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Identifiant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ED933-7125-46AB-045F-3358D1456619}"/>
              </a:ext>
            </a:extLst>
          </p:cNvPr>
          <p:cNvSpPr/>
          <p:nvPr/>
        </p:nvSpPr>
        <p:spPr>
          <a:xfrm>
            <a:off x="5528346" y="2963849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5C5EB-81F7-9451-4755-A2B2106D7D45}"/>
              </a:ext>
            </a:extLst>
          </p:cNvPr>
          <p:cNvSpPr/>
          <p:nvPr/>
        </p:nvSpPr>
        <p:spPr>
          <a:xfrm>
            <a:off x="2995534" y="3565900"/>
            <a:ext cx="2532812" cy="494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B314F3-03A8-2FA3-EA16-720D438B8EF4}"/>
              </a:ext>
            </a:extLst>
          </p:cNvPr>
          <p:cNvSpPr/>
          <p:nvPr/>
        </p:nvSpPr>
        <p:spPr>
          <a:xfrm>
            <a:off x="5528346" y="3568239"/>
            <a:ext cx="3668120" cy="494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07042-EFDC-B921-8E08-472CAD2D3375}"/>
              </a:ext>
            </a:extLst>
          </p:cNvPr>
          <p:cNvSpPr/>
          <p:nvPr/>
        </p:nvSpPr>
        <p:spPr>
          <a:xfrm>
            <a:off x="109122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D3FB0-EDBE-6467-319A-A5704086C275}"/>
              </a:ext>
            </a:extLst>
          </p:cNvPr>
          <p:cNvSpPr/>
          <p:nvPr/>
        </p:nvSpPr>
        <p:spPr>
          <a:xfrm>
            <a:off x="1847741" y="125820"/>
            <a:ext cx="8386827" cy="6617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Garage V Parrot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95E71C83-F5B4-E20E-3419-0CCC7EB30717}"/>
              </a:ext>
            </a:extLst>
          </p:cNvPr>
          <p:cNvGrpSpPr/>
          <p:nvPr/>
        </p:nvGrpSpPr>
        <p:grpSpPr>
          <a:xfrm>
            <a:off x="100668" y="125820"/>
            <a:ext cx="1602297" cy="661746"/>
            <a:chOff x="100668" y="125820"/>
            <a:chExt cx="1602297" cy="661746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8AF06839-1A94-9C9D-ED4D-3517F8973F99}"/>
                </a:ext>
              </a:extLst>
            </p:cNvPr>
            <p:cNvCxnSpPr/>
            <p:nvPr/>
          </p:nvCxnSpPr>
          <p:spPr>
            <a:xfrm>
              <a:off x="100668" y="125820"/>
              <a:ext cx="1602297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ECFD380-5BDA-F1B7-9332-4096A7529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22" y="125820"/>
              <a:ext cx="1593843" cy="661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F1BEC6D-7A9C-3372-8AE1-861EFEDCC09D}"/>
              </a:ext>
            </a:extLst>
          </p:cNvPr>
          <p:cNvSpPr/>
          <p:nvPr/>
        </p:nvSpPr>
        <p:spPr>
          <a:xfrm>
            <a:off x="10448488" y="125821"/>
            <a:ext cx="1585520" cy="6617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Logo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07526B2-B949-ABEC-521F-57B12E9156D2}"/>
              </a:ext>
            </a:extLst>
          </p:cNvPr>
          <p:cNvCxnSpPr/>
          <p:nvPr/>
        </p:nvCxnSpPr>
        <p:spPr>
          <a:xfrm>
            <a:off x="10448488" y="127512"/>
            <a:ext cx="1602297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A50B5B4-BBF5-8FDB-10B1-A908BDFDCAE7}"/>
              </a:ext>
            </a:extLst>
          </p:cNvPr>
          <p:cNvCxnSpPr>
            <a:cxnSpLocks/>
          </p:cNvCxnSpPr>
          <p:nvPr/>
        </p:nvCxnSpPr>
        <p:spPr>
          <a:xfrm flipV="1">
            <a:off x="10456942" y="127512"/>
            <a:ext cx="1593843" cy="66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41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B4A6D1-4B7E-46A0-BDEF-AF9EFA3B2C95}"/>
              </a:ext>
            </a:extLst>
          </p:cNvPr>
          <p:cNvSpPr/>
          <p:nvPr/>
        </p:nvSpPr>
        <p:spPr>
          <a:xfrm>
            <a:off x="381004" y="1857558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Employé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D043C5-1849-4813-BBBC-3D5D588C9D91}"/>
              </a:ext>
            </a:extLst>
          </p:cNvPr>
          <p:cNvSpPr/>
          <p:nvPr/>
        </p:nvSpPr>
        <p:spPr>
          <a:xfrm>
            <a:off x="380999" y="298846"/>
            <a:ext cx="1338743" cy="719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46A0C0-BE53-4419-A1C5-A6339288463D}"/>
              </a:ext>
            </a:extLst>
          </p:cNvPr>
          <p:cNvSpPr/>
          <p:nvPr/>
        </p:nvSpPr>
        <p:spPr>
          <a:xfrm>
            <a:off x="10167457" y="298846"/>
            <a:ext cx="1669152" cy="71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Déconnexion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63257-97F2-FF4E-B810-6B207CF02B79}"/>
              </a:ext>
            </a:extLst>
          </p:cNvPr>
          <p:cNvSpPr/>
          <p:nvPr/>
        </p:nvSpPr>
        <p:spPr>
          <a:xfrm>
            <a:off x="381003" y="2576696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3B923-0D44-3649-5F35-A184FE04043A}"/>
              </a:ext>
            </a:extLst>
          </p:cNvPr>
          <p:cNvSpPr/>
          <p:nvPr/>
        </p:nvSpPr>
        <p:spPr>
          <a:xfrm>
            <a:off x="381002" y="3295834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Horaires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73493-8257-EF36-EC07-362E52058B92}"/>
              </a:ext>
            </a:extLst>
          </p:cNvPr>
          <p:cNvSpPr/>
          <p:nvPr/>
        </p:nvSpPr>
        <p:spPr>
          <a:xfrm>
            <a:off x="381001" y="4030711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5FE74-CB85-D621-E338-DACE1EC9B566}"/>
              </a:ext>
            </a:extLst>
          </p:cNvPr>
          <p:cNvSpPr/>
          <p:nvPr/>
        </p:nvSpPr>
        <p:spPr>
          <a:xfrm>
            <a:off x="2995534" y="292534"/>
            <a:ext cx="6200932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Espace administrateur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D14DE8-F277-2C02-4C54-B417F84932C9}"/>
              </a:ext>
            </a:extLst>
          </p:cNvPr>
          <p:cNvSpPr/>
          <p:nvPr/>
        </p:nvSpPr>
        <p:spPr>
          <a:xfrm>
            <a:off x="381000" y="4734110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77F75B-E862-9C96-3945-5DA1E29A4105}"/>
              </a:ext>
            </a:extLst>
          </p:cNvPr>
          <p:cNvSpPr/>
          <p:nvPr/>
        </p:nvSpPr>
        <p:spPr>
          <a:xfrm>
            <a:off x="2995534" y="1722647"/>
            <a:ext cx="6502400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Employés</a:t>
            </a: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314C1226-52CE-1626-A948-1AD43133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0973"/>
              </p:ext>
            </p:extLst>
          </p:nvPr>
        </p:nvGraphicFramePr>
        <p:xfrm>
          <a:off x="2995534" y="2217127"/>
          <a:ext cx="65024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906579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05821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9130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959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8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2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5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11441"/>
                  </a:ext>
                </a:extLst>
              </a:tr>
            </a:tbl>
          </a:graphicData>
        </a:graphic>
      </p:graphicFrame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5C49E439-2C74-D5DB-F826-EA99537F5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78088"/>
              </p:ext>
            </p:extLst>
          </p:nvPr>
        </p:nvGraphicFramePr>
        <p:xfrm>
          <a:off x="4229916" y="4115151"/>
          <a:ext cx="4469468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1257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2218211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Ajouter un employé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Mot de passe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35E954D-E9B4-4FB2-80DC-45CC6CCD3652}"/>
              </a:ext>
            </a:extLst>
          </p:cNvPr>
          <p:cNvSpPr/>
          <p:nvPr/>
        </p:nvSpPr>
        <p:spPr>
          <a:xfrm>
            <a:off x="5692630" y="5598511"/>
            <a:ext cx="1674303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47474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D043C5-1849-4813-BBBC-3D5D588C9D91}"/>
              </a:ext>
            </a:extLst>
          </p:cNvPr>
          <p:cNvSpPr/>
          <p:nvPr/>
        </p:nvSpPr>
        <p:spPr>
          <a:xfrm>
            <a:off x="380999" y="298846"/>
            <a:ext cx="1338743" cy="719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46A0C0-BE53-4419-A1C5-A6339288463D}"/>
              </a:ext>
            </a:extLst>
          </p:cNvPr>
          <p:cNvSpPr/>
          <p:nvPr/>
        </p:nvSpPr>
        <p:spPr>
          <a:xfrm>
            <a:off x="10167457" y="298846"/>
            <a:ext cx="1669152" cy="719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Déconnexion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73493-8257-EF36-EC07-362E52058B92}"/>
              </a:ext>
            </a:extLst>
          </p:cNvPr>
          <p:cNvSpPr/>
          <p:nvPr/>
        </p:nvSpPr>
        <p:spPr>
          <a:xfrm>
            <a:off x="381000" y="2981349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Véhicules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5FE74-CB85-D621-E338-DACE1EC9B566}"/>
              </a:ext>
            </a:extLst>
          </p:cNvPr>
          <p:cNvSpPr/>
          <p:nvPr/>
        </p:nvSpPr>
        <p:spPr>
          <a:xfrm>
            <a:off x="2995534" y="292534"/>
            <a:ext cx="6200932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Espace employé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D14DE8-F277-2C02-4C54-B417F84932C9}"/>
              </a:ext>
            </a:extLst>
          </p:cNvPr>
          <p:cNvSpPr/>
          <p:nvPr/>
        </p:nvSpPr>
        <p:spPr>
          <a:xfrm>
            <a:off x="380999" y="3684748"/>
            <a:ext cx="1674303" cy="719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Témoignage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77F75B-E862-9C96-3945-5DA1E29A4105}"/>
              </a:ext>
            </a:extLst>
          </p:cNvPr>
          <p:cNvSpPr/>
          <p:nvPr/>
        </p:nvSpPr>
        <p:spPr>
          <a:xfrm>
            <a:off x="2995533" y="1722647"/>
            <a:ext cx="8463827" cy="4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Véhicules</a:t>
            </a:r>
          </a:p>
        </p:txBody>
      </p:sp>
      <p:graphicFrame>
        <p:nvGraphicFramePr>
          <p:cNvPr id="20" name="Tableau 20">
            <a:extLst>
              <a:ext uri="{FF2B5EF4-FFF2-40B4-BE49-F238E27FC236}">
                <a16:creationId xmlns:a16="http://schemas.microsoft.com/office/drawing/2014/main" id="{314C1226-52CE-1626-A948-1AD43133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81852"/>
              </p:ext>
            </p:extLst>
          </p:nvPr>
        </p:nvGraphicFramePr>
        <p:xfrm>
          <a:off x="2995533" y="2217127"/>
          <a:ext cx="8463828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0638">
                  <a:extLst>
                    <a:ext uri="{9D8B030D-6E8A-4147-A177-3AD203B41FA5}">
                      <a16:colId xmlns:a16="http://schemas.microsoft.com/office/drawing/2014/main" val="1490657983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610582112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322913035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2360489507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3227573427"/>
                    </a:ext>
                  </a:extLst>
                </a:gridCol>
                <a:gridCol w="1410638">
                  <a:extLst>
                    <a:ext uri="{9D8B030D-6E8A-4147-A177-3AD203B41FA5}">
                      <a16:colId xmlns:a16="http://schemas.microsoft.com/office/drawing/2014/main" val="141959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Supprimer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8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2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5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11441"/>
                  </a:ext>
                </a:extLst>
              </a:tr>
            </a:tbl>
          </a:graphicData>
        </a:graphic>
      </p:graphicFrame>
      <p:graphicFrame>
        <p:nvGraphicFramePr>
          <p:cNvPr id="21" name="Tableau 21">
            <a:extLst>
              <a:ext uri="{FF2B5EF4-FFF2-40B4-BE49-F238E27FC236}">
                <a16:creationId xmlns:a16="http://schemas.microsoft.com/office/drawing/2014/main" id="{5C49E439-2C74-D5DB-F826-EA99537F5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071508"/>
              </p:ext>
            </p:extLst>
          </p:nvPr>
        </p:nvGraphicFramePr>
        <p:xfrm>
          <a:off x="4229916" y="4115151"/>
          <a:ext cx="4469468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1257">
                  <a:extLst>
                    <a:ext uri="{9D8B030D-6E8A-4147-A177-3AD203B41FA5}">
                      <a16:colId xmlns:a16="http://schemas.microsoft.com/office/drawing/2014/main" val="2559633700"/>
                    </a:ext>
                  </a:extLst>
                </a:gridCol>
                <a:gridCol w="2218211">
                  <a:extLst>
                    <a:ext uri="{9D8B030D-6E8A-4147-A177-3AD203B41FA5}">
                      <a16:colId xmlns:a16="http://schemas.microsoft.com/office/drawing/2014/main" val="16133980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Ajouter un Véhicule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7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57049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E35E954D-E9B4-4FB2-80DC-45CC6CCD3652}"/>
              </a:ext>
            </a:extLst>
          </p:cNvPr>
          <p:cNvSpPr/>
          <p:nvPr/>
        </p:nvSpPr>
        <p:spPr>
          <a:xfrm>
            <a:off x="5709408" y="6043128"/>
            <a:ext cx="1674303" cy="41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</a:t>
            </a:r>
          </a:p>
        </p:txBody>
      </p:sp>
    </p:spTree>
    <p:extLst>
      <p:ext uri="{BB962C8B-B14F-4D97-AF65-F5344CB8AC3E}">
        <p14:creationId xmlns:p14="http://schemas.microsoft.com/office/powerpoint/2010/main" val="1461441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716</Words>
  <Application>Microsoft Office PowerPoint</Application>
  <PresentationFormat>Grand écran</PresentationFormat>
  <Paragraphs>232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Sagona</vt:lpstr>
      <vt:lpstr>Thème Office</vt:lpstr>
      <vt:lpstr>Présentation PowerPoint</vt:lpstr>
      <vt:lpstr>Présentation PowerPoint</vt:lpstr>
      <vt:lpstr>Détail de la mission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Adele Dubois</dc:creator>
  <cp:lastModifiedBy>Adele Dubois</cp:lastModifiedBy>
  <cp:revision>28</cp:revision>
  <dcterms:created xsi:type="dcterms:W3CDTF">2023-09-25T20:35:11Z</dcterms:created>
  <dcterms:modified xsi:type="dcterms:W3CDTF">2023-10-22T09:51:38Z</dcterms:modified>
</cp:coreProperties>
</file>