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7" r:id="rId5"/>
    <p:sldId id="260" r:id="rId6"/>
    <p:sldId id="265" r:id="rId7"/>
    <p:sldId id="261" r:id="rId8"/>
    <p:sldId id="268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C37026-3CF5-4E0B-9F41-F7EBA5510913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883007" y="1574899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25696" y="1606291"/>
            <a:ext cx="3915552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25697" y="300186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454642" y="319833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571430" y="4915949"/>
            <a:ext cx="1585520" cy="387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30570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178133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883007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30570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178133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r>
              <a:rPr lang="fr-FR" dirty="0"/>
              <a:t>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347944" y="320280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2335177" y="1819238"/>
            <a:ext cx="6838341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6D41C-8D5B-758A-B033-C984078D041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978F5B-F1C2-A071-6EA4-AAB942E27931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35BB5-1AF7-73D3-8445-4CB5CBB077AD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03716-FC77-9ED8-911E-F340A596155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83008" y="1585611"/>
            <a:ext cx="10358242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58818" y="5164401"/>
            <a:ext cx="19237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58816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58818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DF09A-1809-9D4E-BA6F-8C530FE949D7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CBBB7C-2045-E291-6504-4E0D95E4441C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14D53-5026-22FF-51CD-66479E24F6A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C4E36-FC46-2A25-6FB6-78C83E0EBD9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4C4B-8295-C2A2-14D5-EE27F2F7C26C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CC0CC-A4B8-9087-0937-D969B7BC6E17}"/>
              </a:ext>
            </a:extLst>
          </p:cNvPr>
          <p:cNvSpPr/>
          <p:nvPr/>
        </p:nvSpPr>
        <p:spPr>
          <a:xfrm>
            <a:off x="5189718" y="856299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CB7F2-5BC2-F4D4-F302-0C00C258DD6A}"/>
              </a:ext>
            </a:extLst>
          </p:cNvPr>
          <p:cNvSpPr/>
          <p:nvPr/>
        </p:nvSpPr>
        <p:spPr>
          <a:xfrm>
            <a:off x="5189717" y="1712976"/>
            <a:ext cx="2629852" cy="2674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60708-7BD8-DD4B-0FF9-8CF78FB86417}"/>
              </a:ext>
            </a:extLst>
          </p:cNvPr>
          <p:cNvSpPr/>
          <p:nvPr/>
        </p:nvSpPr>
        <p:spPr>
          <a:xfrm>
            <a:off x="8806771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75072F-1204-DF58-A5F5-7B40BEBBDDB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C7C87-D419-1756-95AE-B31748FF704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629BD-389A-C0DE-9921-8322093F52C1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21211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13845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38F3588-9A81-BDE2-E661-E65DCC107DB9}"/>
              </a:ext>
            </a:extLst>
          </p:cNvPr>
          <p:cNvSpPr/>
          <p:nvPr/>
        </p:nvSpPr>
        <p:spPr>
          <a:xfrm>
            <a:off x="4642250" y="559650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4E68E-A549-0722-1DCA-7E3B70803B66}"/>
              </a:ext>
            </a:extLst>
          </p:cNvPr>
          <p:cNvSpPr/>
          <p:nvPr/>
        </p:nvSpPr>
        <p:spPr>
          <a:xfrm>
            <a:off x="4925432" y="878816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DD61-ADF1-E2FD-B0A5-FAEC759F4D78}"/>
              </a:ext>
            </a:extLst>
          </p:cNvPr>
          <p:cNvSpPr/>
          <p:nvPr/>
        </p:nvSpPr>
        <p:spPr>
          <a:xfrm>
            <a:off x="6825505" y="878817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10" name="Tableau 21">
            <a:extLst>
              <a:ext uri="{FF2B5EF4-FFF2-40B4-BE49-F238E27FC236}">
                <a16:creationId xmlns:a16="http://schemas.microsoft.com/office/drawing/2014/main" id="{3C8CA08B-2177-E144-F77D-2F4E4A0B9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0811"/>
              </p:ext>
            </p:extLst>
          </p:nvPr>
        </p:nvGraphicFramePr>
        <p:xfrm>
          <a:off x="4925432" y="1969793"/>
          <a:ext cx="2629851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ADA91-0A68-6C6C-C19D-FEF035D266D2}"/>
              </a:ext>
            </a:extLst>
          </p:cNvPr>
          <p:cNvSpPr/>
          <p:nvPr/>
        </p:nvSpPr>
        <p:spPr>
          <a:xfrm>
            <a:off x="5848857" y="3864213"/>
            <a:ext cx="976648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D5D8B-7C89-494B-4AF8-DCD7D4210996}"/>
              </a:ext>
            </a:extLst>
          </p:cNvPr>
          <p:cNvSpPr/>
          <p:nvPr/>
        </p:nvSpPr>
        <p:spPr>
          <a:xfrm>
            <a:off x="1535186" y="1807224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FF0C9-F1B8-A6DD-42C6-51EEEBEE3A6E}"/>
              </a:ext>
            </a:extLst>
          </p:cNvPr>
          <p:cNvSpPr/>
          <p:nvPr/>
        </p:nvSpPr>
        <p:spPr>
          <a:xfrm>
            <a:off x="1535185" y="2526362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331D5-D27D-93DB-03F4-BD832042B1DB}"/>
              </a:ext>
            </a:extLst>
          </p:cNvPr>
          <p:cNvSpPr/>
          <p:nvPr/>
        </p:nvSpPr>
        <p:spPr>
          <a:xfrm>
            <a:off x="1535184" y="3245500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548761-D01C-3B6B-D431-8157DA85D311}"/>
              </a:ext>
            </a:extLst>
          </p:cNvPr>
          <p:cNvSpPr/>
          <p:nvPr/>
        </p:nvSpPr>
        <p:spPr>
          <a:xfrm>
            <a:off x="1535183" y="3980377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64EF-7380-A9C6-7091-D8512658BB64}"/>
              </a:ext>
            </a:extLst>
          </p:cNvPr>
          <p:cNvSpPr/>
          <p:nvPr/>
        </p:nvSpPr>
        <p:spPr>
          <a:xfrm>
            <a:off x="1535182" y="4683776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158</Words>
  <Application>Microsoft Office PowerPoint</Application>
  <PresentationFormat>Grand écran</PresentationFormat>
  <Paragraphs>139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21</cp:revision>
  <dcterms:created xsi:type="dcterms:W3CDTF">2023-09-25T20:35:11Z</dcterms:created>
  <dcterms:modified xsi:type="dcterms:W3CDTF">2023-10-21T17:37:21Z</dcterms:modified>
</cp:coreProperties>
</file>