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7" r:id="rId5"/>
    <p:sldId id="260" r:id="rId6"/>
    <p:sldId id="263" r:id="rId7"/>
    <p:sldId id="265" r:id="rId8"/>
    <p:sldId id="261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777F"/>
    <a:srgbClr val="D94350"/>
    <a:srgbClr val="D9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B8E1-8737-41A6-8049-8821F6FD00B8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35CA-0977-4E9A-B041-6DB2A77F1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8D5C-A645-9099-E93C-C92EDC36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4C73CA-92C9-4FEF-799E-6BAC8DE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D4D9-E989-8E9E-EE9B-2CB7C43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5007-3DE6-7D1F-8232-F613E72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142F8-FDEC-9195-EFF6-61D6A3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3E43-B61D-1D22-1C94-7D909426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44D67C-B40A-DCF3-F4D7-74F05789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E0A51-A779-559C-808E-D705BE8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BADE-4CC2-E8C3-2984-DF88422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D4F18-68A3-6DAC-F91B-9BAAF6F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23FC6-BB91-3578-97E3-05491908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E0305-B727-2410-03B1-F2A7BAC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2F01-A481-7C44-9C64-F9F0166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7CA1-C5FA-9F7B-F694-47FC152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00ED-8B03-F30B-DD6F-7838DCD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2EEF-0481-FF0E-0116-6CB8CCE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79C4B-0EC6-45C2-2F25-EE70374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A56A-88E7-E327-4ED8-A469C7D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D83A-52AE-85D8-0985-02ED263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B591-6714-6057-90AD-72F27FD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4AD37-B78E-42B7-E71B-F83277B2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6AA71-949A-DCBB-F8B0-EE165120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02F21-8021-FED8-9778-2EA50C5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7002-84E6-E135-C53A-B869677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D68A6-A0E8-132C-69CB-4D7366E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1B64-7771-432D-FF78-50FA403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C7F15-1382-9461-CEF1-D33B201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65737-03A5-6FB2-380C-F97A2EE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9408C-3279-0A6B-04B5-E3F41F1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1AADC-3E02-CA92-0CE4-5BBF5B2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1A9F-2EA5-FDD3-6360-B761467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9792D-3934-8FDD-0038-803067F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1DFB78-EDBA-EE26-64B7-855FE94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81B0D-FE67-3677-1C22-63F432D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65C4D-3F18-281C-E04D-A3CACB85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D957B-71E9-0015-EE64-C44C9ADC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83ADDF-8FBE-5EB9-032C-0C5BEA5F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89D459-61A2-CA53-A38A-6782AC9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07E910-DE32-5C3A-A557-D0A0A29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54498-917F-8593-15DC-AC9E6644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12250-6507-9FCA-5AF4-22CC50C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D35E46-E393-75F9-2AAE-D06744B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4FD1-CFEC-BF1A-777E-A388891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D2ECA-615B-0852-66EA-41D0D61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B0CFD2-59A3-9B2C-85A0-257EE11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7B40A-7648-1FD6-9C76-00733A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02A81-8DBC-3F08-5C22-7C66093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FBC9C-A31C-D858-7A41-9528ED3E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02AA4-B5B1-59C0-7A2A-7C58D211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0C68-D1A8-87DA-C108-F492705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77C7A-A520-40D8-832B-0697C27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CAE8A-3434-CDA3-6380-13A181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D158-F921-9A97-A2D5-10EC533B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D2E77-6991-B982-34CA-0473F7E9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C7A59-879D-8ADC-9FA1-9B8C8D23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D2B4-D2FF-E78B-1A17-A03ABB6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00AF-3CC0-AD2A-16ED-13ED21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414BA-BC83-AC92-F1DC-5A7258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9A421-0737-5D95-3993-C4990F7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FC41A-6B41-82FA-6A71-B2BC046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3A291-2868-7A23-820F-9CB60660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834-0D2C-44D5-883E-03BA4DDD9834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6AA41-0A09-CFC1-4871-CF7A63B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DC7D9-6568-532A-C7DA-3C11E1A7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A9FB2-9ADE-43C6-9B9F-B36113F32E40}"/>
              </a:ext>
            </a:extLst>
          </p:cNvPr>
          <p:cNvSpPr/>
          <p:nvPr/>
        </p:nvSpPr>
        <p:spPr>
          <a:xfrm>
            <a:off x="950119" y="179264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CC0AE-DB40-6718-2BC2-E9552F2DC06F}"/>
              </a:ext>
            </a:extLst>
          </p:cNvPr>
          <p:cNvSpPr/>
          <p:nvPr/>
        </p:nvSpPr>
        <p:spPr>
          <a:xfrm>
            <a:off x="7392808" y="1790041"/>
            <a:ext cx="1902193" cy="1325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 d’occasion à vendre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74223-8AA7-8FB1-62B8-0CCC9B180A9B}"/>
              </a:ext>
            </a:extLst>
          </p:cNvPr>
          <p:cNvSpPr/>
          <p:nvPr/>
        </p:nvSpPr>
        <p:spPr>
          <a:xfrm>
            <a:off x="7392809" y="3185611"/>
            <a:ext cx="3915552" cy="24266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5FC78-1E17-0B70-C101-255DFB7EFBB6}"/>
              </a:ext>
            </a:extLst>
          </p:cNvPr>
          <p:cNvSpPr/>
          <p:nvPr/>
        </p:nvSpPr>
        <p:spPr>
          <a:xfrm>
            <a:off x="7521754" y="338208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Témoignage :</a:t>
            </a:r>
          </a:p>
          <a:p>
            <a:pPr algn="ctr"/>
            <a:r>
              <a:rPr lang="fr-FR" sz="1000" i="1" dirty="0"/>
              <a:t>Lorem ipsum </a:t>
            </a:r>
            <a:r>
              <a:rPr lang="fr-FR" sz="1000" i="1" dirty="0" err="1"/>
              <a:t>dolor</a:t>
            </a:r>
            <a:r>
              <a:rPr lang="fr-FR" sz="1000" i="1" dirty="0"/>
              <a:t> </a:t>
            </a:r>
            <a:r>
              <a:rPr lang="fr-FR" sz="1000" i="1" dirty="0" err="1"/>
              <a:t>sit</a:t>
            </a:r>
            <a:r>
              <a:rPr lang="fr-FR" sz="1000" i="1" dirty="0"/>
              <a:t> </a:t>
            </a:r>
            <a:r>
              <a:rPr lang="fr-FR" sz="1000" i="1" dirty="0" err="1"/>
              <a:t>amet</a:t>
            </a:r>
            <a:r>
              <a:rPr lang="fr-FR" sz="1000" i="1" dirty="0"/>
              <a:t>, </a:t>
            </a:r>
            <a:r>
              <a:rPr lang="fr-FR" sz="1000" i="1" dirty="0" err="1"/>
              <a:t>consectetur</a:t>
            </a:r>
            <a:r>
              <a:rPr lang="fr-FR" sz="1000" i="1" dirty="0"/>
              <a:t> </a:t>
            </a:r>
            <a:r>
              <a:rPr lang="fr-FR" sz="1000" i="1" dirty="0" err="1"/>
              <a:t>adipiscing</a:t>
            </a:r>
            <a:r>
              <a:rPr lang="fr-FR" sz="1000" i="1" dirty="0"/>
              <a:t> </a:t>
            </a:r>
            <a:r>
              <a:rPr lang="fr-FR" sz="1000" i="1" dirty="0" err="1"/>
              <a:t>elit</a:t>
            </a:r>
            <a:r>
              <a:rPr lang="fr-FR" sz="1000" i="1" dirty="0"/>
              <a:t>, </a:t>
            </a:r>
            <a:r>
              <a:rPr lang="fr-FR" sz="1000" i="1" dirty="0" err="1"/>
              <a:t>sed</a:t>
            </a:r>
            <a:r>
              <a:rPr lang="fr-FR" sz="1000" i="1" dirty="0"/>
              <a:t> do </a:t>
            </a:r>
            <a:r>
              <a:rPr lang="fr-FR" sz="1000" i="1" dirty="0" err="1"/>
              <a:t>eiusmod</a:t>
            </a:r>
            <a:r>
              <a:rPr lang="fr-FR" sz="1000" i="1" dirty="0"/>
              <a:t> </a:t>
            </a:r>
            <a:r>
              <a:rPr lang="fr-FR" sz="1000" i="1" dirty="0" err="1"/>
              <a:t>tempor</a:t>
            </a:r>
            <a:r>
              <a:rPr lang="fr-FR" sz="1000" i="1" dirty="0"/>
              <a:t> </a:t>
            </a:r>
            <a:r>
              <a:rPr lang="fr-FR" sz="1000" i="1" dirty="0" err="1"/>
              <a:t>incididunt</a:t>
            </a:r>
            <a:r>
              <a:rPr lang="fr-FR" sz="1000" i="1" dirty="0"/>
              <a:t> ut </a:t>
            </a:r>
            <a:r>
              <a:rPr lang="fr-FR" sz="1000" i="1" dirty="0" err="1"/>
              <a:t>labore</a:t>
            </a:r>
            <a:r>
              <a:rPr lang="fr-FR" sz="1000" i="1" dirty="0"/>
              <a:t> et </a:t>
            </a:r>
            <a:r>
              <a:rPr lang="fr-FR" sz="1000" i="1" dirty="0" err="1"/>
              <a:t>dolore</a:t>
            </a:r>
            <a:r>
              <a:rPr lang="fr-FR" sz="1000" i="1" dirty="0"/>
              <a:t> magna </a:t>
            </a:r>
            <a:r>
              <a:rPr lang="fr-FR" sz="1000" i="1" dirty="0" err="1"/>
              <a:t>aliqua</a:t>
            </a:r>
            <a:r>
              <a:rPr lang="fr-FR" sz="1000" i="1" dirty="0"/>
              <a:t>.</a:t>
            </a:r>
          </a:p>
          <a:p>
            <a:pPr algn="ctr"/>
            <a:endParaRPr lang="fr-FR" sz="1000" i="1" dirty="0"/>
          </a:p>
          <a:p>
            <a:pPr algn="ctr"/>
            <a:endParaRPr lang="fr-FR" sz="1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82461-95A1-D1A2-EA00-E41CB78612D6}"/>
              </a:ext>
            </a:extLst>
          </p:cNvPr>
          <p:cNvSpPr/>
          <p:nvPr/>
        </p:nvSpPr>
        <p:spPr>
          <a:xfrm>
            <a:off x="8638542" y="4961159"/>
            <a:ext cx="1585520" cy="526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un Témoignage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3ECE2-4084-CA59-EC5E-3C5CDB810DF3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94104-2489-1649-B703-65E7B47F45F6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8461D-1785-476B-D395-CE8ECBA70164}"/>
              </a:ext>
            </a:extLst>
          </p:cNvPr>
          <p:cNvSpPr/>
          <p:nvPr/>
        </p:nvSpPr>
        <p:spPr>
          <a:xfrm>
            <a:off x="950119" y="125406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DFE4A-92DB-FA6F-6323-EC4ACCDF22A8}"/>
              </a:ext>
            </a:extLst>
          </p:cNvPr>
          <p:cNvSpPr/>
          <p:nvPr/>
        </p:nvSpPr>
        <p:spPr>
          <a:xfrm>
            <a:off x="3097682" y="179264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439F4D-667A-D7BB-90CD-737B0CC07E71}"/>
              </a:ext>
            </a:extLst>
          </p:cNvPr>
          <p:cNvSpPr/>
          <p:nvPr/>
        </p:nvSpPr>
        <p:spPr>
          <a:xfrm>
            <a:off x="5245245" y="179264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593D7-934B-43AE-5687-F830014CFB25}"/>
              </a:ext>
            </a:extLst>
          </p:cNvPr>
          <p:cNvSpPr/>
          <p:nvPr/>
        </p:nvSpPr>
        <p:spPr>
          <a:xfrm>
            <a:off x="950119" y="376698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2B48F-4759-FED6-DEC1-F09B0E247C00}"/>
              </a:ext>
            </a:extLst>
          </p:cNvPr>
          <p:cNvSpPr/>
          <p:nvPr/>
        </p:nvSpPr>
        <p:spPr>
          <a:xfrm>
            <a:off x="3097682" y="376698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0F9F9-95DF-4686-1B46-6D61222E36F0}"/>
              </a:ext>
            </a:extLst>
          </p:cNvPr>
          <p:cNvSpPr/>
          <p:nvPr/>
        </p:nvSpPr>
        <p:spPr>
          <a:xfrm>
            <a:off x="5245245" y="376698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C42CD-3374-DCAC-1C27-E7C24B8FCA29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71F473-5DC0-4BA2-C0AF-D3C887869701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EAF2B-1A56-4F4F-2F98-ACBC57FFA4DF}"/>
              </a:ext>
            </a:extLst>
          </p:cNvPr>
          <p:cNvSpPr/>
          <p:nvPr/>
        </p:nvSpPr>
        <p:spPr>
          <a:xfrm>
            <a:off x="9415056" y="338655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AF956AB-3597-95C8-90EA-8B08A406ED37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A525D2-3E29-4321-F580-B6BAF8E08BA5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0C22B1-6ACD-33D5-4706-AC7274F45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A9058-7CA5-7FCC-BFD9-0E8426AD5B10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C86D7-93B9-376A-5A8D-B39106C035B8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029038D-318C-AFF8-30E2-FB17C625AA33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0AD5DE-0A38-196E-46B4-B957C5B494AE}"/>
              </a:ext>
            </a:extLst>
          </p:cNvPr>
          <p:cNvSpPr/>
          <p:nvPr/>
        </p:nvSpPr>
        <p:spPr>
          <a:xfrm>
            <a:off x="9295001" y="1790041"/>
            <a:ext cx="2013360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9922F3D-5693-1F58-C3D1-A90C3B81DC90}"/>
              </a:ext>
            </a:extLst>
          </p:cNvPr>
          <p:cNvCxnSpPr>
            <a:cxnSpLocks/>
          </p:cNvCxnSpPr>
          <p:nvPr/>
        </p:nvCxnSpPr>
        <p:spPr>
          <a:xfrm>
            <a:off x="9295001" y="1791732"/>
            <a:ext cx="1979037" cy="132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10B0E81-03AC-C0CF-F222-EE7DC95CEF87}"/>
              </a:ext>
            </a:extLst>
          </p:cNvPr>
          <p:cNvCxnSpPr>
            <a:cxnSpLocks/>
          </p:cNvCxnSpPr>
          <p:nvPr/>
        </p:nvCxnSpPr>
        <p:spPr>
          <a:xfrm flipV="1">
            <a:off x="9295001" y="1790040"/>
            <a:ext cx="2013360" cy="1325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Étoile : 5 branches 47">
            <a:extLst>
              <a:ext uri="{FF2B5EF4-FFF2-40B4-BE49-F238E27FC236}">
                <a16:creationId xmlns:a16="http://schemas.microsoft.com/office/drawing/2014/main" id="{2CC26A90-9AB0-956A-8DDF-2668F2731562}"/>
              </a:ext>
            </a:extLst>
          </p:cNvPr>
          <p:cNvSpPr/>
          <p:nvPr/>
        </p:nvSpPr>
        <p:spPr>
          <a:xfrm flipH="1">
            <a:off x="8126205" y="4461921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Étoile : 5 branches 48">
            <a:extLst>
              <a:ext uri="{FF2B5EF4-FFF2-40B4-BE49-F238E27FC236}">
                <a16:creationId xmlns:a16="http://schemas.microsoft.com/office/drawing/2014/main" id="{C366609D-7923-E59C-95BE-BD77B99CF2AC}"/>
              </a:ext>
            </a:extLst>
          </p:cNvPr>
          <p:cNvSpPr/>
          <p:nvPr/>
        </p:nvSpPr>
        <p:spPr>
          <a:xfrm flipH="1">
            <a:off x="8704816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toile : 5 branches 49">
            <a:extLst>
              <a:ext uri="{FF2B5EF4-FFF2-40B4-BE49-F238E27FC236}">
                <a16:creationId xmlns:a16="http://schemas.microsoft.com/office/drawing/2014/main" id="{18E8F388-30C6-A5E6-2EC0-48F8EC0D50B6}"/>
              </a:ext>
            </a:extLst>
          </p:cNvPr>
          <p:cNvSpPr/>
          <p:nvPr/>
        </p:nvSpPr>
        <p:spPr>
          <a:xfrm flipH="1">
            <a:off x="8527608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toile : 5 branches 50">
            <a:extLst>
              <a:ext uri="{FF2B5EF4-FFF2-40B4-BE49-F238E27FC236}">
                <a16:creationId xmlns:a16="http://schemas.microsoft.com/office/drawing/2014/main" id="{B26C0689-7D13-AB61-A17B-01648D6D0B7F}"/>
              </a:ext>
            </a:extLst>
          </p:cNvPr>
          <p:cNvSpPr/>
          <p:nvPr/>
        </p:nvSpPr>
        <p:spPr>
          <a:xfrm flipH="1">
            <a:off x="7952708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 : 5 branches 51">
            <a:extLst>
              <a:ext uri="{FF2B5EF4-FFF2-40B4-BE49-F238E27FC236}">
                <a16:creationId xmlns:a16="http://schemas.microsoft.com/office/drawing/2014/main" id="{0751E540-4387-EC70-19FB-B8DBE22696A1}"/>
              </a:ext>
            </a:extLst>
          </p:cNvPr>
          <p:cNvSpPr/>
          <p:nvPr/>
        </p:nvSpPr>
        <p:spPr>
          <a:xfrm flipH="1">
            <a:off x="8322463" y="4461923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531D0F-D43E-04D8-26F6-F34C1997AABE}"/>
              </a:ext>
            </a:extLst>
          </p:cNvPr>
          <p:cNvSpPr/>
          <p:nvPr/>
        </p:nvSpPr>
        <p:spPr>
          <a:xfrm>
            <a:off x="9413999" y="338208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Témoignage :</a:t>
            </a:r>
          </a:p>
          <a:p>
            <a:pPr algn="ctr"/>
            <a:r>
              <a:rPr lang="fr-FR" sz="1000" i="1" dirty="0"/>
              <a:t>Lorem ipsum </a:t>
            </a:r>
            <a:r>
              <a:rPr lang="fr-FR" sz="1000" i="1" dirty="0" err="1"/>
              <a:t>dolor</a:t>
            </a:r>
            <a:r>
              <a:rPr lang="fr-FR" sz="1000" i="1" dirty="0"/>
              <a:t> </a:t>
            </a:r>
            <a:r>
              <a:rPr lang="fr-FR" sz="1000" i="1" dirty="0" err="1"/>
              <a:t>sit</a:t>
            </a:r>
            <a:r>
              <a:rPr lang="fr-FR" sz="1000" i="1" dirty="0"/>
              <a:t> </a:t>
            </a:r>
            <a:r>
              <a:rPr lang="fr-FR" sz="1000" i="1" dirty="0" err="1"/>
              <a:t>amet</a:t>
            </a:r>
            <a:r>
              <a:rPr lang="fr-FR" sz="1000" i="1" dirty="0"/>
              <a:t>, </a:t>
            </a:r>
            <a:r>
              <a:rPr lang="fr-FR" sz="1000" i="1" dirty="0" err="1"/>
              <a:t>consectetur</a:t>
            </a:r>
            <a:r>
              <a:rPr lang="fr-FR" sz="1000" i="1" dirty="0"/>
              <a:t> </a:t>
            </a:r>
            <a:r>
              <a:rPr lang="fr-FR" sz="1000" i="1" dirty="0" err="1"/>
              <a:t>adipiscing</a:t>
            </a:r>
            <a:r>
              <a:rPr lang="fr-FR" sz="1000" i="1" dirty="0"/>
              <a:t> </a:t>
            </a:r>
            <a:r>
              <a:rPr lang="fr-FR" sz="1000" i="1" dirty="0" err="1"/>
              <a:t>elit</a:t>
            </a:r>
            <a:r>
              <a:rPr lang="fr-FR" sz="1000" i="1" dirty="0"/>
              <a:t>, </a:t>
            </a:r>
            <a:r>
              <a:rPr lang="fr-FR" sz="1000" i="1" dirty="0" err="1"/>
              <a:t>sed</a:t>
            </a:r>
            <a:r>
              <a:rPr lang="fr-FR" sz="1000" i="1" dirty="0"/>
              <a:t> do </a:t>
            </a:r>
            <a:r>
              <a:rPr lang="fr-FR" sz="1000" i="1" dirty="0" err="1"/>
              <a:t>eiusmod</a:t>
            </a:r>
            <a:r>
              <a:rPr lang="fr-FR" sz="1000" i="1" dirty="0"/>
              <a:t> </a:t>
            </a:r>
            <a:r>
              <a:rPr lang="fr-FR" sz="1000" i="1" dirty="0" err="1"/>
              <a:t>tempor</a:t>
            </a:r>
            <a:r>
              <a:rPr lang="fr-FR" sz="1000" i="1" dirty="0"/>
              <a:t> </a:t>
            </a:r>
            <a:r>
              <a:rPr lang="fr-FR" sz="1000" i="1" dirty="0" err="1"/>
              <a:t>incididunt</a:t>
            </a:r>
            <a:r>
              <a:rPr lang="fr-FR" sz="1000" i="1" dirty="0"/>
              <a:t> ut </a:t>
            </a:r>
            <a:r>
              <a:rPr lang="fr-FR" sz="1000" i="1" dirty="0" err="1"/>
              <a:t>labore</a:t>
            </a:r>
            <a:r>
              <a:rPr lang="fr-FR" sz="1000" i="1" dirty="0"/>
              <a:t> et </a:t>
            </a:r>
            <a:r>
              <a:rPr lang="fr-FR" sz="1000" i="1" dirty="0" err="1"/>
              <a:t>dolore</a:t>
            </a:r>
            <a:r>
              <a:rPr lang="fr-FR" sz="1000" i="1" dirty="0"/>
              <a:t> magna </a:t>
            </a:r>
            <a:r>
              <a:rPr lang="fr-FR" sz="1000" i="1" dirty="0" err="1"/>
              <a:t>aliqua</a:t>
            </a:r>
            <a:r>
              <a:rPr lang="fr-FR" sz="1000" i="1" dirty="0"/>
              <a:t>.</a:t>
            </a:r>
          </a:p>
          <a:p>
            <a:pPr algn="ctr"/>
            <a:endParaRPr lang="fr-FR" sz="1000" i="1" dirty="0"/>
          </a:p>
          <a:p>
            <a:pPr algn="ctr"/>
            <a:endParaRPr lang="fr-FR" sz="1000" i="1" dirty="0"/>
          </a:p>
        </p:txBody>
      </p:sp>
      <p:sp>
        <p:nvSpPr>
          <p:cNvPr id="54" name="Étoile : 5 branches 53">
            <a:extLst>
              <a:ext uri="{FF2B5EF4-FFF2-40B4-BE49-F238E27FC236}">
                <a16:creationId xmlns:a16="http://schemas.microsoft.com/office/drawing/2014/main" id="{E21E9F99-1A4E-6774-8868-17C30F7B5E41}"/>
              </a:ext>
            </a:extLst>
          </p:cNvPr>
          <p:cNvSpPr/>
          <p:nvPr/>
        </p:nvSpPr>
        <p:spPr>
          <a:xfrm flipH="1">
            <a:off x="10018450" y="4461921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 : 5 branches 54">
            <a:extLst>
              <a:ext uri="{FF2B5EF4-FFF2-40B4-BE49-F238E27FC236}">
                <a16:creationId xmlns:a16="http://schemas.microsoft.com/office/drawing/2014/main" id="{7F4F1054-020D-D54D-AB94-5EBFBD242FC5}"/>
              </a:ext>
            </a:extLst>
          </p:cNvPr>
          <p:cNvSpPr/>
          <p:nvPr/>
        </p:nvSpPr>
        <p:spPr>
          <a:xfrm flipH="1">
            <a:off x="10597061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 : 5 branches 55">
            <a:extLst>
              <a:ext uri="{FF2B5EF4-FFF2-40B4-BE49-F238E27FC236}">
                <a16:creationId xmlns:a16="http://schemas.microsoft.com/office/drawing/2014/main" id="{DB1A04A9-F25E-4651-DCFE-6A23F5AD943E}"/>
              </a:ext>
            </a:extLst>
          </p:cNvPr>
          <p:cNvSpPr/>
          <p:nvPr/>
        </p:nvSpPr>
        <p:spPr>
          <a:xfrm flipH="1">
            <a:off x="10419853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Étoile : 5 branches 56">
            <a:extLst>
              <a:ext uri="{FF2B5EF4-FFF2-40B4-BE49-F238E27FC236}">
                <a16:creationId xmlns:a16="http://schemas.microsoft.com/office/drawing/2014/main" id="{576F2E0A-DFA1-A947-6E4A-6B1EE582CCFB}"/>
              </a:ext>
            </a:extLst>
          </p:cNvPr>
          <p:cNvSpPr/>
          <p:nvPr/>
        </p:nvSpPr>
        <p:spPr>
          <a:xfrm flipH="1">
            <a:off x="9844953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Étoile : 5 branches 57">
            <a:extLst>
              <a:ext uri="{FF2B5EF4-FFF2-40B4-BE49-F238E27FC236}">
                <a16:creationId xmlns:a16="http://schemas.microsoft.com/office/drawing/2014/main" id="{5621F4ED-E74D-632E-6BB3-F95C726FB50C}"/>
              </a:ext>
            </a:extLst>
          </p:cNvPr>
          <p:cNvSpPr/>
          <p:nvPr/>
        </p:nvSpPr>
        <p:spPr>
          <a:xfrm flipH="1">
            <a:off x="10214708" y="4461923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44B83C-46D0-A3B7-FEE9-ACAD9D1838AD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71D4F-5631-06A3-B06E-4569001AF681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22461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5AFB5BA-DCEA-7E45-EA57-8827D00B20DE}"/>
              </a:ext>
            </a:extLst>
          </p:cNvPr>
          <p:cNvSpPr/>
          <p:nvPr/>
        </p:nvSpPr>
        <p:spPr>
          <a:xfrm>
            <a:off x="4785231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63D8D-123B-3C77-D6FD-53BBEF21E7B2}"/>
              </a:ext>
            </a:extLst>
          </p:cNvPr>
          <p:cNvSpPr/>
          <p:nvPr/>
        </p:nvSpPr>
        <p:spPr>
          <a:xfrm>
            <a:off x="6968486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graphicFrame>
        <p:nvGraphicFramePr>
          <p:cNvPr id="24" name="Tableau 21">
            <a:extLst>
              <a:ext uri="{FF2B5EF4-FFF2-40B4-BE49-F238E27FC236}">
                <a16:creationId xmlns:a16="http://schemas.microsoft.com/office/drawing/2014/main" id="{75FD5AA1-8915-D68C-BDE5-E9F889E1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21135"/>
              </p:ext>
            </p:extLst>
          </p:nvPr>
        </p:nvGraphicFramePr>
        <p:xfrm>
          <a:off x="5068412" y="1985860"/>
          <a:ext cx="26298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1CBE2FD-B781-6ABE-05CC-E01D37AEB15D}"/>
              </a:ext>
            </a:extLst>
          </p:cNvPr>
          <p:cNvSpPr/>
          <p:nvPr/>
        </p:nvSpPr>
        <p:spPr>
          <a:xfrm>
            <a:off x="5890754" y="3894847"/>
            <a:ext cx="985166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19D99-378F-B53B-22D3-B4F209BC70C6}"/>
              </a:ext>
            </a:extLst>
          </p:cNvPr>
          <p:cNvSpPr/>
          <p:nvPr/>
        </p:nvSpPr>
        <p:spPr>
          <a:xfrm>
            <a:off x="1644244" y="1737433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4C885-8775-16E5-01FD-39290D3580BC}"/>
              </a:ext>
            </a:extLst>
          </p:cNvPr>
          <p:cNvSpPr/>
          <p:nvPr/>
        </p:nvSpPr>
        <p:spPr>
          <a:xfrm>
            <a:off x="1644243" y="2456571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DDE97-E856-F9B2-9FDE-3C574DC80FC4}"/>
              </a:ext>
            </a:extLst>
          </p:cNvPr>
          <p:cNvSpPr/>
          <p:nvPr/>
        </p:nvSpPr>
        <p:spPr>
          <a:xfrm>
            <a:off x="1644242" y="3175709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65336-051C-33BA-0659-571F9DADA538}"/>
              </a:ext>
            </a:extLst>
          </p:cNvPr>
          <p:cNvSpPr/>
          <p:nvPr/>
        </p:nvSpPr>
        <p:spPr>
          <a:xfrm>
            <a:off x="1644241" y="3910586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13647-C8C4-F8CD-DE36-8B25925AD641}"/>
              </a:ext>
            </a:extLst>
          </p:cNvPr>
          <p:cNvSpPr/>
          <p:nvPr/>
        </p:nvSpPr>
        <p:spPr>
          <a:xfrm>
            <a:off x="1644240" y="4613985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74CB7-C292-3A48-BFD5-F5A6AE851687}"/>
              </a:ext>
            </a:extLst>
          </p:cNvPr>
          <p:cNvSpPr/>
          <p:nvPr/>
        </p:nvSpPr>
        <p:spPr>
          <a:xfrm>
            <a:off x="1652693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2DCDFB-4AEC-DD54-DFCF-7F4C03005624}"/>
              </a:ext>
            </a:extLst>
          </p:cNvPr>
          <p:cNvGrpSpPr/>
          <p:nvPr/>
        </p:nvGrpSpPr>
        <p:grpSpPr>
          <a:xfrm>
            <a:off x="1644240" y="854662"/>
            <a:ext cx="738230" cy="661746"/>
            <a:chOff x="100668" y="125820"/>
            <a:chExt cx="1602297" cy="66174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1C41D7F-1B82-DC2F-8FB0-7236FF510D2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68ED6974-DE50-ED32-4FCE-5C4DF69F0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3D0C2F9-8FB3-A7A1-4EC8-BF15966CF960}"/>
              </a:ext>
            </a:extLst>
          </p:cNvPr>
          <p:cNvSpPr/>
          <p:nvPr/>
        </p:nvSpPr>
        <p:spPr>
          <a:xfrm>
            <a:off x="5068412" y="871072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6B3C740-FB86-3F6E-CF94-D9313459F569}"/>
              </a:ext>
            </a:extLst>
          </p:cNvPr>
          <p:cNvGrpSpPr/>
          <p:nvPr/>
        </p:nvGrpSpPr>
        <p:grpSpPr>
          <a:xfrm>
            <a:off x="5059959" y="871071"/>
            <a:ext cx="738230" cy="661746"/>
            <a:chOff x="100668" y="125820"/>
            <a:chExt cx="1602297" cy="661746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AE2795A-7588-0445-1274-B4A04EA635D0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0C439F8-EA22-5145-8EB3-46C49EB4C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25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CD732-6940-03EF-54EE-496880F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4" y="5195412"/>
            <a:ext cx="981936" cy="7416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A13BD-B712-D01A-B4ED-70FB7270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6" y="5195412"/>
            <a:ext cx="897764" cy="741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A676E6-87F6-9839-9A14-23EF546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81" y="5195412"/>
            <a:ext cx="893666" cy="7416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70146E-49F0-222A-12CD-3E552016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068" y="5195412"/>
            <a:ext cx="1007499" cy="741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FAF6D-6CD4-17FC-877A-70FEF7084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331" y="5057103"/>
            <a:ext cx="2432187" cy="10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77A6CE-861E-470B-D3C7-AEF04E988FE2}"/>
              </a:ext>
            </a:extLst>
          </p:cNvPr>
          <p:cNvSpPr txBox="1"/>
          <p:nvPr/>
        </p:nvSpPr>
        <p:spPr>
          <a:xfrm>
            <a:off x="811496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631D-4D43-2AAA-C7A5-119A1098CD56}"/>
              </a:ext>
            </a:extLst>
          </p:cNvPr>
          <p:cNvSpPr txBox="1"/>
          <p:nvPr/>
        </p:nvSpPr>
        <p:spPr>
          <a:xfrm>
            <a:off x="80167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CEFC6D-236E-F553-6433-BB131E4FF117}"/>
              </a:ext>
            </a:extLst>
          </p:cNvPr>
          <p:cNvSpPr txBox="1"/>
          <p:nvPr/>
        </p:nvSpPr>
        <p:spPr>
          <a:xfrm>
            <a:off x="801669" y="737774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Couleurs :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B65B0B-83F2-E375-578E-2B0F8C50A499}"/>
              </a:ext>
            </a:extLst>
          </p:cNvPr>
          <p:cNvSpPr/>
          <p:nvPr/>
        </p:nvSpPr>
        <p:spPr>
          <a:xfrm>
            <a:off x="3204586" y="550141"/>
            <a:ext cx="744448" cy="741631"/>
          </a:xfrm>
          <a:prstGeom prst="ellipse">
            <a:avLst/>
          </a:prstGeom>
          <a:solidFill>
            <a:srgbClr val="D923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92382B-738E-0BD4-CA75-AC6143330400}"/>
              </a:ext>
            </a:extLst>
          </p:cNvPr>
          <p:cNvSpPr txBox="1"/>
          <p:nvPr/>
        </p:nvSpPr>
        <p:spPr>
          <a:xfrm>
            <a:off x="801669" y="4309169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 :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195CF7A-14C8-9566-2686-255CA8DF8A2F}"/>
              </a:ext>
            </a:extLst>
          </p:cNvPr>
          <p:cNvSpPr/>
          <p:nvPr/>
        </p:nvSpPr>
        <p:spPr>
          <a:xfrm>
            <a:off x="2144306" y="4283664"/>
            <a:ext cx="1432504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54383D-A039-8DCB-C03A-5D36C652614E}"/>
              </a:ext>
            </a:extLst>
          </p:cNvPr>
          <p:cNvSpPr/>
          <p:nvPr/>
        </p:nvSpPr>
        <p:spPr>
          <a:xfrm>
            <a:off x="3887101" y="4283664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BD52EE-5187-F524-3907-42FA10D1BB7A}"/>
              </a:ext>
            </a:extLst>
          </p:cNvPr>
          <p:cNvSpPr/>
          <p:nvPr/>
        </p:nvSpPr>
        <p:spPr>
          <a:xfrm>
            <a:off x="5179542" y="550141"/>
            <a:ext cx="744448" cy="741631"/>
          </a:xfrm>
          <a:prstGeom prst="ellipse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1916D9-8DE6-03C4-11CF-FEF62EA591AE}"/>
              </a:ext>
            </a:extLst>
          </p:cNvPr>
          <p:cNvSpPr/>
          <p:nvPr/>
        </p:nvSpPr>
        <p:spPr>
          <a:xfrm>
            <a:off x="7122387" y="550140"/>
            <a:ext cx="744448" cy="74163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290B12-68E6-6A76-F34A-79014CA0CED1}"/>
              </a:ext>
            </a:extLst>
          </p:cNvPr>
          <p:cNvSpPr txBox="1"/>
          <p:nvPr/>
        </p:nvSpPr>
        <p:spPr>
          <a:xfrm>
            <a:off x="6195940" y="76706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#000000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F97DE3-3763-A19D-E18F-0B98F0CD1E1F}"/>
              </a:ext>
            </a:extLst>
          </p:cNvPr>
          <p:cNvSpPr txBox="1"/>
          <p:nvPr/>
        </p:nvSpPr>
        <p:spPr>
          <a:xfrm>
            <a:off x="4224830" y="76706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#D9777F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CC54DB-DDF3-CAF2-030C-684BEC44DEE8}"/>
              </a:ext>
            </a:extLst>
          </p:cNvPr>
          <p:cNvSpPr txBox="1"/>
          <p:nvPr/>
        </p:nvSpPr>
        <p:spPr>
          <a:xfrm>
            <a:off x="2293631" y="7670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#D92332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842505-7C1B-E265-5E26-43FACB678C38}"/>
              </a:ext>
            </a:extLst>
          </p:cNvPr>
          <p:cNvSpPr txBox="1"/>
          <p:nvPr/>
        </p:nvSpPr>
        <p:spPr>
          <a:xfrm>
            <a:off x="801668" y="1625501"/>
            <a:ext cx="170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Typographie :</a:t>
            </a:r>
          </a:p>
          <a:p>
            <a:r>
              <a:rPr lang="fr-FR" dirty="0">
                <a:highlight>
                  <a:srgbClr val="FFFF00"/>
                </a:highlight>
              </a:rPr>
              <a:t>Mettre des </a:t>
            </a:r>
          </a:p>
          <a:p>
            <a:r>
              <a:rPr lang="fr-FR" dirty="0">
                <a:highlight>
                  <a:srgbClr val="FFFF00"/>
                </a:highlight>
              </a:rPr>
              <a:t>Exemples  : Titre 1 : …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8FC331B-AE9E-2DAD-1A93-05A480F6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52" y="1448581"/>
            <a:ext cx="5298281" cy="2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B215DE-C8B5-26BA-33FD-FA3F55D302AC}"/>
              </a:ext>
            </a:extLst>
          </p:cNvPr>
          <p:cNvSpPr/>
          <p:nvPr/>
        </p:nvSpPr>
        <p:spPr>
          <a:xfrm>
            <a:off x="1196913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86AD18-57BB-DA19-0764-28CE1333F4D7}"/>
              </a:ext>
            </a:extLst>
          </p:cNvPr>
          <p:cNvSpPr/>
          <p:nvPr/>
        </p:nvSpPr>
        <p:spPr>
          <a:xfrm>
            <a:off x="3646456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0276F-B944-A7F1-2695-811DD486E0AF}"/>
              </a:ext>
            </a:extLst>
          </p:cNvPr>
          <p:cNvSpPr/>
          <p:nvPr/>
        </p:nvSpPr>
        <p:spPr>
          <a:xfrm>
            <a:off x="8545542" y="2519153"/>
            <a:ext cx="2259478" cy="2746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3F591-BF84-28C4-45E9-BBA8D9F29AEB}"/>
              </a:ext>
            </a:extLst>
          </p:cNvPr>
          <p:cNvSpPr/>
          <p:nvPr/>
        </p:nvSpPr>
        <p:spPr>
          <a:xfrm>
            <a:off x="6095999" y="2519154"/>
            <a:ext cx="2259478" cy="2746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D4653-EBE6-90FC-EA5A-7F543E031D92}"/>
              </a:ext>
            </a:extLst>
          </p:cNvPr>
          <p:cNvSpPr/>
          <p:nvPr/>
        </p:nvSpPr>
        <p:spPr>
          <a:xfrm>
            <a:off x="1847741" y="1830576"/>
            <a:ext cx="2689829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Année 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9731A9-7173-C336-388C-605BF5D87919}"/>
              </a:ext>
            </a:extLst>
          </p:cNvPr>
          <p:cNvSpPr/>
          <p:nvPr/>
        </p:nvSpPr>
        <p:spPr>
          <a:xfrm>
            <a:off x="5754348" y="5602400"/>
            <a:ext cx="683302" cy="338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0B253-1A51-B061-94CC-A1F4545B2EA7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1EADE-1E02-CEEA-E8D9-C9F7E576CBCC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611F8-5AF1-5222-8D37-DD9B4F683078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3024-EB1D-24C5-0D4F-D03653898680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9FC65-6A49-028E-9DB4-4C9CBAED0F72}"/>
              </a:ext>
            </a:extLst>
          </p:cNvPr>
          <p:cNvSpPr/>
          <p:nvPr/>
        </p:nvSpPr>
        <p:spPr>
          <a:xfrm>
            <a:off x="950119" y="125406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F41D96D-CE78-A33E-F055-CBC76D3F4E4E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E60C49C-0BAE-C0F4-FB51-3FA7DB4C3128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6294E60-D218-A0AB-0BD8-91D7D3EBC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DDA9A5A-7DDB-437B-CB93-57538A5770A1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04F93DB-5A09-7461-CB56-FC78A436900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CE07D0F-16AB-A16E-4E9F-02291222311D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98314-05D1-BC3C-5978-FD905F417CC9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7B8F1-476C-9F2D-B831-C3CF1FDC3EC2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2E6250-D1E2-FFF0-2232-08222BDE9898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77D4F3-7128-5D47-A460-875F5E80384C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39BBBE-DE58-56D3-A955-122483A17A3A}"/>
              </a:ext>
            </a:extLst>
          </p:cNvPr>
          <p:cNvSpPr/>
          <p:nvPr/>
        </p:nvSpPr>
        <p:spPr>
          <a:xfrm>
            <a:off x="4704032" y="1830576"/>
            <a:ext cx="2689829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Kilométrage 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27EFE5-8DDA-EDB4-CB25-EFE0FFF549A1}"/>
              </a:ext>
            </a:extLst>
          </p:cNvPr>
          <p:cNvSpPr/>
          <p:nvPr/>
        </p:nvSpPr>
        <p:spPr>
          <a:xfrm>
            <a:off x="7575399" y="1830576"/>
            <a:ext cx="2689829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Prix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6F672-A9B8-664A-7349-6F6AD3CB72CE}"/>
              </a:ext>
            </a:extLst>
          </p:cNvPr>
          <p:cNvSpPr/>
          <p:nvPr/>
        </p:nvSpPr>
        <p:spPr>
          <a:xfrm>
            <a:off x="1205367" y="2517721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0676E8F-E627-E436-3816-455AF4C94089}"/>
              </a:ext>
            </a:extLst>
          </p:cNvPr>
          <p:cNvGrpSpPr/>
          <p:nvPr/>
        </p:nvGrpSpPr>
        <p:grpSpPr>
          <a:xfrm>
            <a:off x="1196913" y="2517720"/>
            <a:ext cx="2283386" cy="1299272"/>
            <a:chOff x="100668" y="125820"/>
            <a:chExt cx="1602297" cy="661746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AE0C36C-931E-1BEC-B2BC-10292D6B6A53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C6AD24FA-4867-6C2D-3139-AF87D199D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40B50-205E-10A3-C533-C7F6FCD3363E}"/>
              </a:ext>
            </a:extLst>
          </p:cNvPr>
          <p:cNvSpPr/>
          <p:nvPr/>
        </p:nvSpPr>
        <p:spPr>
          <a:xfrm>
            <a:off x="3638729" y="2525736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9D2C94-70A3-E19E-07FF-14D117914047}"/>
              </a:ext>
            </a:extLst>
          </p:cNvPr>
          <p:cNvSpPr/>
          <p:nvPr/>
        </p:nvSpPr>
        <p:spPr>
          <a:xfrm>
            <a:off x="3647183" y="2521703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80A83CF-1820-A9A4-FD61-63855737BB6B}"/>
              </a:ext>
            </a:extLst>
          </p:cNvPr>
          <p:cNvGrpSpPr/>
          <p:nvPr/>
        </p:nvGrpSpPr>
        <p:grpSpPr>
          <a:xfrm>
            <a:off x="3638729" y="2521702"/>
            <a:ext cx="2283386" cy="1299272"/>
            <a:chOff x="100668" y="125820"/>
            <a:chExt cx="1602297" cy="661746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EE8D54F4-7EB8-DD98-9003-D485DB23002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FB6AEB4-3FF4-5BA4-6ED5-9952D8648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1C3DE46-CFED-A2E5-5118-B270E376094E}"/>
              </a:ext>
            </a:extLst>
          </p:cNvPr>
          <p:cNvSpPr/>
          <p:nvPr/>
        </p:nvSpPr>
        <p:spPr>
          <a:xfrm>
            <a:off x="6095999" y="2525736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3DB912-DD56-4E0C-D254-A0A476C192EF}"/>
              </a:ext>
            </a:extLst>
          </p:cNvPr>
          <p:cNvSpPr/>
          <p:nvPr/>
        </p:nvSpPr>
        <p:spPr>
          <a:xfrm>
            <a:off x="6104453" y="2521703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0F2DAA9-C368-1A23-4E7F-FD6870638212}"/>
              </a:ext>
            </a:extLst>
          </p:cNvPr>
          <p:cNvGrpSpPr/>
          <p:nvPr/>
        </p:nvGrpSpPr>
        <p:grpSpPr>
          <a:xfrm>
            <a:off x="6095999" y="2521702"/>
            <a:ext cx="2283386" cy="1299272"/>
            <a:chOff x="100668" y="125820"/>
            <a:chExt cx="1602297" cy="66174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BC55CED-F6A4-612A-2B0C-555EA31BC8E4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B43A715-CA2D-B65E-B646-1B587A746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A26FB7A-02F1-DD83-2467-E143E705DF98}"/>
              </a:ext>
            </a:extLst>
          </p:cNvPr>
          <p:cNvSpPr/>
          <p:nvPr/>
        </p:nvSpPr>
        <p:spPr>
          <a:xfrm>
            <a:off x="8537088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1463CD-58FC-47D2-0CCB-13EE4B4AD6DA}"/>
              </a:ext>
            </a:extLst>
          </p:cNvPr>
          <p:cNvSpPr/>
          <p:nvPr/>
        </p:nvSpPr>
        <p:spPr>
          <a:xfrm>
            <a:off x="8545542" y="2517721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407160-1A15-157E-23BA-E9C08F06856E}"/>
              </a:ext>
            </a:extLst>
          </p:cNvPr>
          <p:cNvGrpSpPr/>
          <p:nvPr/>
        </p:nvGrpSpPr>
        <p:grpSpPr>
          <a:xfrm>
            <a:off x="8537088" y="2517720"/>
            <a:ext cx="2283386" cy="1299272"/>
            <a:chOff x="100668" y="125820"/>
            <a:chExt cx="1602297" cy="661746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406C5EF5-C714-1F63-9632-73ED5664CADE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AD2A1164-C4C8-49B5-F89B-77E71F46A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2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5FAC-15C7-4DB8-AF98-CA73E51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Détail de</a:t>
            </a:r>
            <a:r>
              <a:rPr lang="fr-FR" baseline="0" dirty="0"/>
              <a:t> la mission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307AF-3B02-4499-A443-9F8E0C41C100}"/>
              </a:ext>
            </a:extLst>
          </p:cNvPr>
          <p:cNvSpPr/>
          <p:nvPr/>
        </p:nvSpPr>
        <p:spPr>
          <a:xfrm>
            <a:off x="883007" y="3312753"/>
            <a:ext cx="6151919" cy="2595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 du véhicule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Sed ut </a:t>
            </a:r>
            <a:r>
              <a:rPr lang="fr-FR" sz="1400" i="1" dirty="0" err="1"/>
              <a:t>perspiciatis</a:t>
            </a:r>
            <a:r>
              <a:rPr lang="fr-FR" sz="1400" i="1" dirty="0"/>
              <a:t> </a:t>
            </a:r>
            <a:r>
              <a:rPr lang="fr-FR" sz="1400" i="1" dirty="0" err="1"/>
              <a:t>unde</a:t>
            </a:r>
            <a:r>
              <a:rPr lang="fr-FR" sz="1400" i="1" dirty="0"/>
              <a:t> </a:t>
            </a:r>
            <a:r>
              <a:rPr lang="fr-FR" sz="1400" i="1" dirty="0" err="1"/>
              <a:t>omnis</a:t>
            </a:r>
            <a:r>
              <a:rPr lang="fr-FR" sz="1400" i="1" dirty="0"/>
              <a:t> </a:t>
            </a:r>
            <a:r>
              <a:rPr lang="fr-FR" sz="1400" i="1" dirty="0" err="1"/>
              <a:t>iste</a:t>
            </a:r>
            <a:r>
              <a:rPr lang="fr-FR" sz="1400" i="1" dirty="0"/>
              <a:t> </a:t>
            </a:r>
            <a:r>
              <a:rPr lang="fr-FR" sz="1400" i="1" dirty="0" err="1"/>
              <a:t>natus</a:t>
            </a:r>
            <a:r>
              <a:rPr lang="fr-FR" sz="1400" i="1" dirty="0"/>
              <a:t> </a:t>
            </a:r>
            <a:r>
              <a:rPr lang="fr-FR" sz="1400" i="1" dirty="0" err="1"/>
              <a:t>error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accusantium</a:t>
            </a:r>
            <a:r>
              <a:rPr lang="fr-FR" sz="1400" i="1" dirty="0"/>
              <a:t> </a:t>
            </a:r>
            <a:r>
              <a:rPr lang="fr-FR" sz="1400" i="1" dirty="0" err="1"/>
              <a:t>doloremque</a:t>
            </a:r>
            <a:r>
              <a:rPr lang="fr-FR" sz="1400" i="1" dirty="0"/>
              <a:t> </a:t>
            </a:r>
            <a:r>
              <a:rPr lang="fr-FR" sz="1400" i="1" dirty="0" err="1"/>
              <a:t>laudantium</a:t>
            </a:r>
            <a:r>
              <a:rPr lang="fr-FR" sz="1400" i="1" dirty="0"/>
              <a:t>, </a:t>
            </a:r>
            <a:r>
              <a:rPr lang="fr-FR" sz="1400" i="1" dirty="0" err="1"/>
              <a:t>totam</a:t>
            </a:r>
            <a:r>
              <a:rPr lang="fr-FR" sz="1400" i="1" dirty="0"/>
              <a:t> rem </a:t>
            </a:r>
            <a:r>
              <a:rPr lang="fr-FR" sz="1400" i="1" dirty="0" err="1"/>
              <a:t>aperiam</a:t>
            </a:r>
            <a:r>
              <a:rPr lang="fr-FR" sz="1400" i="1" dirty="0"/>
              <a:t>, </a:t>
            </a:r>
            <a:r>
              <a:rPr lang="fr-FR" sz="1400" i="1" dirty="0" err="1"/>
              <a:t>eaque</a:t>
            </a:r>
            <a:r>
              <a:rPr lang="fr-FR" sz="1400" i="1" dirty="0"/>
              <a:t> </a:t>
            </a:r>
            <a:r>
              <a:rPr lang="fr-FR" sz="1400" i="1" dirty="0" err="1"/>
              <a:t>ipsa</a:t>
            </a:r>
            <a:r>
              <a:rPr lang="fr-FR" sz="1400" i="1" dirty="0"/>
              <a:t> </a:t>
            </a:r>
            <a:r>
              <a:rPr lang="fr-FR" sz="1400" i="1" dirty="0" err="1"/>
              <a:t>quae</a:t>
            </a:r>
            <a:r>
              <a:rPr lang="fr-FR" sz="1400" i="1" dirty="0"/>
              <a:t> ab </a:t>
            </a:r>
            <a:r>
              <a:rPr lang="fr-FR" sz="1400" i="1" dirty="0" err="1"/>
              <a:t>illo</a:t>
            </a:r>
            <a:r>
              <a:rPr lang="fr-FR" sz="1400" i="1" dirty="0"/>
              <a:t> </a:t>
            </a:r>
            <a:r>
              <a:rPr lang="fr-FR" sz="1400" i="1" dirty="0" err="1"/>
              <a:t>inventore</a:t>
            </a:r>
            <a:r>
              <a:rPr lang="fr-FR" sz="1400" i="1" dirty="0"/>
              <a:t> </a:t>
            </a:r>
            <a:r>
              <a:rPr lang="fr-FR" sz="1400" i="1" dirty="0" err="1"/>
              <a:t>veritatis</a:t>
            </a:r>
            <a:r>
              <a:rPr lang="fr-FR" sz="1400" i="1" dirty="0"/>
              <a:t> et quasi </a:t>
            </a:r>
            <a:r>
              <a:rPr lang="fr-FR" sz="1400" i="1" dirty="0" err="1"/>
              <a:t>architecto</a:t>
            </a:r>
            <a:r>
              <a:rPr lang="fr-FR" sz="1400" i="1" dirty="0"/>
              <a:t> </a:t>
            </a:r>
            <a:r>
              <a:rPr lang="fr-FR" sz="1400" i="1" dirty="0" err="1"/>
              <a:t>beatae</a:t>
            </a:r>
            <a:r>
              <a:rPr lang="fr-FR" sz="1400" i="1" dirty="0"/>
              <a:t> vitae dicta </a:t>
            </a:r>
            <a:r>
              <a:rPr lang="fr-FR" sz="1400" i="1" dirty="0" err="1"/>
              <a:t>sunt</a:t>
            </a:r>
            <a:r>
              <a:rPr lang="fr-FR" sz="1400" i="1" dirty="0"/>
              <a:t> </a:t>
            </a:r>
            <a:r>
              <a:rPr lang="fr-FR" sz="1400" i="1" dirty="0" err="1"/>
              <a:t>explicabo</a:t>
            </a:r>
            <a:r>
              <a:rPr lang="fr-FR" sz="1400" i="1" dirty="0"/>
              <a:t>. Nemo </a:t>
            </a:r>
            <a:r>
              <a:rPr lang="fr-FR" sz="1400" i="1" dirty="0" err="1"/>
              <a:t>enim</a:t>
            </a:r>
            <a:r>
              <a:rPr lang="fr-FR" sz="1400" i="1" dirty="0"/>
              <a:t> </a:t>
            </a:r>
            <a:r>
              <a:rPr lang="fr-FR" sz="1400" i="1" dirty="0" err="1"/>
              <a:t>ipsam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quia </a:t>
            </a:r>
            <a:r>
              <a:rPr lang="fr-FR" sz="1400" i="1" dirty="0" err="1"/>
              <a:t>voluptas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aspernatur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odit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fugit</a:t>
            </a:r>
            <a:r>
              <a:rPr lang="fr-FR" sz="1400" i="1" dirty="0"/>
              <a:t>, </a:t>
            </a:r>
            <a:r>
              <a:rPr lang="fr-FR" sz="1400" i="1" dirty="0" err="1"/>
              <a:t>sed</a:t>
            </a:r>
            <a:r>
              <a:rPr lang="fr-FR" sz="1400" i="1" dirty="0"/>
              <a:t> quia </a:t>
            </a:r>
            <a:r>
              <a:rPr lang="fr-FR" sz="1400" i="1" dirty="0" err="1"/>
              <a:t>consequuntur</a:t>
            </a:r>
            <a:r>
              <a:rPr lang="fr-FR" sz="1400" i="1" dirty="0"/>
              <a:t> </a:t>
            </a:r>
            <a:r>
              <a:rPr lang="fr-FR" sz="1400" i="1" dirty="0" err="1"/>
              <a:t>magni</a:t>
            </a:r>
            <a:r>
              <a:rPr lang="fr-FR" sz="1400" i="1" dirty="0"/>
              <a:t> </a:t>
            </a:r>
            <a:r>
              <a:rPr lang="fr-FR" sz="1400" i="1" dirty="0" err="1"/>
              <a:t>dolores</a:t>
            </a:r>
            <a:r>
              <a:rPr lang="fr-FR" sz="1400" i="1" dirty="0"/>
              <a:t> </a:t>
            </a:r>
            <a:r>
              <a:rPr lang="fr-FR" sz="1400" i="1" dirty="0" err="1"/>
              <a:t>eos</a:t>
            </a:r>
            <a:r>
              <a:rPr lang="fr-FR" sz="1400" i="1" dirty="0"/>
              <a:t> qui </a:t>
            </a:r>
            <a:r>
              <a:rPr lang="fr-FR" sz="1400" i="1" dirty="0" err="1"/>
              <a:t>ratione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sequi</a:t>
            </a:r>
            <a:r>
              <a:rPr lang="fr-FR" sz="1400" i="1" dirty="0"/>
              <a:t> </a:t>
            </a:r>
            <a:r>
              <a:rPr lang="fr-FR" sz="1400" i="1" dirty="0" err="1"/>
              <a:t>nesciunt</a:t>
            </a:r>
            <a:r>
              <a:rPr lang="fr-FR" sz="1400" i="1" dirty="0"/>
              <a:t>. </a:t>
            </a:r>
            <a:r>
              <a:rPr lang="fr-FR" sz="1400" i="1" dirty="0" err="1"/>
              <a:t>Neque</a:t>
            </a:r>
            <a:r>
              <a:rPr lang="fr-FR" sz="1400" i="1" dirty="0"/>
              <a:t> </a:t>
            </a:r>
            <a:r>
              <a:rPr lang="fr-FR" sz="1400" i="1" dirty="0" err="1"/>
              <a:t>porro</a:t>
            </a:r>
            <a:r>
              <a:rPr lang="fr-FR" sz="1400" i="1" dirty="0"/>
              <a:t> </a:t>
            </a:r>
            <a:r>
              <a:rPr lang="fr-FR" sz="1400" i="1" dirty="0" err="1"/>
              <a:t>quisquam</a:t>
            </a:r>
            <a:r>
              <a:rPr lang="fr-FR" sz="1400" i="1" dirty="0"/>
              <a:t> est, qui </a:t>
            </a:r>
            <a:r>
              <a:rPr lang="fr-FR" sz="1400" i="1" dirty="0" err="1"/>
              <a:t>dolorem</a:t>
            </a:r>
            <a:r>
              <a:rPr lang="fr-FR" sz="1400" i="1" dirty="0"/>
              <a:t> ipsum quia </a:t>
            </a:r>
            <a:r>
              <a:rPr lang="fr-FR" sz="1400" i="1" dirty="0" err="1"/>
              <a:t>dolor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amet</a:t>
            </a:r>
            <a:r>
              <a:rPr lang="fr-FR" sz="1400" i="1" dirty="0"/>
              <a:t>,</a:t>
            </a:r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FBD8E-CFB3-4E53-95CF-36A0825CF7EA}"/>
              </a:ext>
            </a:extLst>
          </p:cNvPr>
          <p:cNvSpPr/>
          <p:nvPr/>
        </p:nvSpPr>
        <p:spPr>
          <a:xfrm>
            <a:off x="810733" y="1550589"/>
            <a:ext cx="10371793" cy="1659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CEB5C-B586-078D-5942-BDAF58EB8745}"/>
              </a:ext>
            </a:extLst>
          </p:cNvPr>
          <p:cNvSpPr/>
          <p:nvPr/>
        </p:nvSpPr>
        <p:spPr>
          <a:xfrm>
            <a:off x="7149477" y="3329307"/>
            <a:ext cx="4159516" cy="2595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4470-1AD7-27A3-2304-74185CB7B499}"/>
              </a:ext>
            </a:extLst>
          </p:cNvPr>
          <p:cNvSpPr/>
          <p:nvPr/>
        </p:nvSpPr>
        <p:spPr>
          <a:xfrm>
            <a:off x="7285981" y="4058549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C0D4C-EE0B-17EC-0698-35A910ED72A8}"/>
              </a:ext>
            </a:extLst>
          </p:cNvPr>
          <p:cNvSpPr/>
          <p:nvPr/>
        </p:nvSpPr>
        <p:spPr>
          <a:xfrm>
            <a:off x="7285981" y="43323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Prénom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2498B-13CB-DD30-6732-D7256EAA1C6C}"/>
              </a:ext>
            </a:extLst>
          </p:cNvPr>
          <p:cNvSpPr/>
          <p:nvPr/>
        </p:nvSpPr>
        <p:spPr>
          <a:xfrm>
            <a:off x="8681057" y="5625506"/>
            <a:ext cx="1568975" cy="26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3D8A6-5BBC-2BA3-950F-93693621D8F2}"/>
              </a:ext>
            </a:extLst>
          </p:cNvPr>
          <p:cNvSpPr/>
          <p:nvPr/>
        </p:nvSpPr>
        <p:spPr>
          <a:xfrm>
            <a:off x="7285982" y="3370078"/>
            <a:ext cx="3955266" cy="36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F7544-049E-44BC-54BB-3B20C79CF6FA}"/>
              </a:ext>
            </a:extLst>
          </p:cNvPr>
          <p:cNvSpPr/>
          <p:nvPr/>
        </p:nvSpPr>
        <p:spPr>
          <a:xfrm>
            <a:off x="7285981" y="4606207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D24-6116-8BC0-5D21-20A5F07E83C3}"/>
              </a:ext>
            </a:extLst>
          </p:cNvPr>
          <p:cNvSpPr/>
          <p:nvPr/>
        </p:nvSpPr>
        <p:spPr>
          <a:xfrm>
            <a:off x="7285981" y="4880036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Téléphone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BC03E-CB5F-44DD-5BC3-AE341495BC1E}"/>
              </a:ext>
            </a:extLst>
          </p:cNvPr>
          <p:cNvSpPr/>
          <p:nvPr/>
        </p:nvSpPr>
        <p:spPr>
          <a:xfrm>
            <a:off x="7285981" y="5164402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5D449-A936-C763-C511-1531EF39CE27}"/>
              </a:ext>
            </a:extLst>
          </p:cNvPr>
          <p:cNvSpPr/>
          <p:nvPr/>
        </p:nvSpPr>
        <p:spPr>
          <a:xfrm>
            <a:off x="7285981" y="37725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03C97-DBC6-76C4-02FA-2BACD37D9DDE}"/>
              </a:ext>
            </a:extLst>
          </p:cNvPr>
          <p:cNvSpPr/>
          <p:nvPr/>
        </p:nvSpPr>
        <p:spPr>
          <a:xfrm>
            <a:off x="9240362" y="3788903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6F78D2-6C1C-72CF-4C71-522B9C9204BF}"/>
              </a:ext>
            </a:extLst>
          </p:cNvPr>
          <p:cNvSpPr/>
          <p:nvPr/>
        </p:nvSpPr>
        <p:spPr>
          <a:xfrm>
            <a:off x="9240361" y="4603902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26B5A-4619-3E31-E073-0AA55782DC77}"/>
              </a:ext>
            </a:extLst>
          </p:cNvPr>
          <p:cNvSpPr/>
          <p:nvPr/>
        </p:nvSpPr>
        <p:spPr>
          <a:xfrm>
            <a:off x="9240361" y="4887797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35BC3-E820-3B33-455E-D619178C4CB4}"/>
              </a:ext>
            </a:extLst>
          </p:cNvPr>
          <p:cNvSpPr/>
          <p:nvPr/>
        </p:nvSpPr>
        <p:spPr>
          <a:xfrm>
            <a:off x="9242040" y="5164401"/>
            <a:ext cx="1999208" cy="4189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C2F02-2876-8076-AED7-0AAD0A501B55}"/>
              </a:ext>
            </a:extLst>
          </p:cNvPr>
          <p:cNvSpPr/>
          <p:nvPr/>
        </p:nvSpPr>
        <p:spPr>
          <a:xfrm>
            <a:off x="9242038" y="4075587"/>
            <a:ext cx="1982433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95A25-90ED-F1AB-4259-D01329AF6446}"/>
              </a:ext>
            </a:extLst>
          </p:cNvPr>
          <p:cNvSpPr/>
          <p:nvPr/>
        </p:nvSpPr>
        <p:spPr>
          <a:xfrm>
            <a:off x="9242040" y="4336561"/>
            <a:ext cx="1982432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1AA53A-7B24-C2FF-01E4-56BBCBE0DA9E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3CB70B-E704-64DC-6241-85B238B51636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C2A825-2024-427E-6AB2-66D4D5683BF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1AFDC-09F7-8DB5-43B7-7E4411B8FEDA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BE9CE-33D6-F0E9-1C65-6F470843F088}"/>
              </a:ext>
            </a:extLst>
          </p:cNvPr>
          <p:cNvSpPr/>
          <p:nvPr/>
        </p:nvSpPr>
        <p:spPr>
          <a:xfrm>
            <a:off x="862033" y="1044310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1F548CA-B27E-10E8-3820-DAD41317D584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E6929FC-7FA7-52DA-9599-61F12FAEC770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EF897453-3012-693C-95A0-7DFEC5983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D52B8F5-ABA9-9215-C418-8A78BE060573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3EDE9F7-8E96-2B39-3A97-FCA25D42C149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AFCB9D-779A-5E65-5BBB-45AE25D0EF5F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1B0CF08-087A-8D4D-A8BD-BA3664A57AA0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D1A2B8-10BF-3AB8-C6A1-8D4E1BD46620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7F10C9-BDAE-12F8-0D16-CFDB1516E8F8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991144-3E70-42CE-9A4E-CA1B04665E6E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5D7F22-37A7-8432-18DF-07EF91D86C66}"/>
              </a:ext>
            </a:extLst>
          </p:cNvPr>
          <p:cNvSpPr/>
          <p:nvPr/>
        </p:nvSpPr>
        <p:spPr>
          <a:xfrm>
            <a:off x="821695" y="1553890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9B61D99-940E-090E-6858-704A0BE55AA1}"/>
              </a:ext>
            </a:extLst>
          </p:cNvPr>
          <p:cNvGrpSpPr/>
          <p:nvPr/>
        </p:nvGrpSpPr>
        <p:grpSpPr>
          <a:xfrm>
            <a:off x="860282" y="1533255"/>
            <a:ext cx="2387618" cy="1666549"/>
            <a:chOff x="100668" y="125820"/>
            <a:chExt cx="1602297" cy="66174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359BC8F-BC24-37E3-BE25-EA50219994BA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D261F1FC-ACF5-2737-6DB9-E0CA6D334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C5C9E4-B1BD-12CE-03B2-12C26A0D42C7}"/>
              </a:ext>
            </a:extLst>
          </p:cNvPr>
          <p:cNvSpPr/>
          <p:nvPr/>
        </p:nvSpPr>
        <p:spPr>
          <a:xfrm>
            <a:off x="3143444" y="1553091"/>
            <a:ext cx="1883471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F5BC32C-88A5-8A2D-B15F-B0FADCBE787B}"/>
              </a:ext>
            </a:extLst>
          </p:cNvPr>
          <p:cNvGrpSpPr/>
          <p:nvPr/>
        </p:nvGrpSpPr>
        <p:grpSpPr>
          <a:xfrm>
            <a:off x="3117152" y="1553089"/>
            <a:ext cx="1883471" cy="1666549"/>
            <a:chOff x="100668" y="125820"/>
            <a:chExt cx="1602297" cy="661746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924EC42B-37A9-5E9D-4060-DCED000FBEB2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8B2FD8C-70A0-7BB1-113A-58B4D73CD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222CFDC-9950-E1BE-1EF6-8B3824266F41}"/>
              </a:ext>
            </a:extLst>
          </p:cNvPr>
          <p:cNvSpPr/>
          <p:nvPr/>
        </p:nvSpPr>
        <p:spPr>
          <a:xfrm>
            <a:off x="5025623" y="1550298"/>
            <a:ext cx="1908077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DBD6041-7125-A789-CFEB-714C5A0FE700}"/>
              </a:ext>
            </a:extLst>
          </p:cNvPr>
          <p:cNvGrpSpPr/>
          <p:nvPr/>
        </p:nvGrpSpPr>
        <p:grpSpPr>
          <a:xfrm>
            <a:off x="5016109" y="1550296"/>
            <a:ext cx="1927105" cy="1666549"/>
            <a:chOff x="100668" y="125820"/>
            <a:chExt cx="1602297" cy="661746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E658584-1F5F-431B-8488-9BB74A751391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FAF101F6-8B42-B5C0-9040-9C893B19D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7533C98-6FB6-54D0-3B69-35C844192D1B}"/>
              </a:ext>
            </a:extLst>
          </p:cNvPr>
          <p:cNvSpPr/>
          <p:nvPr/>
        </p:nvSpPr>
        <p:spPr>
          <a:xfrm>
            <a:off x="6926436" y="1541883"/>
            <a:ext cx="1927105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9D8A5DD-ED5F-CC42-FEAB-C4673F987FBE}"/>
              </a:ext>
            </a:extLst>
          </p:cNvPr>
          <p:cNvGrpSpPr/>
          <p:nvPr/>
        </p:nvGrpSpPr>
        <p:grpSpPr>
          <a:xfrm>
            <a:off x="6933700" y="1541881"/>
            <a:ext cx="1870722" cy="1666549"/>
            <a:chOff x="100668" y="125820"/>
            <a:chExt cx="1602297" cy="66174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BA9769C-9735-616A-7934-A04FAE2A4377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F8A31A6-4F54-CB0E-6136-A55337510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60962FA-0813-C986-C918-2ED1247BCC53}"/>
              </a:ext>
            </a:extLst>
          </p:cNvPr>
          <p:cNvSpPr/>
          <p:nvPr/>
        </p:nvSpPr>
        <p:spPr>
          <a:xfrm>
            <a:off x="8842171" y="1541919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2C66E0F-DC1C-BEA2-7CB3-B9FB7437E119}"/>
              </a:ext>
            </a:extLst>
          </p:cNvPr>
          <p:cNvGrpSpPr/>
          <p:nvPr/>
        </p:nvGrpSpPr>
        <p:grpSpPr>
          <a:xfrm>
            <a:off x="8832657" y="1541917"/>
            <a:ext cx="2387618" cy="1666549"/>
            <a:chOff x="100668" y="125820"/>
            <a:chExt cx="1602297" cy="661746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56C6C7-D848-2B62-CBA5-40289F45714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BDF9B57-F88C-53B6-7792-A65D366BC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3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BBD0A-3301-8C81-559A-04EC3767021D}"/>
              </a:ext>
            </a:extLst>
          </p:cNvPr>
          <p:cNvSpPr/>
          <p:nvPr/>
        </p:nvSpPr>
        <p:spPr>
          <a:xfrm>
            <a:off x="1417804" y="1711340"/>
            <a:ext cx="1233116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4D0E8-2C61-12B9-B5BC-0601586CFD9A}"/>
              </a:ext>
            </a:extLst>
          </p:cNvPr>
          <p:cNvSpPr/>
          <p:nvPr/>
        </p:nvSpPr>
        <p:spPr>
          <a:xfrm>
            <a:off x="2723281" y="1711340"/>
            <a:ext cx="1324374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85C63-54D1-B0F2-6902-4A717F32908F}"/>
              </a:ext>
            </a:extLst>
          </p:cNvPr>
          <p:cNvSpPr/>
          <p:nvPr/>
        </p:nvSpPr>
        <p:spPr>
          <a:xfrm>
            <a:off x="1417803" y="2639806"/>
            <a:ext cx="2629852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 d’occasions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26338-4156-B831-392A-764CCAFF7BD4}"/>
              </a:ext>
            </a:extLst>
          </p:cNvPr>
          <p:cNvSpPr/>
          <p:nvPr/>
        </p:nvSpPr>
        <p:spPr>
          <a:xfrm>
            <a:off x="1417803" y="3566959"/>
            <a:ext cx="1233117" cy="510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0CE70-0DDA-8B3E-6F34-DB18063503DE}"/>
              </a:ext>
            </a:extLst>
          </p:cNvPr>
          <p:cNvSpPr/>
          <p:nvPr/>
        </p:nvSpPr>
        <p:spPr>
          <a:xfrm>
            <a:off x="2723281" y="3566957"/>
            <a:ext cx="1324374" cy="5100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2746A-281E-B266-F16A-9CEF06B6E228}"/>
              </a:ext>
            </a:extLst>
          </p:cNvPr>
          <p:cNvSpPr/>
          <p:nvPr/>
        </p:nvSpPr>
        <p:spPr>
          <a:xfrm>
            <a:off x="1417803" y="4172956"/>
            <a:ext cx="2629852" cy="322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Laisser un commentaire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27BB1-996D-73ED-C434-444119BDF240}"/>
              </a:ext>
            </a:extLst>
          </p:cNvPr>
          <p:cNvSpPr/>
          <p:nvPr/>
        </p:nvSpPr>
        <p:spPr>
          <a:xfrm>
            <a:off x="1417803" y="4623871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E13B42-B9DB-E0D4-9875-31B8B363C20D}"/>
              </a:ext>
            </a:extLst>
          </p:cNvPr>
          <p:cNvSpPr/>
          <p:nvPr/>
        </p:nvSpPr>
        <p:spPr>
          <a:xfrm>
            <a:off x="4906536" y="537133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86F8D-1F1C-E961-87B9-8D7E3868EAFD}"/>
              </a:ext>
            </a:extLst>
          </p:cNvPr>
          <p:cNvSpPr/>
          <p:nvPr/>
        </p:nvSpPr>
        <p:spPr>
          <a:xfrm>
            <a:off x="7089791" y="856300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BF4FD-AB2A-09F8-BC6C-9862D647B541}"/>
              </a:ext>
            </a:extLst>
          </p:cNvPr>
          <p:cNvSpPr/>
          <p:nvPr/>
        </p:nvSpPr>
        <p:spPr>
          <a:xfrm>
            <a:off x="5189717" y="4625507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8B0A5EB-F628-03FE-D4FF-0128550E70B8}"/>
              </a:ext>
            </a:extLst>
          </p:cNvPr>
          <p:cNvSpPr/>
          <p:nvPr/>
        </p:nvSpPr>
        <p:spPr>
          <a:xfrm>
            <a:off x="8523589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F2950-5032-93BC-9AAA-268A239755F6}"/>
              </a:ext>
            </a:extLst>
          </p:cNvPr>
          <p:cNvSpPr/>
          <p:nvPr/>
        </p:nvSpPr>
        <p:spPr>
          <a:xfrm>
            <a:off x="10706844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BBA93-525D-CBC3-0CF2-80A3D250367A}"/>
              </a:ext>
            </a:extLst>
          </p:cNvPr>
          <p:cNvSpPr/>
          <p:nvPr/>
        </p:nvSpPr>
        <p:spPr>
          <a:xfrm>
            <a:off x="8806770" y="1711340"/>
            <a:ext cx="2629852" cy="1325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C4658B-5AEA-3141-87B7-2170E9403C0D}"/>
              </a:ext>
            </a:extLst>
          </p:cNvPr>
          <p:cNvSpPr/>
          <p:nvPr/>
        </p:nvSpPr>
        <p:spPr>
          <a:xfrm>
            <a:off x="8816218" y="5911435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26FA7-9865-CC0D-0D95-15FDF8FFF671}"/>
              </a:ext>
            </a:extLst>
          </p:cNvPr>
          <p:cNvSpPr/>
          <p:nvPr/>
        </p:nvSpPr>
        <p:spPr>
          <a:xfrm>
            <a:off x="8816218" y="5036482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Formulaire contact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96B4A-C0D8-9469-EC9E-7189F8126585}"/>
              </a:ext>
            </a:extLst>
          </p:cNvPr>
          <p:cNvSpPr/>
          <p:nvPr/>
        </p:nvSpPr>
        <p:spPr>
          <a:xfrm>
            <a:off x="8797322" y="3148651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Caractéristiques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FF13D-C36E-7E1E-FBA7-60DD32EC3D2F}"/>
              </a:ext>
            </a:extLst>
          </p:cNvPr>
          <p:cNvSpPr/>
          <p:nvPr/>
        </p:nvSpPr>
        <p:spPr>
          <a:xfrm>
            <a:off x="8797322" y="3769436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Équipements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236CE8-D502-D26E-D74D-DE9AE46F53AF}"/>
              </a:ext>
            </a:extLst>
          </p:cNvPr>
          <p:cNvSpPr/>
          <p:nvPr/>
        </p:nvSpPr>
        <p:spPr>
          <a:xfrm>
            <a:off x="8797322" y="4402959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7CBBE-F17C-9C25-DEDD-8C85D6F96618}"/>
              </a:ext>
            </a:extLst>
          </p:cNvPr>
          <p:cNvSpPr/>
          <p:nvPr/>
        </p:nvSpPr>
        <p:spPr>
          <a:xfrm>
            <a:off x="1417803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071B9F9-5728-9FC9-AB49-0F51C14B336D}"/>
              </a:ext>
            </a:extLst>
          </p:cNvPr>
          <p:cNvGrpSpPr/>
          <p:nvPr/>
        </p:nvGrpSpPr>
        <p:grpSpPr>
          <a:xfrm>
            <a:off x="1409350" y="854662"/>
            <a:ext cx="738230" cy="661746"/>
            <a:chOff x="100668" y="125820"/>
            <a:chExt cx="1602297" cy="661746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F412F446-0830-1017-BA34-F378F1F79C28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7186DB3D-3BE1-7A3F-948D-EEEA51B88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D3CFD55-F4EC-E8F0-6D21-888F47900E41}"/>
              </a:ext>
            </a:extLst>
          </p:cNvPr>
          <p:cNvSpPr/>
          <p:nvPr/>
        </p:nvSpPr>
        <p:spPr>
          <a:xfrm>
            <a:off x="8811723" y="866480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B0D53EB-1574-83B6-2A4A-F0F59DDC58A2}"/>
              </a:ext>
            </a:extLst>
          </p:cNvPr>
          <p:cNvGrpSpPr/>
          <p:nvPr/>
        </p:nvGrpSpPr>
        <p:grpSpPr>
          <a:xfrm>
            <a:off x="8816218" y="856299"/>
            <a:ext cx="738230" cy="661746"/>
            <a:chOff x="100668" y="125820"/>
            <a:chExt cx="1602297" cy="661746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2C97F8F-7189-9D03-A0B2-0611BEAD6B4A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BCF17DA-C221-03B8-BFAD-67A63A376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9242C-B442-4937-DC6B-1069E8B746F0}"/>
              </a:ext>
            </a:extLst>
          </p:cNvPr>
          <p:cNvSpPr/>
          <p:nvPr/>
        </p:nvSpPr>
        <p:spPr>
          <a:xfrm>
            <a:off x="5211167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B080950-EDFC-74D9-93D2-6F9FF3DEAB9A}"/>
              </a:ext>
            </a:extLst>
          </p:cNvPr>
          <p:cNvGrpSpPr/>
          <p:nvPr/>
        </p:nvGrpSpPr>
        <p:grpSpPr>
          <a:xfrm>
            <a:off x="5202714" y="854662"/>
            <a:ext cx="738230" cy="661746"/>
            <a:chOff x="100668" y="125820"/>
            <a:chExt cx="1602297" cy="66174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A5B7BC3-FAC6-8EDF-46AA-D7B5BE33ADB3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C48777A-6662-3DBA-04C2-7405D10CA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E49A689-6FC3-015B-AA45-9C958EC42EE1}"/>
              </a:ext>
            </a:extLst>
          </p:cNvPr>
          <p:cNvSpPr/>
          <p:nvPr/>
        </p:nvSpPr>
        <p:spPr>
          <a:xfrm>
            <a:off x="5374630" y="1741578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3A566E-2296-65B6-DA03-0FF18CB3F8FD}"/>
              </a:ext>
            </a:extLst>
          </p:cNvPr>
          <p:cNvSpPr/>
          <p:nvPr/>
        </p:nvSpPr>
        <p:spPr>
          <a:xfrm>
            <a:off x="5383084" y="1737545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9C32322-BDD0-7597-4B89-4C55B1325E45}"/>
              </a:ext>
            </a:extLst>
          </p:cNvPr>
          <p:cNvGrpSpPr/>
          <p:nvPr/>
        </p:nvGrpSpPr>
        <p:grpSpPr>
          <a:xfrm>
            <a:off x="5374630" y="1737544"/>
            <a:ext cx="2283386" cy="1299272"/>
            <a:chOff x="100668" y="125820"/>
            <a:chExt cx="1602297" cy="661746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5352F99-6566-70BA-06B7-EBF812AFDE88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F099F3F-1243-C1D6-6B90-713A1C567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BA28FB1-C1B0-493A-F6A1-07B508A6F8DE}"/>
              </a:ext>
            </a:extLst>
          </p:cNvPr>
          <p:cNvSpPr/>
          <p:nvPr/>
        </p:nvSpPr>
        <p:spPr>
          <a:xfrm>
            <a:off x="8806770" y="1713300"/>
            <a:ext cx="2607216" cy="13209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29369CD-8A66-611B-7105-97AB2F7954B8}"/>
              </a:ext>
            </a:extLst>
          </p:cNvPr>
          <p:cNvGrpSpPr/>
          <p:nvPr/>
        </p:nvGrpSpPr>
        <p:grpSpPr>
          <a:xfrm>
            <a:off x="8811264" y="1703119"/>
            <a:ext cx="2634805" cy="1320958"/>
            <a:chOff x="100668" y="125820"/>
            <a:chExt cx="1602297" cy="661746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79E6EA3-48CC-AF50-135D-234079CAEF1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281CCF2-9B89-7331-FCDF-4777B2944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58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298845"/>
            <a:ext cx="6700603" cy="62613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24FC-C37E-467A-BFF9-CA0E3C73D178}"/>
              </a:ext>
            </a:extLst>
          </p:cNvPr>
          <p:cNvSpPr/>
          <p:nvPr/>
        </p:nvSpPr>
        <p:spPr>
          <a:xfrm>
            <a:off x="2995534" y="1770554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7B468-7595-4BEF-AF5F-88FC77AF3D29}"/>
              </a:ext>
            </a:extLst>
          </p:cNvPr>
          <p:cNvSpPr/>
          <p:nvPr/>
        </p:nvSpPr>
        <p:spPr>
          <a:xfrm>
            <a:off x="2995534" y="2398213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Prénom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8" y="5898970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464550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5996-7430-0143-8B61-7B1EF35B5B11}"/>
              </a:ext>
            </a:extLst>
          </p:cNvPr>
          <p:cNvSpPr/>
          <p:nvPr/>
        </p:nvSpPr>
        <p:spPr>
          <a:xfrm>
            <a:off x="5528346" y="17705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BB22-B939-2C24-BAEC-E59769703740}"/>
              </a:ext>
            </a:extLst>
          </p:cNvPr>
          <p:cNvSpPr/>
          <p:nvPr/>
        </p:nvSpPr>
        <p:spPr>
          <a:xfrm>
            <a:off x="5528346" y="23801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55460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47841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5BE07-1779-B494-9B58-14B9D62D5B33}"/>
              </a:ext>
            </a:extLst>
          </p:cNvPr>
          <p:cNvSpPr/>
          <p:nvPr/>
        </p:nvSpPr>
        <p:spPr>
          <a:xfrm>
            <a:off x="2995534" y="4158281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B101F4-8629-499A-3454-EFC515B588CC}"/>
              </a:ext>
            </a:extLst>
          </p:cNvPr>
          <p:cNvSpPr/>
          <p:nvPr/>
        </p:nvSpPr>
        <p:spPr>
          <a:xfrm>
            <a:off x="5528346" y="4170945"/>
            <a:ext cx="3668120" cy="16086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107CC-2C17-9718-47C6-C5F61870C0DF}"/>
              </a:ext>
            </a:extLst>
          </p:cNvPr>
          <p:cNvSpPr/>
          <p:nvPr/>
        </p:nvSpPr>
        <p:spPr>
          <a:xfrm>
            <a:off x="2995534" y="114289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F11A-DEB3-9B2E-4898-4DE77D7C5445}"/>
              </a:ext>
            </a:extLst>
          </p:cNvPr>
          <p:cNvSpPr/>
          <p:nvPr/>
        </p:nvSpPr>
        <p:spPr>
          <a:xfrm>
            <a:off x="5528346" y="114289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36127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5002065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Témoignage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33595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32628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2928336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2930675"/>
            <a:ext cx="3668120" cy="10624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350CFC1A-8DFE-5C70-5782-67CF27993088}"/>
              </a:ext>
            </a:extLst>
          </p:cNvPr>
          <p:cNvSpPr/>
          <p:nvPr/>
        </p:nvSpPr>
        <p:spPr>
          <a:xfrm>
            <a:off x="4990052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toile : 5 branches 2">
            <a:extLst>
              <a:ext uri="{FF2B5EF4-FFF2-40B4-BE49-F238E27FC236}">
                <a16:creationId xmlns:a16="http://schemas.microsoft.com/office/drawing/2014/main" id="{E927A86A-2C46-0C02-B9E9-4A5EE88CF1C3}"/>
              </a:ext>
            </a:extLst>
          </p:cNvPr>
          <p:cNvSpPr/>
          <p:nvPr/>
        </p:nvSpPr>
        <p:spPr>
          <a:xfrm>
            <a:off x="714535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65323DF7-06ED-55B9-151A-684B06629399}"/>
              </a:ext>
            </a:extLst>
          </p:cNvPr>
          <p:cNvSpPr/>
          <p:nvPr/>
        </p:nvSpPr>
        <p:spPr>
          <a:xfrm>
            <a:off x="4321730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FC313EC-BEB2-1FD1-2A4D-1C125144F80E}"/>
              </a:ext>
            </a:extLst>
          </p:cNvPr>
          <p:cNvSpPr/>
          <p:nvPr/>
        </p:nvSpPr>
        <p:spPr>
          <a:xfrm>
            <a:off x="573107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DAB2C103-4D51-0EBA-D5A8-9C9EB5A03744}"/>
              </a:ext>
            </a:extLst>
          </p:cNvPr>
          <p:cNvSpPr/>
          <p:nvPr/>
        </p:nvSpPr>
        <p:spPr>
          <a:xfrm>
            <a:off x="6448006" y="4176876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2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4883902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Connexion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6384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6823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07042-EFDC-B921-8E08-472CAD2D337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D3FB0-EDBE-6467-319A-A5704086C275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5E71C83-F5B4-E20E-3419-0CCC7EB30717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AF06839-1A94-9C9D-ED4D-3517F8973F9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ECFD380-5BDA-F1B7-9332-4096A7529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BEC6D-7A9C-3372-8AE1-861EFEDCC09D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07526B2-B949-ABEC-521F-57B12E9156D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A50B5B4-BBF5-8FDB-10B1-A908BDFDCAE7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1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4A6D1-4B7E-46A0-BDEF-AF9EFA3B2C95}"/>
              </a:ext>
            </a:extLst>
          </p:cNvPr>
          <p:cNvSpPr/>
          <p:nvPr/>
        </p:nvSpPr>
        <p:spPr>
          <a:xfrm>
            <a:off x="381004" y="185755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Déconnexion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63257-97F2-FF4E-B810-6B207CF02B79}"/>
              </a:ext>
            </a:extLst>
          </p:cNvPr>
          <p:cNvSpPr/>
          <p:nvPr/>
        </p:nvSpPr>
        <p:spPr>
          <a:xfrm>
            <a:off x="381003" y="2576696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B923-0D44-3649-5F35-A184FE04043A}"/>
              </a:ext>
            </a:extLst>
          </p:cNvPr>
          <p:cNvSpPr/>
          <p:nvPr/>
        </p:nvSpPr>
        <p:spPr>
          <a:xfrm>
            <a:off x="381002" y="3295834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1" y="4030711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administrateur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1000" y="4734110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4" y="1722647"/>
            <a:ext cx="6502400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Employés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0973"/>
              </p:ext>
            </p:extLst>
          </p:nvPr>
        </p:nvGraphicFramePr>
        <p:xfrm>
          <a:off x="2995534" y="2217127"/>
          <a:ext cx="6502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78088"/>
              </p:ext>
            </p:extLst>
          </p:nvPr>
        </p:nvGraphicFramePr>
        <p:xfrm>
          <a:off x="4229916" y="4115151"/>
          <a:ext cx="446946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employé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692630" y="5598511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4747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Déconnexion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0" y="2981349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employé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0999" y="368474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3" y="1722647"/>
            <a:ext cx="8463827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Véhicules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81852"/>
              </p:ext>
            </p:extLst>
          </p:nvPr>
        </p:nvGraphicFramePr>
        <p:xfrm>
          <a:off x="2995533" y="2217127"/>
          <a:ext cx="84638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638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236048950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757342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71508"/>
              </p:ext>
            </p:extLst>
          </p:nvPr>
        </p:nvGraphicFramePr>
        <p:xfrm>
          <a:off x="4229916" y="4115151"/>
          <a:ext cx="446946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709408" y="6043128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461441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584</Words>
  <Application>Microsoft Office PowerPoint</Application>
  <PresentationFormat>Grand écran</PresentationFormat>
  <Paragraphs>263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Sagona</vt:lpstr>
      <vt:lpstr>Thème Office</vt:lpstr>
      <vt:lpstr>Présentation PowerPoint</vt:lpstr>
      <vt:lpstr>Présentation PowerPoint</vt:lpstr>
      <vt:lpstr>Détail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Adele Dubois</dc:creator>
  <cp:lastModifiedBy>Adele Dubois</cp:lastModifiedBy>
  <cp:revision>23</cp:revision>
  <dcterms:created xsi:type="dcterms:W3CDTF">2023-09-25T20:35:11Z</dcterms:created>
  <dcterms:modified xsi:type="dcterms:W3CDTF">2023-10-21T18:05:15Z</dcterms:modified>
</cp:coreProperties>
</file>