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57" r:id="rId4"/>
    <p:sldId id="267" r:id="rId5"/>
    <p:sldId id="260" r:id="rId6"/>
    <p:sldId id="263" r:id="rId7"/>
    <p:sldId id="265" r:id="rId8"/>
    <p:sldId id="261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777F"/>
    <a:srgbClr val="D94350"/>
    <a:srgbClr val="D9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B8E1-8737-41A6-8049-8821F6FD00B8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35CA-0977-4E9A-B041-6DB2A77F1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4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7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8D5C-A645-9099-E93C-C92EDC36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4C73CA-92C9-4FEF-799E-6BAC8DE06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3D4D9-E989-8E9E-EE9B-2CB7C43A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5007-3DE6-7D1F-8232-F613E72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142F8-FDEC-9195-EFF6-61D6A3E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3E43-B61D-1D22-1C94-7D909426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44D67C-B40A-DCF3-F4D7-74F05789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E0A51-A779-559C-808E-D705BE8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DBADE-4CC2-E8C3-2984-DF884228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D4F18-68A3-6DAC-F91B-9BAAF6F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323FC6-BB91-3578-97E3-05491908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E0305-B727-2410-03B1-F2A7BACA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E2F01-A481-7C44-9C64-F9F01669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77CA1-C5FA-9F7B-F694-47FC152E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200ED-8B03-F30B-DD6F-7838DCDF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2EEF-0481-FF0E-0116-6CB8CCE7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79C4B-0EC6-45C2-2F25-EE703742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9A56A-88E7-E327-4ED8-A469C7DF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FD83A-52AE-85D8-0985-02ED2639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0B591-6714-6057-90AD-72F27FD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4AD37-B78E-42B7-E71B-F83277B2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6AA71-949A-DCBB-F8B0-EE165120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02F21-8021-FED8-9778-2EA50C53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87002-84E6-E135-C53A-B869677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D68A6-A0E8-132C-69CB-4D7366E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11B64-7771-432D-FF78-50FA403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C7F15-1382-9461-CEF1-D33B201C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865737-03A5-6FB2-380C-F97A2EEC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A9408C-3279-0A6B-04B5-E3F41F1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1AADC-3E02-CA92-0CE4-5BBF5B24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11A9F-2EA5-FDD3-6360-B761467B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9792D-3934-8FDD-0038-803067F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1DFB78-EDBA-EE26-64B7-855FE941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181B0D-FE67-3677-1C22-63F432D0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F65C4D-3F18-281C-E04D-A3CACB85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ED957B-71E9-0015-EE64-C44C9ADC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83ADDF-8FBE-5EB9-032C-0C5BEA5F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89D459-61A2-CA53-A38A-6782AC91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07E910-DE32-5C3A-A557-D0A0A29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54498-917F-8593-15DC-AC9E6644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F12250-6507-9FCA-5AF4-22CC50C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D35E46-E393-75F9-2AAE-D06744B4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84FD1-CFEC-BF1A-777E-A388891D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CD2ECA-615B-0852-66EA-41D0D61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B0CFD2-59A3-9B2C-85A0-257EE111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7B40A-7648-1FD6-9C76-00733A7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02A81-8DBC-3F08-5C22-7C660936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FBC9C-A31C-D858-7A41-9528ED3E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02AA4-B5B1-59C0-7A2A-7C58D211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D0C68-D1A8-87DA-C108-F492705D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77C7A-A520-40D8-832B-0697C27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CAE8A-3434-CDA3-6380-13A1817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FD158-F921-9A97-A2D5-10EC533B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D2E77-6991-B982-34CA-0473F7E9E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C7A59-879D-8ADC-9FA1-9B8C8D23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AD2B4-D2FF-E78B-1A17-A03ABB6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300AF-3CC0-AD2A-16ED-13ED21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414BA-BC83-AC92-F1DC-5A72581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29A421-0737-5D95-3993-C4990F7A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FC41A-6B41-82FA-6A71-B2BC046D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3A291-2868-7A23-820F-9CB60660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6AA41-0A09-CFC1-4871-CF7A63B2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DC7D9-6568-532A-C7DA-3C11E1A7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2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C37026-3CF5-4E0B-9F41-F7EBA5510913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4A9FB2-9ADE-43C6-9B9F-B36113F32E40}"/>
              </a:ext>
            </a:extLst>
          </p:cNvPr>
          <p:cNvSpPr/>
          <p:nvPr/>
        </p:nvSpPr>
        <p:spPr>
          <a:xfrm>
            <a:off x="883007" y="160889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CC0AE-DB40-6718-2BC2-E9552F2DC06F}"/>
              </a:ext>
            </a:extLst>
          </p:cNvPr>
          <p:cNvSpPr/>
          <p:nvPr/>
        </p:nvSpPr>
        <p:spPr>
          <a:xfrm>
            <a:off x="7325696" y="1606291"/>
            <a:ext cx="3915552" cy="1325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 d’occasion à vendre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74223-8AA7-8FB1-62B8-0CCC9B180A9B}"/>
              </a:ext>
            </a:extLst>
          </p:cNvPr>
          <p:cNvSpPr/>
          <p:nvPr/>
        </p:nvSpPr>
        <p:spPr>
          <a:xfrm>
            <a:off x="7325697" y="3001861"/>
            <a:ext cx="3915552" cy="24266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5FC78-1E17-0B70-C101-255DFB7EFBB6}"/>
              </a:ext>
            </a:extLst>
          </p:cNvPr>
          <p:cNvSpPr/>
          <p:nvPr/>
        </p:nvSpPr>
        <p:spPr>
          <a:xfrm>
            <a:off x="7454642" y="319833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82461-95A1-D1A2-EA00-E41CB78612D6}"/>
              </a:ext>
            </a:extLst>
          </p:cNvPr>
          <p:cNvSpPr/>
          <p:nvPr/>
        </p:nvSpPr>
        <p:spPr>
          <a:xfrm>
            <a:off x="8571430" y="4777409"/>
            <a:ext cx="1585520" cy="526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 un Témoignage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3ECE2-4084-CA59-EC5E-3C5CDB810DF3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94104-2489-1649-B703-65E7B47F45F6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8461D-1785-476B-D395-CE8ECBA70164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DFE4A-92DB-FA6F-6323-EC4ACCDF22A8}"/>
              </a:ext>
            </a:extLst>
          </p:cNvPr>
          <p:cNvSpPr/>
          <p:nvPr/>
        </p:nvSpPr>
        <p:spPr>
          <a:xfrm>
            <a:off x="3030570" y="160889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439F4D-667A-D7BB-90CD-737B0CC07E71}"/>
              </a:ext>
            </a:extLst>
          </p:cNvPr>
          <p:cNvSpPr/>
          <p:nvPr/>
        </p:nvSpPr>
        <p:spPr>
          <a:xfrm>
            <a:off x="5178133" y="160889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A593D7-934B-43AE-5687-F830014CFB25}"/>
              </a:ext>
            </a:extLst>
          </p:cNvPr>
          <p:cNvSpPr/>
          <p:nvPr/>
        </p:nvSpPr>
        <p:spPr>
          <a:xfrm>
            <a:off x="883007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32B48F-4759-FED6-DEC1-F09B0E247C00}"/>
              </a:ext>
            </a:extLst>
          </p:cNvPr>
          <p:cNvSpPr/>
          <p:nvPr/>
        </p:nvSpPr>
        <p:spPr>
          <a:xfrm>
            <a:off x="3030570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A0F9F9-95DF-4686-1B46-6D61222E36F0}"/>
              </a:ext>
            </a:extLst>
          </p:cNvPr>
          <p:cNvSpPr/>
          <p:nvPr/>
        </p:nvSpPr>
        <p:spPr>
          <a:xfrm>
            <a:off x="5178133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C42CD-3374-DCAC-1C27-E7C24B8FCA29}"/>
              </a:ext>
            </a:extLst>
          </p:cNvPr>
          <p:cNvSpPr/>
          <p:nvPr/>
        </p:nvSpPr>
        <p:spPr>
          <a:xfrm>
            <a:off x="-8389" y="6086693"/>
            <a:ext cx="6536384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Horaires 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71F473-5DC0-4BA2-C0AF-D3C887869701}"/>
              </a:ext>
            </a:extLst>
          </p:cNvPr>
          <p:cNvSpPr/>
          <p:nvPr/>
        </p:nvSpPr>
        <p:spPr>
          <a:xfrm>
            <a:off x="6536383" y="6088501"/>
            <a:ext cx="5655615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EAF2B-1A56-4F4F-2F98-ACBC57FFA4DF}"/>
              </a:ext>
            </a:extLst>
          </p:cNvPr>
          <p:cNvSpPr/>
          <p:nvPr/>
        </p:nvSpPr>
        <p:spPr>
          <a:xfrm>
            <a:off x="9347944" y="320280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</p:spTree>
    <p:extLst>
      <p:ext uri="{BB962C8B-B14F-4D97-AF65-F5344CB8AC3E}">
        <p14:creationId xmlns:p14="http://schemas.microsoft.com/office/powerpoint/2010/main" val="22461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D24E4-A782-8DEA-1F86-CFA36B5DD17C}"/>
              </a:ext>
            </a:extLst>
          </p:cNvPr>
          <p:cNvSpPr/>
          <p:nvPr/>
        </p:nvSpPr>
        <p:spPr>
          <a:xfrm>
            <a:off x="1417804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graphicFrame>
        <p:nvGraphicFramePr>
          <p:cNvPr id="2" name="Tableau 21">
            <a:extLst>
              <a:ext uri="{FF2B5EF4-FFF2-40B4-BE49-F238E27FC236}">
                <a16:creationId xmlns:a16="http://schemas.microsoft.com/office/drawing/2014/main" id="{37949079-AE1D-72AE-FD37-8D72F4F46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44526"/>
              </p:ext>
            </p:extLst>
          </p:nvPr>
        </p:nvGraphicFramePr>
        <p:xfrm>
          <a:off x="1417804" y="1945640"/>
          <a:ext cx="2629851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4648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305203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employé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80E6FEF-812E-3D87-6240-20EE49128313}"/>
              </a:ext>
            </a:extLst>
          </p:cNvPr>
          <p:cNvSpPr/>
          <p:nvPr/>
        </p:nvSpPr>
        <p:spPr>
          <a:xfrm>
            <a:off x="2341229" y="3840060"/>
            <a:ext cx="976648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5AFB5BA-DCEA-7E45-EA57-8827D00B20DE}"/>
              </a:ext>
            </a:extLst>
          </p:cNvPr>
          <p:cNvSpPr/>
          <p:nvPr/>
        </p:nvSpPr>
        <p:spPr>
          <a:xfrm>
            <a:off x="4785231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C48B65-858B-90A7-D4BB-7A08616E0C8D}"/>
              </a:ext>
            </a:extLst>
          </p:cNvPr>
          <p:cNvSpPr/>
          <p:nvPr/>
        </p:nvSpPr>
        <p:spPr>
          <a:xfrm>
            <a:off x="5068413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763D8D-123B-3C77-D6FD-53BBEF21E7B2}"/>
              </a:ext>
            </a:extLst>
          </p:cNvPr>
          <p:cNvSpPr/>
          <p:nvPr/>
        </p:nvSpPr>
        <p:spPr>
          <a:xfrm>
            <a:off x="6968486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graphicFrame>
        <p:nvGraphicFramePr>
          <p:cNvPr id="24" name="Tableau 21">
            <a:extLst>
              <a:ext uri="{FF2B5EF4-FFF2-40B4-BE49-F238E27FC236}">
                <a16:creationId xmlns:a16="http://schemas.microsoft.com/office/drawing/2014/main" id="{75FD5AA1-8915-D68C-BDE5-E9F889E1A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21135"/>
              </p:ext>
            </p:extLst>
          </p:nvPr>
        </p:nvGraphicFramePr>
        <p:xfrm>
          <a:off x="5068412" y="1985860"/>
          <a:ext cx="2629851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4648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305203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71CBE2FD-B781-6ABE-05CC-E01D37AEB15D}"/>
              </a:ext>
            </a:extLst>
          </p:cNvPr>
          <p:cNvSpPr/>
          <p:nvPr/>
        </p:nvSpPr>
        <p:spPr>
          <a:xfrm>
            <a:off x="5890754" y="3894847"/>
            <a:ext cx="985166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263625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CCD732-6940-03EF-54EE-496880FF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84" y="5195412"/>
            <a:ext cx="981936" cy="7416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A13BD-B712-D01A-B4ED-70FB7270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86" y="5195412"/>
            <a:ext cx="897764" cy="741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DA676E6-87F6-9839-9A14-23EF546A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81" y="5195412"/>
            <a:ext cx="893666" cy="7416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70146E-49F0-222A-12CD-3E552016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068" y="5195412"/>
            <a:ext cx="1007499" cy="7416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EFAF6D-6CD4-17FC-877A-70FEF7084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331" y="5057103"/>
            <a:ext cx="2432187" cy="10182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77A6CE-861E-470B-D3C7-AEF04E988FE2}"/>
              </a:ext>
            </a:extLst>
          </p:cNvPr>
          <p:cNvSpPr txBox="1"/>
          <p:nvPr/>
        </p:nvSpPr>
        <p:spPr>
          <a:xfrm>
            <a:off x="811496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62631D-4D43-2AAA-C7A5-119A1098CD56}"/>
              </a:ext>
            </a:extLst>
          </p:cNvPr>
          <p:cNvSpPr txBox="1"/>
          <p:nvPr/>
        </p:nvSpPr>
        <p:spPr>
          <a:xfrm>
            <a:off x="80167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Icones 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CEFC6D-236E-F553-6433-BB131E4FF117}"/>
              </a:ext>
            </a:extLst>
          </p:cNvPr>
          <p:cNvSpPr txBox="1"/>
          <p:nvPr/>
        </p:nvSpPr>
        <p:spPr>
          <a:xfrm>
            <a:off x="801669" y="737774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Couleurs :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B65B0B-83F2-E375-578E-2B0F8C50A499}"/>
              </a:ext>
            </a:extLst>
          </p:cNvPr>
          <p:cNvSpPr/>
          <p:nvPr/>
        </p:nvSpPr>
        <p:spPr>
          <a:xfrm>
            <a:off x="3204586" y="550141"/>
            <a:ext cx="744448" cy="741631"/>
          </a:xfrm>
          <a:prstGeom prst="ellipse">
            <a:avLst/>
          </a:prstGeom>
          <a:solidFill>
            <a:srgbClr val="D923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92382B-738E-0BD4-CA75-AC6143330400}"/>
              </a:ext>
            </a:extLst>
          </p:cNvPr>
          <p:cNvSpPr txBox="1"/>
          <p:nvPr/>
        </p:nvSpPr>
        <p:spPr>
          <a:xfrm>
            <a:off x="801669" y="4309169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Boutons  :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195CF7A-14C8-9566-2686-255CA8DF8A2F}"/>
              </a:ext>
            </a:extLst>
          </p:cNvPr>
          <p:cNvSpPr/>
          <p:nvPr/>
        </p:nvSpPr>
        <p:spPr>
          <a:xfrm>
            <a:off x="2144306" y="4283664"/>
            <a:ext cx="1432504" cy="429936"/>
          </a:xfrm>
          <a:prstGeom prst="roundRect">
            <a:avLst/>
          </a:prstGeom>
          <a:solidFill>
            <a:srgbClr val="D92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  <a:cs typeface="Tunga" panose="020B0502040204020203" pitchFamily="34" charset="0"/>
              </a:rPr>
              <a:t>Ajouter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454383D-A039-8DCB-C03A-5D36C652614E}"/>
              </a:ext>
            </a:extLst>
          </p:cNvPr>
          <p:cNvSpPr/>
          <p:nvPr/>
        </p:nvSpPr>
        <p:spPr>
          <a:xfrm>
            <a:off x="3887101" y="4283664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9BD52EE-5187-F524-3907-42FA10D1BB7A}"/>
              </a:ext>
            </a:extLst>
          </p:cNvPr>
          <p:cNvSpPr/>
          <p:nvPr/>
        </p:nvSpPr>
        <p:spPr>
          <a:xfrm>
            <a:off x="5179542" y="550141"/>
            <a:ext cx="744448" cy="741631"/>
          </a:xfrm>
          <a:prstGeom prst="ellipse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D1916D9-8DE6-03C4-11CF-FEF62EA591AE}"/>
              </a:ext>
            </a:extLst>
          </p:cNvPr>
          <p:cNvSpPr/>
          <p:nvPr/>
        </p:nvSpPr>
        <p:spPr>
          <a:xfrm>
            <a:off x="7122387" y="550140"/>
            <a:ext cx="744448" cy="74163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290B12-68E6-6A76-F34A-79014CA0CED1}"/>
              </a:ext>
            </a:extLst>
          </p:cNvPr>
          <p:cNvSpPr txBox="1"/>
          <p:nvPr/>
        </p:nvSpPr>
        <p:spPr>
          <a:xfrm>
            <a:off x="6195940" y="76706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#000000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F97DE3-3763-A19D-E18F-0B98F0CD1E1F}"/>
              </a:ext>
            </a:extLst>
          </p:cNvPr>
          <p:cNvSpPr txBox="1"/>
          <p:nvPr/>
        </p:nvSpPr>
        <p:spPr>
          <a:xfrm>
            <a:off x="4224830" y="76706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#D9777F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CC54DB-DDF3-CAF2-030C-684BEC44DEE8}"/>
              </a:ext>
            </a:extLst>
          </p:cNvPr>
          <p:cNvSpPr txBox="1"/>
          <p:nvPr/>
        </p:nvSpPr>
        <p:spPr>
          <a:xfrm>
            <a:off x="2293631" y="76706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#D92332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842505-7C1B-E265-5E26-43FACB678C38}"/>
              </a:ext>
            </a:extLst>
          </p:cNvPr>
          <p:cNvSpPr txBox="1"/>
          <p:nvPr/>
        </p:nvSpPr>
        <p:spPr>
          <a:xfrm>
            <a:off x="801668" y="1625501"/>
            <a:ext cx="170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Typographie :</a:t>
            </a:r>
          </a:p>
          <a:p>
            <a:r>
              <a:rPr lang="fr-FR" dirty="0">
                <a:highlight>
                  <a:srgbClr val="FFFF00"/>
                </a:highlight>
              </a:rPr>
              <a:t>Mettre des </a:t>
            </a:r>
          </a:p>
          <a:p>
            <a:r>
              <a:rPr lang="fr-FR" dirty="0">
                <a:highlight>
                  <a:srgbClr val="FFFF00"/>
                </a:highlight>
              </a:rPr>
              <a:t>Exemples  : Titre 1 : …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8FC331B-AE9E-2DAD-1A93-05A480F6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52" y="1448581"/>
            <a:ext cx="5298281" cy="25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B215DE-C8B5-26BA-33FD-FA3F55D302AC}"/>
              </a:ext>
            </a:extLst>
          </p:cNvPr>
          <p:cNvSpPr/>
          <p:nvPr/>
        </p:nvSpPr>
        <p:spPr>
          <a:xfrm>
            <a:off x="1196913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86AD18-57BB-DA19-0764-28CE1333F4D7}"/>
              </a:ext>
            </a:extLst>
          </p:cNvPr>
          <p:cNvSpPr/>
          <p:nvPr/>
        </p:nvSpPr>
        <p:spPr>
          <a:xfrm>
            <a:off x="3646456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0276F-B944-A7F1-2695-811DD486E0AF}"/>
              </a:ext>
            </a:extLst>
          </p:cNvPr>
          <p:cNvSpPr/>
          <p:nvPr/>
        </p:nvSpPr>
        <p:spPr>
          <a:xfrm>
            <a:off x="8545542" y="2519153"/>
            <a:ext cx="2259478" cy="2746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3F591-BF84-28C4-45E9-BBA8D9F29AEB}"/>
              </a:ext>
            </a:extLst>
          </p:cNvPr>
          <p:cNvSpPr/>
          <p:nvPr/>
        </p:nvSpPr>
        <p:spPr>
          <a:xfrm>
            <a:off x="6095999" y="2519154"/>
            <a:ext cx="2259478" cy="2746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D4653-EBE6-90FC-EA5A-7F543E031D92}"/>
              </a:ext>
            </a:extLst>
          </p:cNvPr>
          <p:cNvSpPr/>
          <p:nvPr/>
        </p:nvSpPr>
        <p:spPr>
          <a:xfrm>
            <a:off x="2335177" y="1819238"/>
            <a:ext cx="6838341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Filtres : fourchette de prix, année, km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9731A9-7173-C336-388C-605BF5D87919}"/>
              </a:ext>
            </a:extLst>
          </p:cNvPr>
          <p:cNvSpPr/>
          <p:nvPr/>
        </p:nvSpPr>
        <p:spPr>
          <a:xfrm>
            <a:off x="5754348" y="5602400"/>
            <a:ext cx="683302" cy="338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36D41C-8D5B-758A-B033-C984078D0415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978F5B-F1C2-A071-6EA4-AAB942E27931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35BB5-1AF7-73D3-8445-4CB5CBB077AD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03716-FC77-9ED8-911E-F340A5961552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0B253-1A51-B061-94CC-A1F4545B2EA7}"/>
              </a:ext>
            </a:extLst>
          </p:cNvPr>
          <p:cNvSpPr/>
          <p:nvPr/>
        </p:nvSpPr>
        <p:spPr>
          <a:xfrm>
            <a:off x="-8389" y="6086693"/>
            <a:ext cx="6536384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Horaires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1EADE-1E02-CEEA-E8D9-C9F7E576CBCC}"/>
              </a:ext>
            </a:extLst>
          </p:cNvPr>
          <p:cNvSpPr/>
          <p:nvPr/>
        </p:nvSpPr>
        <p:spPr>
          <a:xfrm>
            <a:off x="6536383" y="6088501"/>
            <a:ext cx="5655615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6942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5FAC-15C7-4DB8-AF98-CA73E514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fr-FR" dirty="0"/>
              <a:t>Détail de</a:t>
            </a:r>
            <a:r>
              <a:rPr lang="fr-FR" baseline="0" dirty="0"/>
              <a:t> la mission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307AF-3B02-4499-A443-9F8E0C41C100}"/>
              </a:ext>
            </a:extLst>
          </p:cNvPr>
          <p:cNvSpPr/>
          <p:nvPr/>
        </p:nvSpPr>
        <p:spPr>
          <a:xfrm>
            <a:off x="883007" y="3312753"/>
            <a:ext cx="6151919" cy="2595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Détail du véhicule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FBD8E-CFB3-4E53-95CF-36A0825CF7EA}"/>
              </a:ext>
            </a:extLst>
          </p:cNvPr>
          <p:cNvSpPr/>
          <p:nvPr/>
        </p:nvSpPr>
        <p:spPr>
          <a:xfrm>
            <a:off x="883008" y="1585611"/>
            <a:ext cx="10358242" cy="1659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Galerie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CEB5C-B586-078D-5942-BDAF58EB8745}"/>
              </a:ext>
            </a:extLst>
          </p:cNvPr>
          <p:cNvSpPr/>
          <p:nvPr/>
        </p:nvSpPr>
        <p:spPr>
          <a:xfrm>
            <a:off x="7149477" y="3329307"/>
            <a:ext cx="4159516" cy="25951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4470-1AD7-27A3-2304-74185CB7B499}"/>
              </a:ext>
            </a:extLst>
          </p:cNvPr>
          <p:cNvSpPr/>
          <p:nvPr/>
        </p:nvSpPr>
        <p:spPr>
          <a:xfrm>
            <a:off x="7285981" y="4058549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C0D4C-EE0B-17EC-0698-35A910ED72A8}"/>
              </a:ext>
            </a:extLst>
          </p:cNvPr>
          <p:cNvSpPr/>
          <p:nvPr/>
        </p:nvSpPr>
        <p:spPr>
          <a:xfrm>
            <a:off x="7285981" y="43323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Prénom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2498B-13CB-DD30-6732-D7256EAA1C6C}"/>
              </a:ext>
            </a:extLst>
          </p:cNvPr>
          <p:cNvSpPr/>
          <p:nvPr/>
        </p:nvSpPr>
        <p:spPr>
          <a:xfrm>
            <a:off x="8681057" y="5625506"/>
            <a:ext cx="1568975" cy="264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3D8A6-5BBC-2BA3-950F-93693621D8F2}"/>
              </a:ext>
            </a:extLst>
          </p:cNvPr>
          <p:cNvSpPr/>
          <p:nvPr/>
        </p:nvSpPr>
        <p:spPr>
          <a:xfrm>
            <a:off x="7285982" y="3370078"/>
            <a:ext cx="3955266" cy="36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F7544-049E-44BC-54BB-3B20C79CF6FA}"/>
              </a:ext>
            </a:extLst>
          </p:cNvPr>
          <p:cNvSpPr/>
          <p:nvPr/>
        </p:nvSpPr>
        <p:spPr>
          <a:xfrm>
            <a:off x="7285981" y="4606207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34D24-6116-8BC0-5D21-20A5F07E83C3}"/>
              </a:ext>
            </a:extLst>
          </p:cNvPr>
          <p:cNvSpPr/>
          <p:nvPr/>
        </p:nvSpPr>
        <p:spPr>
          <a:xfrm>
            <a:off x="7285981" y="4880036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BC03E-CB5F-44DD-5BC3-AE341495BC1E}"/>
              </a:ext>
            </a:extLst>
          </p:cNvPr>
          <p:cNvSpPr/>
          <p:nvPr/>
        </p:nvSpPr>
        <p:spPr>
          <a:xfrm>
            <a:off x="7285981" y="5164402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5D449-A936-C763-C511-1531EF39CE27}"/>
              </a:ext>
            </a:extLst>
          </p:cNvPr>
          <p:cNvSpPr/>
          <p:nvPr/>
        </p:nvSpPr>
        <p:spPr>
          <a:xfrm>
            <a:off x="7285981" y="37725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03C97-DBC6-76C4-02FA-2BACD37D9DDE}"/>
              </a:ext>
            </a:extLst>
          </p:cNvPr>
          <p:cNvSpPr/>
          <p:nvPr/>
        </p:nvSpPr>
        <p:spPr>
          <a:xfrm>
            <a:off x="9240362" y="3788903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6F78D2-6C1C-72CF-4C71-522B9C9204BF}"/>
              </a:ext>
            </a:extLst>
          </p:cNvPr>
          <p:cNvSpPr/>
          <p:nvPr/>
        </p:nvSpPr>
        <p:spPr>
          <a:xfrm>
            <a:off x="9240361" y="4603902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26B5A-4619-3E31-E073-0AA55782DC77}"/>
              </a:ext>
            </a:extLst>
          </p:cNvPr>
          <p:cNvSpPr/>
          <p:nvPr/>
        </p:nvSpPr>
        <p:spPr>
          <a:xfrm>
            <a:off x="9240361" y="4887797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A35BC3-E820-3B33-455E-D619178C4CB4}"/>
              </a:ext>
            </a:extLst>
          </p:cNvPr>
          <p:cNvSpPr/>
          <p:nvPr/>
        </p:nvSpPr>
        <p:spPr>
          <a:xfrm>
            <a:off x="9258818" y="5164401"/>
            <a:ext cx="1923708" cy="4189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C2F02-2876-8076-AED7-0AAD0A501B55}"/>
              </a:ext>
            </a:extLst>
          </p:cNvPr>
          <p:cNvSpPr/>
          <p:nvPr/>
        </p:nvSpPr>
        <p:spPr>
          <a:xfrm>
            <a:off x="9258816" y="4075587"/>
            <a:ext cx="1982433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95A25-90ED-F1AB-4259-D01329AF6446}"/>
              </a:ext>
            </a:extLst>
          </p:cNvPr>
          <p:cNvSpPr/>
          <p:nvPr/>
        </p:nvSpPr>
        <p:spPr>
          <a:xfrm>
            <a:off x="9258818" y="4336561"/>
            <a:ext cx="1982432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1AA53A-7B24-C2FF-01E4-56BBCBE0DA9E}"/>
              </a:ext>
            </a:extLst>
          </p:cNvPr>
          <p:cNvSpPr/>
          <p:nvPr/>
        </p:nvSpPr>
        <p:spPr>
          <a:xfrm>
            <a:off x="-8389" y="6086693"/>
            <a:ext cx="6536384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Horaires 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3CB70B-E704-64DC-6241-85B238B51636}"/>
              </a:ext>
            </a:extLst>
          </p:cNvPr>
          <p:cNvSpPr/>
          <p:nvPr/>
        </p:nvSpPr>
        <p:spPr>
          <a:xfrm>
            <a:off x="6536383" y="6088501"/>
            <a:ext cx="5655615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DF09A-1809-9D4E-BA6F-8C530FE949D7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CBBB7C-2045-E291-6504-4E0D95E4441C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14D53-5026-22FF-51CD-66479E24F6A5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5C4E36-FC46-2A25-6FB6-78C83E0EBD92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71633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D24E4-A782-8DEA-1F86-CFA36B5DD17C}"/>
              </a:ext>
            </a:extLst>
          </p:cNvPr>
          <p:cNvSpPr/>
          <p:nvPr/>
        </p:nvSpPr>
        <p:spPr>
          <a:xfrm>
            <a:off x="1417804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BBD0A-3301-8C81-559A-04EC3767021D}"/>
              </a:ext>
            </a:extLst>
          </p:cNvPr>
          <p:cNvSpPr/>
          <p:nvPr/>
        </p:nvSpPr>
        <p:spPr>
          <a:xfrm>
            <a:off x="1417804" y="1711340"/>
            <a:ext cx="1233116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Presta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4D0E8-2C61-12B9-B5BC-0601586CFD9A}"/>
              </a:ext>
            </a:extLst>
          </p:cNvPr>
          <p:cNvSpPr/>
          <p:nvPr/>
        </p:nvSpPr>
        <p:spPr>
          <a:xfrm>
            <a:off x="2723281" y="1711340"/>
            <a:ext cx="1324374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Presta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85C63-54D1-B0F2-6902-4A717F32908F}"/>
              </a:ext>
            </a:extLst>
          </p:cNvPr>
          <p:cNvSpPr/>
          <p:nvPr/>
        </p:nvSpPr>
        <p:spPr>
          <a:xfrm>
            <a:off x="1417803" y="2639806"/>
            <a:ext cx="2629852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26338-4156-B831-392A-764CCAFF7BD4}"/>
              </a:ext>
            </a:extLst>
          </p:cNvPr>
          <p:cNvSpPr/>
          <p:nvPr/>
        </p:nvSpPr>
        <p:spPr>
          <a:xfrm>
            <a:off x="1417803" y="3566959"/>
            <a:ext cx="1233117" cy="510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0CE70-0DDA-8B3E-6F34-DB18063503DE}"/>
              </a:ext>
            </a:extLst>
          </p:cNvPr>
          <p:cNvSpPr/>
          <p:nvPr/>
        </p:nvSpPr>
        <p:spPr>
          <a:xfrm>
            <a:off x="2723281" y="3566957"/>
            <a:ext cx="1324374" cy="5100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2746A-281E-B266-F16A-9CEF06B6E228}"/>
              </a:ext>
            </a:extLst>
          </p:cNvPr>
          <p:cNvSpPr/>
          <p:nvPr/>
        </p:nvSpPr>
        <p:spPr>
          <a:xfrm>
            <a:off x="1417803" y="4172956"/>
            <a:ext cx="2629852" cy="322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Laisser un 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27BB1-996D-73ED-C434-444119BDF240}"/>
              </a:ext>
            </a:extLst>
          </p:cNvPr>
          <p:cNvSpPr/>
          <p:nvPr/>
        </p:nvSpPr>
        <p:spPr>
          <a:xfrm>
            <a:off x="1417803" y="4623871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E13B42-B9DB-E0D4-9875-31B8B363C20D}"/>
              </a:ext>
            </a:extLst>
          </p:cNvPr>
          <p:cNvSpPr/>
          <p:nvPr/>
        </p:nvSpPr>
        <p:spPr>
          <a:xfrm>
            <a:off x="4906536" y="537133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CC0CC-A4B8-9087-0937-D969B7BC6E17}"/>
              </a:ext>
            </a:extLst>
          </p:cNvPr>
          <p:cNvSpPr/>
          <p:nvPr/>
        </p:nvSpPr>
        <p:spPr>
          <a:xfrm>
            <a:off x="5189718" y="856299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86F8D-1F1C-E961-87B9-8D7E3868EAFD}"/>
              </a:ext>
            </a:extLst>
          </p:cNvPr>
          <p:cNvSpPr/>
          <p:nvPr/>
        </p:nvSpPr>
        <p:spPr>
          <a:xfrm>
            <a:off x="7089791" y="856300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CB7F2-5BC2-F4D4-F302-0C00C258DD6A}"/>
              </a:ext>
            </a:extLst>
          </p:cNvPr>
          <p:cNvSpPr/>
          <p:nvPr/>
        </p:nvSpPr>
        <p:spPr>
          <a:xfrm>
            <a:off x="5189717" y="1712976"/>
            <a:ext cx="2629852" cy="26744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BF4FD-AB2A-09F8-BC6C-9862D647B541}"/>
              </a:ext>
            </a:extLst>
          </p:cNvPr>
          <p:cNvSpPr/>
          <p:nvPr/>
        </p:nvSpPr>
        <p:spPr>
          <a:xfrm>
            <a:off x="5189717" y="4625507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8B0A5EB-F628-03FE-D4FF-0128550E70B8}"/>
              </a:ext>
            </a:extLst>
          </p:cNvPr>
          <p:cNvSpPr/>
          <p:nvPr/>
        </p:nvSpPr>
        <p:spPr>
          <a:xfrm>
            <a:off x="8523589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60708-7BD8-DD4B-0FF9-8CF78FB86417}"/>
              </a:ext>
            </a:extLst>
          </p:cNvPr>
          <p:cNvSpPr/>
          <p:nvPr/>
        </p:nvSpPr>
        <p:spPr>
          <a:xfrm>
            <a:off x="8806771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F2950-5032-93BC-9AAA-268A239755F6}"/>
              </a:ext>
            </a:extLst>
          </p:cNvPr>
          <p:cNvSpPr/>
          <p:nvPr/>
        </p:nvSpPr>
        <p:spPr>
          <a:xfrm>
            <a:off x="10706844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0BBA93-525D-CBC3-0CF2-80A3D250367A}"/>
              </a:ext>
            </a:extLst>
          </p:cNvPr>
          <p:cNvSpPr/>
          <p:nvPr/>
        </p:nvSpPr>
        <p:spPr>
          <a:xfrm>
            <a:off x="8806770" y="1711340"/>
            <a:ext cx="2629852" cy="13254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Galerie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C4658B-5AEA-3141-87B7-2170E9403C0D}"/>
              </a:ext>
            </a:extLst>
          </p:cNvPr>
          <p:cNvSpPr/>
          <p:nvPr/>
        </p:nvSpPr>
        <p:spPr>
          <a:xfrm>
            <a:off x="8816218" y="5911435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26FA7-9865-CC0D-0D95-15FDF8FFF671}"/>
              </a:ext>
            </a:extLst>
          </p:cNvPr>
          <p:cNvSpPr/>
          <p:nvPr/>
        </p:nvSpPr>
        <p:spPr>
          <a:xfrm>
            <a:off x="8816218" y="5036482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Formulaire contact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96B4A-C0D8-9469-EC9E-7189F8126585}"/>
              </a:ext>
            </a:extLst>
          </p:cNvPr>
          <p:cNvSpPr/>
          <p:nvPr/>
        </p:nvSpPr>
        <p:spPr>
          <a:xfrm>
            <a:off x="8797322" y="3148651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Caractéristiques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FF13D-C36E-7E1E-FBA7-60DD32EC3D2F}"/>
              </a:ext>
            </a:extLst>
          </p:cNvPr>
          <p:cNvSpPr/>
          <p:nvPr/>
        </p:nvSpPr>
        <p:spPr>
          <a:xfrm>
            <a:off x="8797322" y="3769436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Équipements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236CE8-D502-D26E-D74D-DE9AE46F53AF}"/>
              </a:ext>
            </a:extLst>
          </p:cNvPr>
          <p:cNvSpPr/>
          <p:nvPr/>
        </p:nvSpPr>
        <p:spPr>
          <a:xfrm>
            <a:off x="8797322" y="4402959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94358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298845"/>
            <a:ext cx="6700603" cy="62613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324FC-C37E-467A-BFF9-CA0E3C73D178}"/>
              </a:ext>
            </a:extLst>
          </p:cNvPr>
          <p:cNvSpPr/>
          <p:nvPr/>
        </p:nvSpPr>
        <p:spPr>
          <a:xfrm>
            <a:off x="2995534" y="1770554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7B468-7595-4BEF-AF5F-88FC77AF3D29}"/>
              </a:ext>
            </a:extLst>
          </p:cNvPr>
          <p:cNvSpPr/>
          <p:nvPr/>
        </p:nvSpPr>
        <p:spPr>
          <a:xfrm>
            <a:off x="2995534" y="2398213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Prénom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8" y="5898970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464550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75996-7430-0143-8B61-7B1EF35B5B11}"/>
              </a:ext>
            </a:extLst>
          </p:cNvPr>
          <p:cNvSpPr/>
          <p:nvPr/>
        </p:nvSpPr>
        <p:spPr>
          <a:xfrm>
            <a:off x="5528346" y="17705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1BB22-B939-2C24-BAEC-E59769703740}"/>
              </a:ext>
            </a:extLst>
          </p:cNvPr>
          <p:cNvSpPr/>
          <p:nvPr/>
        </p:nvSpPr>
        <p:spPr>
          <a:xfrm>
            <a:off x="5528346" y="23801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55460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47841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5BE07-1779-B494-9B58-14B9D62D5B33}"/>
              </a:ext>
            </a:extLst>
          </p:cNvPr>
          <p:cNvSpPr/>
          <p:nvPr/>
        </p:nvSpPr>
        <p:spPr>
          <a:xfrm>
            <a:off x="2995534" y="4158281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B101F4-8629-499A-3454-EFC515B588CC}"/>
              </a:ext>
            </a:extLst>
          </p:cNvPr>
          <p:cNvSpPr/>
          <p:nvPr/>
        </p:nvSpPr>
        <p:spPr>
          <a:xfrm>
            <a:off x="5528346" y="4170945"/>
            <a:ext cx="3668120" cy="16086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107CC-2C17-9718-47C6-C5F61870C0DF}"/>
              </a:ext>
            </a:extLst>
          </p:cNvPr>
          <p:cNvSpPr/>
          <p:nvPr/>
        </p:nvSpPr>
        <p:spPr>
          <a:xfrm>
            <a:off x="2995534" y="114289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F11A-DEB3-9B2E-4898-4DE77D7C5445}"/>
              </a:ext>
            </a:extLst>
          </p:cNvPr>
          <p:cNvSpPr/>
          <p:nvPr/>
        </p:nvSpPr>
        <p:spPr>
          <a:xfrm>
            <a:off x="5528346" y="114289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36127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5002065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Témoignage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33595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32628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2928336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2930675"/>
            <a:ext cx="3668120" cy="10624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" name="Étoile : 5 branches 1">
            <a:extLst>
              <a:ext uri="{FF2B5EF4-FFF2-40B4-BE49-F238E27FC236}">
                <a16:creationId xmlns:a16="http://schemas.microsoft.com/office/drawing/2014/main" id="{350CFC1A-8DFE-5C70-5782-67CF27993088}"/>
              </a:ext>
            </a:extLst>
          </p:cNvPr>
          <p:cNvSpPr/>
          <p:nvPr/>
        </p:nvSpPr>
        <p:spPr>
          <a:xfrm>
            <a:off x="4990052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toile : 5 branches 2">
            <a:extLst>
              <a:ext uri="{FF2B5EF4-FFF2-40B4-BE49-F238E27FC236}">
                <a16:creationId xmlns:a16="http://schemas.microsoft.com/office/drawing/2014/main" id="{E927A86A-2C46-0C02-B9E9-4A5EE88CF1C3}"/>
              </a:ext>
            </a:extLst>
          </p:cNvPr>
          <p:cNvSpPr/>
          <p:nvPr/>
        </p:nvSpPr>
        <p:spPr>
          <a:xfrm>
            <a:off x="714535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65323DF7-06ED-55B9-151A-684B06629399}"/>
              </a:ext>
            </a:extLst>
          </p:cNvPr>
          <p:cNvSpPr/>
          <p:nvPr/>
        </p:nvSpPr>
        <p:spPr>
          <a:xfrm>
            <a:off x="4321730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3FC313EC-BEB2-1FD1-2A4D-1C125144F80E}"/>
              </a:ext>
            </a:extLst>
          </p:cNvPr>
          <p:cNvSpPr/>
          <p:nvPr/>
        </p:nvSpPr>
        <p:spPr>
          <a:xfrm>
            <a:off x="573107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 : 5 branches 22">
            <a:extLst>
              <a:ext uri="{FF2B5EF4-FFF2-40B4-BE49-F238E27FC236}">
                <a16:creationId xmlns:a16="http://schemas.microsoft.com/office/drawing/2014/main" id="{DAB2C103-4D51-0EBA-D5A8-9C9EB5A03744}"/>
              </a:ext>
            </a:extLst>
          </p:cNvPr>
          <p:cNvSpPr/>
          <p:nvPr/>
        </p:nvSpPr>
        <p:spPr>
          <a:xfrm>
            <a:off x="6448006" y="4176876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2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4883902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Connexion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6384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6823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75072F-1204-DF58-A5F5-7B40BEBBDDB5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C7C87-D419-1756-95AE-B31748FF704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629BD-389A-C0DE-9921-8322093F52C1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55541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B4A6D1-4B7E-46A0-BDEF-AF9EFA3B2C95}"/>
              </a:ext>
            </a:extLst>
          </p:cNvPr>
          <p:cNvSpPr/>
          <p:nvPr/>
        </p:nvSpPr>
        <p:spPr>
          <a:xfrm>
            <a:off x="381004" y="185755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043C5-1849-4813-BBBC-3D5D588C9D91}"/>
              </a:ext>
            </a:extLst>
          </p:cNvPr>
          <p:cNvSpPr/>
          <p:nvPr/>
        </p:nvSpPr>
        <p:spPr>
          <a:xfrm>
            <a:off x="380999" y="298846"/>
            <a:ext cx="1338743" cy="71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6A0C0-BE53-4419-A1C5-A6339288463D}"/>
              </a:ext>
            </a:extLst>
          </p:cNvPr>
          <p:cNvSpPr/>
          <p:nvPr/>
        </p:nvSpPr>
        <p:spPr>
          <a:xfrm>
            <a:off x="10167457" y="298846"/>
            <a:ext cx="1669152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Déconnexion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63257-97F2-FF4E-B810-6B207CF02B79}"/>
              </a:ext>
            </a:extLst>
          </p:cNvPr>
          <p:cNvSpPr/>
          <p:nvPr/>
        </p:nvSpPr>
        <p:spPr>
          <a:xfrm>
            <a:off x="381003" y="2576696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3B923-0D44-3649-5F35-A184FE04043A}"/>
              </a:ext>
            </a:extLst>
          </p:cNvPr>
          <p:cNvSpPr/>
          <p:nvPr/>
        </p:nvSpPr>
        <p:spPr>
          <a:xfrm>
            <a:off x="381002" y="3295834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1" y="4030711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95534" y="292534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administrateur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1000" y="4734110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4" y="1722647"/>
            <a:ext cx="6502400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Employés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0973"/>
              </p:ext>
            </p:extLst>
          </p:nvPr>
        </p:nvGraphicFramePr>
        <p:xfrm>
          <a:off x="2995534" y="2217127"/>
          <a:ext cx="65024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78088"/>
              </p:ext>
            </p:extLst>
          </p:nvPr>
        </p:nvGraphicFramePr>
        <p:xfrm>
          <a:off x="4229916" y="4115151"/>
          <a:ext cx="446946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employé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692630" y="5598511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4747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D043C5-1849-4813-BBBC-3D5D588C9D91}"/>
              </a:ext>
            </a:extLst>
          </p:cNvPr>
          <p:cNvSpPr/>
          <p:nvPr/>
        </p:nvSpPr>
        <p:spPr>
          <a:xfrm>
            <a:off x="380999" y="298846"/>
            <a:ext cx="1338743" cy="71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6A0C0-BE53-4419-A1C5-A6339288463D}"/>
              </a:ext>
            </a:extLst>
          </p:cNvPr>
          <p:cNvSpPr/>
          <p:nvPr/>
        </p:nvSpPr>
        <p:spPr>
          <a:xfrm>
            <a:off x="10167457" y="298846"/>
            <a:ext cx="1669152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Déconnexion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0" y="2981349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95534" y="292534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employé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0999" y="368474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3" y="1722647"/>
            <a:ext cx="8463827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Véhicules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81852"/>
              </p:ext>
            </p:extLst>
          </p:nvPr>
        </p:nvGraphicFramePr>
        <p:xfrm>
          <a:off x="2995533" y="2217127"/>
          <a:ext cx="84638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0638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236048950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757342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71508"/>
              </p:ext>
            </p:extLst>
          </p:nvPr>
        </p:nvGraphicFramePr>
        <p:xfrm>
          <a:off x="4229916" y="4115151"/>
          <a:ext cx="446946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709408" y="6043128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1461441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239</Words>
  <Application>Microsoft Office PowerPoint</Application>
  <PresentationFormat>Grand écran</PresentationFormat>
  <Paragraphs>167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Sagona</vt:lpstr>
      <vt:lpstr>Thème Office</vt:lpstr>
      <vt:lpstr>Présentation PowerPoint</vt:lpstr>
      <vt:lpstr>Présentation PowerPoint</vt:lpstr>
      <vt:lpstr>Détail de la mission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Adele Dubois</dc:creator>
  <cp:lastModifiedBy>Adele Dubois</cp:lastModifiedBy>
  <cp:revision>19</cp:revision>
  <dcterms:created xsi:type="dcterms:W3CDTF">2023-09-25T20:35:11Z</dcterms:created>
  <dcterms:modified xsi:type="dcterms:W3CDTF">2023-10-21T14:06:01Z</dcterms:modified>
</cp:coreProperties>
</file>