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6" r:id="rId2"/>
    <p:sldId id="269" r:id="rId3"/>
    <p:sldId id="272" r:id="rId4"/>
    <p:sldId id="274" r:id="rId5"/>
    <p:sldId id="276" r:id="rId6"/>
    <p:sldId id="277" r:id="rId7"/>
    <p:sldId id="278" r:id="rId8"/>
    <p:sldId id="279" r:id="rId9"/>
    <p:sldId id="281" r:id="rId10"/>
    <p:sldId id="275" r:id="rId11"/>
    <p:sldId id="280" r:id="rId12"/>
    <p:sldId id="270" r:id="rId13"/>
    <p:sldId id="258" r:id="rId14"/>
    <p:sldId id="259" r:id="rId15"/>
    <p:sldId id="257" r:id="rId16"/>
    <p:sldId id="265" r:id="rId17"/>
    <p:sldId id="260" r:id="rId18"/>
    <p:sldId id="261" r:id="rId19"/>
    <p:sldId id="264" r:id="rId20"/>
    <p:sldId id="267" r:id="rId21"/>
    <p:sldId id="268"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2332"/>
    <a:srgbClr val="D9777F"/>
    <a:srgbClr val="D943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9B8E1-8737-41A6-8049-8821F6FD00B8}" type="datetimeFigureOut">
              <a:rPr lang="fr-FR" smtClean="0"/>
              <a:t>07/11/2023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735CA-0977-4E9A-B041-6DB2A77F10A2}" type="slidenum">
              <a:rPr lang="fr-FR" smtClean="0"/>
              <a:t>‹N°›</a:t>
            </a:fld>
            <a:endParaRPr lang="fr-FR" dirty="0"/>
          </a:p>
        </p:txBody>
      </p:sp>
    </p:spTree>
    <p:extLst>
      <p:ext uri="{BB962C8B-B14F-4D97-AF65-F5344CB8AC3E}">
        <p14:creationId xmlns:p14="http://schemas.microsoft.com/office/powerpoint/2010/main" val="328834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Page d’accueil</a:t>
            </a:r>
          </a:p>
        </p:txBody>
      </p:sp>
      <p:sp>
        <p:nvSpPr>
          <p:cNvPr id="4" name="Espace réservé du numéro de diapositive 3"/>
          <p:cNvSpPr>
            <a:spLocks noGrp="1"/>
          </p:cNvSpPr>
          <p:nvPr>
            <p:ph type="sldNum" sz="quarter" idx="5"/>
          </p:nvPr>
        </p:nvSpPr>
        <p:spPr/>
        <p:txBody>
          <a:bodyPr/>
          <a:lstStyle/>
          <a:p>
            <a:fld id="{31241731-B66B-4000-823C-F430B2374247}" type="slidenum">
              <a:rPr lang="fr-FR" smtClean="0"/>
              <a:t>4</a:t>
            </a:fld>
            <a:endParaRPr lang="fr-FR"/>
          </a:p>
        </p:txBody>
      </p:sp>
    </p:spTree>
    <p:extLst>
      <p:ext uri="{BB962C8B-B14F-4D97-AF65-F5344CB8AC3E}">
        <p14:creationId xmlns:p14="http://schemas.microsoft.com/office/powerpoint/2010/main" val="3113071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1241731-B66B-4000-823C-F430B2374247}" type="slidenum">
              <a:rPr lang="fr-FR" smtClean="0"/>
              <a:t>5</a:t>
            </a:fld>
            <a:endParaRPr lang="fr-FR"/>
          </a:p>
        </p:txBody>
      </p:sp>
    </p:spTree>
    <p:extLst>
      <p:ext uri="{BB962C8B-B14F-4D97-AF65-F5344CB8AC3E}">
        <p14:creationId xmlns:p14="http://schemas.microsoft.com/office/powerpoint/2010/main" val="136728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Page d’accueil</a:t>
            </a:r>
          </a:p>
        </p:txBody>
      </p:sp>
      <p:sp>
        <p:nvSpPr>
          <p:cNvPr id="4" name="Espace réservé du numéro de diapositive 3"/>
          <p:cNvSpPr>
            <a:spLocks noGrp="1"/>
          </p:cNvSpPr>
          <p:nvPr>
            <p:ph type="sldNum" sz="quarter" idx="5"/>
          </p:nvPr>
        </p:nvSpPr>
        <p:spPr/>
        <p:txBody>
          <a:bodyPr/>
          <a:lstStyle/>
          <a:p>
            <a:fld id="{31241731-B66B-4000-823C-F430B2374247}" type="slidenum">
              <a:rPr lang="fr-FR" smtClean="0"/>
              <a:t>14</a:t>
            </a:fld>
            <a:endParaRPr lang="fr-FR" dirty="0"/>
          </a:p>
        </p:txBody>
      </p:sp>
    </p:spTree>
    <p:extLst>
      <p:ext uri="{BB962C8B-B14F-4D97-AF65-F5344CB8AC3E}">
        <p14:creationId xmlns:p14="http://schemas.microsoft.com/office/powerpoint/2010/main" val="3113071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1241731-B66B-4000-823C-F430B2374247}" type="slidenum">
              <a:rPr lang="fr-FR" smtClean="0"/>
              <a:t>15</a:t>
            </a:fld>
            <a:endParaRPr lang="fr-FR" dirty="0"/>
          </a:p>
        </p:txBody>
      </p:sp>
    </p:spTree>
    <p:extLst>
      <p:ext uri="{BB962C8B-B14F-4D97-AF65-F5344CB8AC3E}">
        <p14:creationId xmlns:p14="http://schemas.microsoft.com/office/powerpoint/2010/main" val="1367286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308D5C-A645-9099-E93C-C92EDC367CF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A4C73CA-92C9-4FEF-799E-6BAC8DE069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CA3D4D9-E989-8E9E-EE9B-2CB7C43A2DC7}"/>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5" name="Espace réservé du pied de page 4">
            <a:extLst>
              <a:ext uri="{FF2B5EF4-FFF2-40B4-BE49-F238E27FC236}">
                <a16:creationId xmlns:a16="http://schemas.microsoft.com/office/drawing/2014/main" id="{17795007-3DE6-7D1F-8232-F613E72EDFDC}"/>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D98142F8-FDEC-9195-EFF6-61D6A3E499C1}"/>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10993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EE3E43-B61D-1D22-1C94-7D9094261C6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344D67C-B40A-DCF3-F4D7-74F05789E8E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8BE0A51-A779-559C-808E-D705BE815E7B}"/>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5" name="Espace réservé du pied de page 4">
            <a:extLst>
              <a:ext uri="{FF2B5EF4-FFF2-40B4-BE49-F238E27FC236}">
                <a16:creationId xmlns:a16="http://schemas.microsoft.com/office/drawing/2014/main" id="{490DBADE-4CC2-E8C3-2984-DF884228FE5F}"/>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3AD4F18-68A3-6DAC-F91B-9BAAF6FED5E6}"/>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337652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A323FC6-BB91-3578-97E3-0549190838D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02E0305-B727-2410-03B1-F2A7BACA9F7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8E2F01-A481-7C44-9C64-F9F0166929D5}"/>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5" name="Espace réservé du pied de page 4">
            <a:extLst>
              <a:ext uri="{FF2B5EF4-FFF2-40B4-BE49-F238E27FC236}">
                <a16:creationId xmlns:a16="http://schemas.microsoft.com/office/drawing/2014/main" id="{57077CA1-C5FA-9F7B-F694-47FC152E7400}"/>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05E200ED-8B03-F30B-DD6F-7838DCDFBC10}"/>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252816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92EEF-0481-FF0E-0116-6CB8CCE7FE2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9379C4B-0EC6-45C2-2F25-EE703742B8C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C9A56A-88E7-E327-4ED8-A469C7DF681D}"/>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5" name="Espace réservé du pied de page 4">
            <a:extLst>
              <a:ext uri="{FF2B5EF4-FFF2-40B4-BE49-F238E27FC236}">
                <a16:creationId xmlns:a16="http://schemas.microsoft.com/office/drawing/2014/main" id="{3FFFD83A-52AE-85D8-0985-02ED26391810}"/>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D670B591-6714-6057-90AD-72F27FD46FB7}"/>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134889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4AD37-B78E-42B7-E71B-F83277B21D3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8B6AA71-949A-DCBB-F8B0-EE165120E2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9E02F21-8021-FED8-9778-2EA50C5383DC}"/>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5" name="Espace réservé du pied de page 4">
            <a:extLst>
              <a:ext uri="{FF2B5EF4-FFF2-40B4-BE49-F238E27FC236}">
                <a16:creationId xmlns:a16="http://schemas.microsoft.com/office/drawing/2014/main" id="{F0987002-84E6-E135-C53A-B869677CC84C}"/>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670D68A6-A0E8-132C-69CB-4D7366EFEBFF}"/>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1287261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11B64-7771-432D-FF78-50FA4030ECC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D8C7F15-1382-9461-CEF1-D33B201C64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C865737-03A5-6FB2-380C-F97A2EEC955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2A9408C-3279-0A6B-04B5-E3F41F12347A}"/>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6" name="Espace réservé du pied de page 5">
            <a:extLst>
              <a:ext uri="{FF2B5EF4-FFF2-40B4-BE49-F238E27FC236}">
                <a16:creationId xmlns:a16="http://schemas.microsoft.com/office/drawing/2014/main" id="{E381AADC-3E02-CA92-0CE4-5BBF5B24DF25}"/>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08711A9F-2EA5-FDD3-6360-B761467B5467}"/>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4051809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19792D-3934-8FDD-0038-803067FFCB6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11DFB78-EDBA-EE26-64B7-855FE9418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1181B0D-FE67-3677-1C22-63F432D00E4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BF65C4D-3F18-281C-E04D-A3CACB85FC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ED957B-71E9-0015-EE64-C44C9ADC341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283ADDF-8FBE-5EB9-032C-0C5BEA5F25FA}"/>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8" name="Espace réservé du pied de page 7">
            <a:extLst>
              <a:ext uri="{FF2B5EF4-FFF2-40B4-BE49-F238E27FC236}">
                <a16:creationId xmlns:a16="http://schemas.microsoft.com/office/drawing/2014/main" id="{8989D459-61A2-CA53-A38A-6782AC9148F3}"/>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2407E910-DE32-5C3A-A557-D0A0A2930E03}"/>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131032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654498-917F-8593-15DC-AC9E6644180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5F12250-6507-9FCA-5AF4-22CC50C48DC2}"/>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4" name="Espace réservé du pied de page 3">
            <a:extLst>
              <a:ext uri="{FF2B5EF4-FFF2-40B4-BE49-F238E27FC236}">
                <a16:creationId xmlns:a16="http://schemas.microsoft.com/office/drawing/2014/main" id="{2FD35E46-E393-75F9-2AAE-D06744B40624}"/>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62D84FD1-CFEC-BF1A-777E-A388891D6A29}"/>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206180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ACD2ECA-615B-0852-66EA-41D0D61C50BA}"/>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3" name="Espace réservé du pied de page 2">
            <a:extLst>
              <a:ext uri="{FF2B5EF4-FFF2-40B4-BE49-F238E27FC236}">
                <a16:creationId xmlns:a16="http://schemas.microsoft.com/office/drawing/2014/main" id="{FDB0CFD2-59A3-9B2C-85A0-257EE111402F}"/>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677B40A-7648-1FD6-9C76-00733A775C63}"/>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305036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002A81-8DBC-3F08-5C22-7C660936A26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FCFBC9C-A31C-D858-7A41-9528ED3E8C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DE02AA4-B5B1-59C0-7A2A-7C58D2114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7DD0C68-D1A8-87DA-C108-F492705D5478}"/>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6" name="Espace réservé du pied de page 5">
            <a:extLst>
              <a:ext uri="{FF2B5EF4-FFF2-40B4-BE49-F238E27FC236}">
                <a16:creationId xmlns:a16="http://schemas.microsoft.com/office/drawing/2014/main" id="{02A77C7A-A520-40D8-832B-0697C27A3B55}"/>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177CAE8A-3434-CDA3-6380-13A1817C3A80}"/>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394491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6FD158-F921-9A97-A2D5-10EC533BCCB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49D2E77-6991-B982-34CA-0473F7E9EF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EDEC7A59-879D-8ADC-9FA1-9B8C8D235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8AAD2B4-D2FF-E78B-1A17-A03ABB68D948}"/>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6" name="Espace réservé du pied de page 5">
            <a:extLst>
              <a:ext uri="{FF2B5EF4-FFF2-40B4-BE49-F238E27FC236}">
                <a16:creationId xmlns:a16="http://schemas.microsoft.com/office/drawing/2014/main" id="{B0E300AF-3CC0-AD2A-16ED-13ED219344E9}"/>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931414BA-BC83-AC92-F1DC-5A72581394B8}"/>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406014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E29A421-0737-5D95-3993-C4990F7A6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33FC41A-6B41-82FA-6A71-B2BC046D84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B3A291-2868-7A23-820F-9CB6066061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8E834-0D2C-44D5-883E-03BA4DDD9834}" type="datetimeFigureOut">
              <a:rPr lang="fr-FR" smtClean="0"/>
              <a:t>07/11/2023</a:t>
            </a:fld>
            <a:endParaRPr lang="fr-FR" dirty="0"/>
          </a:p>
        </p:txBody>
      </p:sp>
      <p:sp>
        <p:nvSpPr>
          <p:cNvPr id="5" name="Espace réservé du pied de page 4">
            <a:extLst>
              <a:ext uri="{FF2B5EF4-FFF2-40B4-BE49-F238E27FC236}">
                <a16:creationId xmlns:a16="http://schemas.microsoft.com/office/drawing/2014/main" id="{4D76AA41-0A09-CFC1-4871-CF7A63B239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E05DC7D9-6568-532A-C7DA-3C11E1A76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BDA76-264F-47C8-826A-0CDE6976AAE7}" type="slidenum">
              <a:rPr lang="fr-FR" smtClean="0"/>
              <a:t>‹N°›</a:t>
            </a:fld>
            <a:endParaRPr lang="fr-FR" dirty="0"/>
          </a:p>
        </p:txBody>
      </p:sp>
    </p:spTree>
    <p:extLst>
      <p:ext uri="{BB962C8B-B14F-4D97-AF65-F5344CB8AC3E}">
        <p14:creationId xmlns:p14="http://schemas.microsoft.com/office/powerpoint/2010/main" val="4209246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2.png"/><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0.png"/><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2EFAF6D-6CD4-17FC-877A-70FEF708412B}"/>
              </a:ext>
            </a:extLst>
          </p:cNvPr>
          <p:cNvPicPr>
            <a:picLocks noChangeAspect="1"/>
          </p:cNvPicPr>
          <p:nvPr/>
        </p:nvPicPr>
        <p:blipFill>
          <a:blip r:embed="rId2"/>
          <a:stretch>
            <a:fillRect/>
          </a:stretch>
        </p:blipFill>
        <p:spPr>
          <a:xfrm>
            <a:off x="8554826" y="2282391"/>
            <a:ext cx="2432187" cy="1018248"/>
          </a:xfrm>
          <a:prstGeom prst="rect">
            <a:avLst/>
          </a:prstGeom>
        </p:spPr>
      </p:pic>
      <p:sp>
        <p:nvSpPr>
          <p:cNvPr id="8" name="ZoneTexte 7">
            <a:extLst>
              <a:ext uri="{FF2B5EF4-FFF2-40B4-BE49-F238E27FC236}">
                <a16:creationId xmlns:a16="http://schemas.microsoft.com/office/drawing/2014/main" id="{4077A6CE-861E-470B-D3C7-AEF04E988FE2}"/>
              </a:ext>
            </a:extLst>
          </p:cNvPr>
          <p:cNvSpPr txBox="1"/>
          <p:nvPr/>
        </p:nvSpPr>
        <p:spPr>
          <a:xfrm>
            <a:off x="7777455" y="2606850"/>
            <a:ext cx="1701367" cy="369332"/>
          </a:xfrm>
          <a:prstGeom prst="rect">
            <a:avLst/>
          </a:prstGeom>
          <a:noFill/>
        </p:spPr>
        <p:txBody>
          <a:bodyPr wrap="square" rtlCol="0">
            <a:spAutoFit/>
          </a:bodyPr>
          <a:lstStyle/>
          <a:p>
            <a:r>
              <a:rPr lang="fr-FR" dirty="0"/>
              <a:t>Logo : </a:t>
            </a:r>
          </a:p>
        </p:txBody>
      </p:sp>
      <p:sp>
        <p:nvSpPr>
          <p:cNvPr id="10" name="ZoneTexte 9">
            <a:extLst>
              <a:ext uri="{FF2B5EF4-FFF2-40B4-BE49-F238E27FC236}">
                <a16:creationId xmlns:a16="http://schemas.microsoft.com/office/drawing/2014/main" id="{A262631D-4D43-2AAA-C7A5-119A1098CD56}"/>
              </a:ext>
            </a:extLst>
          </p:cNvPr>
          <p:cNvSpPr txBox="1"/>
          <p:nvPr/>
        </p:nvSpPr>
        <p:spPr>
          <a:xfrm>
            <a:off x="582783" y="5173477"/>
            <a:ext cx="1701367" cy="369332"/>
          </a:xfrm>
          <a:prstGeom prst="rect">
            <a:avLst/>
          </a:prstGeom>
          <a:noFill/>
        </p:spPr>
        <p:txBody>
          <a:bodyPr wrap="square" rtlCol="0">
            <a:spAutoFit/>
          </a:bodyPr>
          <a:lstStyle/>
          <a:p>
            <a:r>
              <a:rPr lang="fr-FR" dirty="0"/>
              <a:t>Icones  : </a:t>
            </a:r>
          </a:p>
        </p:txBody>
      </p:sp>
      <p:sp>
        <p:nvSpPr>
          <p:cNvPr id="11" name="ZoneTexte 10">
            <a:extLst>
              <a:ext uri="{FF2B5EF4-FFF2-40B4-BE49-F238E27FC236}">
                <a16:creationId xmlns:a16="http://schemas.microsoft.com/office/drawing/2014/main" id="{82CEFC6D-236E-F553-6433-BB131E4FF117}"/>
              </a:ext>
            </a:extLst>
          </p:cNvPr>
          <p:cNvSpPr txBox="1"/>
          <p:nvPr/>
        </p:nvSpPr>
        <p:spPr>
          <a:xfrm>
            <a:off x="532818" y="1913096"/>
            <a:ext cx="1701367" cy="369332"/>
          </a:xfrm>
          <a:prstGeom prst="rect">
            <a:avLst/>
          </a:prstGeom>
          <a:noFill/>
        </p:spPr>
        <p:txBody>
          <a:bodyPr wrap="square" rtlCol="0">
            <a:spAutoFit/>
          </a:bodyPr>
          <a:lstStyle/>
          <a:p>
            <a:r>
              <a:rPr lang="fr-FR" dirty="0"/>
              <a:t>Couleurs : </a:t>
            </a:r>
          </a:p>
        </p:txBody>
      </p:sp>
      <p:sp>
        <p:nvSpPr>
          <p:cNvPr id="12" name="Ellipse 11">
            <a:extLst>
              <a:ext uri="{FF2B5EF4-FFF2-40B4-BE49-F238E27FC236}">
                <a16:creationId xmlns:a16="http://schemas.microsoft.com/office/drawing/2014/main" id="{5AB65B0B-83F2-E375-578E-2B0F8C50A499}"/>
              </a:ext>
            </a:extLst>
          </p:cNvPr>
          <p:cNvSpPr/>
          <p:nvPr/>
        </p:nvSpPr>
        <p:spPr>
          <a:xfrm>
            <a:off x="2935735" y="1725463"/>
            <a:ext cx="744448" cy="741631"/>
          </a:xfrm>
          <a:prstGeom prst="ellipse">
            <a:avLst/>
          </a:prstGeom>
          <a:solidFill>
            <a:srgbClr val="D92332"/>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EA92382B-738E-0BD4-CA75-AC6143330400}"/>
              </a:ext>
            </a:extLst>
          </p:cNvPr>
          <p:cNvSpPr txBox="1"/>
          <p:nvPr/>
        </p:nvSpPr>
        <p:spPr>
          <a:xfrm>
            <a:off x="6934224" y="4538330"/>
            <a:ext cx="1701367" cy="369332"/>
          </a:xfrm>
          <a:prstGeom prst="rect">
            <a:avLst/>
          </a:prstGeom>
          <a:noFill/>
        </p:spPr>
        <p:txBody>
          <a:bodyPr wrap="square" rtlCol="0">
            <a:spAutoFit/>
          </a:bodyPr>
          <a:lstStyle/>
          <a:p>
            <a:r>
              <a:rPr lang="fr-FR" dirty="0"/>
              <a:t>Boutons  : </a:t>
            </a:r>
          </a:p>
        </p:txBody>
      </p:sp>
      <p:sp>
        <p:nvSpPr>
          <p:cNvPr id="17" name="Rectangle : coins arrondis 16">
            <a:extLst>
              <a:ext uri="{FF2B5EF4-FFF2-40B4-BE49-F238E27FC236}">
                <a16:creationId xmlns:a16="http://schemas.microsoft.com/office/drawing/2014/main" id="{5195CF7A-14C8-9566-2686-255CA8DF8A2F}"/>
              </a:ext>
            </a:extLst>
          </p:cNvPr>
          <p:cNvSpPr/>
          <p:nvPr/>
        </p:nvSpPr>
        <p:spPr>
          <a:xfrm>
            <a:off x="8276861" y="4512825"/>
            <a:ext cx="1432504" cy="429936"/>
          </a:xfrm>
          <a:prstGeom prst="roundRect">
            <a:avLst/>
          </a:prstGeom>
          <a:solidFill>
            <a:srgbClr val="D92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cs typeface="Tunga" panose="020B0502040204020203" pitchFamily="34" charset="0"/>
              </a:rPr>
              <a:t>Ajouter</a:t>
            </a:r>
          </a:p>
        </p:txBody>
      </p:sp>
      <p:sp>
        <p:nvSpPr>
          <p:cNvPr id="18" name="Rectangle : coins arrondis 17">
            <a:extLst>
              <a:ext uri="{FF2B5EF4-FFF2-40B4-BE49-F238E27FC236}">
                <a16:creationId xmlns:a16="http://schemas.microsoft.com/office/drawing/2014/main" id="{0454383D-A039-8DCB-C03A-5D36C652614E}"/>
              </a:ext>
            </a:extLst>
          </p:cNvPr>
          <p:cNvSpPr/>
          <p:nvPr/>
        </p:nvSpPr>
        <p:spPr>
          <a:xfrm>
            <a:off x="10019656" y="4512825"/>
            <a:ext cx="1432504" cy="429936"/>
          </a:xfrm>
          <a:prstGeom prst="round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2332"/>
                </a:solidFill>
                <a:latin typeface="Sagona" panose="020F0502020204030204" pitchFamily="2" charset="0"/>
              </a:rPr>
              <a:t>Détail</a:t>
            </a:r>
          </a:p>
        </p:txBody>
      </p:sp>
      <p:sp>
        <p:nvSpPr>
          <p:cNvPr id="21" name="Ellipse 20">
            <a:extLst>
              <a:ext uri="{FF2B5EF4-FFF2-40B4-BE49-F238E27FC236}">
                <a16:creationId xmlns:a16="http://schemas.microsoft.com/office/drawing/2014/main" id="{AD1916D9-8DE6-03C4-11CF-FEF62EA591AE}"/>
              </a:ext>
            </a:extLst>
          </p:cNvPr>
          <p:cNvSpPr/>
          <p:nvPr/>
        </p:nvSpPr>
        <p:spPr>
          <a:xfrm>
            <a:off x="5336334" y="1753044"/>
            <a:ext cx="744448" cy="741631"/>
          </a:xfrm>
          <a:prstGeom prst="ellipse">
            <a:avLst/>
          </a:prstGeom>
          <a:solidFill>
            <a:schemeClr val="tx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ZoneTexte 23">
            <a:extLst>
              <a:ext uri="{FF2B5EF4-FFF2-40B4-BE49-F238E27FC236}">
                <a16:creationId xmlns:a16="http://schemas.microsoft.com/office/drawing/2014/main" id="{C6290B12-68E6-6A76-F34A-79014CA0CED1}"/>
              </a:ext>
            </a:extLst>
          </p:cNvPr>
          <p:cNvSpPr txBox="1"/>
          <p:nvPr/>
        </p:nvSpPr>
        <p:spPr>
          <a:xfrm>
            <a:off x="4409887" y="1969970"/>
            <a:ext cx="822661" cy="307777"/>
          </a:xfrm>
          <a:prstGeom prst="rect">
            <a:avLst/>
          </a:prstGeom>
          <a:noFill/>
        </p:spPr>
        <p:txBody>
          <a:bodyPr wrap="none" rtlCol="0">
            <a:spAutoFit/>
          </a:bodyPr>
          <a:lstStyle/>
          <a:p>
            <a:r>
              <a:rPr lang="fr-FR" sz="1400" dirty="0"/>
              <a:t>#000000</a:t>
            </a:r>
          </a:p>
        </p:txBody>
      </p:sp>
      <p:sp>
        <p:nvSpPr>
          <p:cNvPr id="27" name="ZoneTexte 26">
            <a:extLst>
              <a:ext uri="{FF2B5EF4-FFF2-40B4-BE49-F238E27FC236}">
                <a16:creationId xmlns:a16="http://schemas.microsoft.com/office/drawing/2014/main" id="{62CC54DB-DDF3-CAF2-030C-684BEC44DEE8}"/>
              </a:ext>
            </a:extLst>
          </p:cNvPr>
          <p:cNvSpPr txBox="1"/>
          <p:nvPr/>
        </p:nvSpPr>
        <p:spPr>
          <a:xfrm>
            <a:off x="2024780" y="1942388"/>
            <a:ext cx="841897" cy="307777"/>
          </a:xfrm>
          <a:prstGeom prst="rect">
            <a:avLst/>
          </a:prstGeom>
          <a:noFill/>
        </p:spPr>
        <p:txBody>
          <a:bodyPr wrap="none" rtlCol="0">
            <a:spAutoFit/>
          </a:bodyPr>
          <a:lstStyle/>
          <a:p>
            <a:r>
              <a:rPr lang="fr-FR" sz="1400" dirty="0"/>
              <a:t>#D92332</a:t>
            </a:r>
          </a:p>
        </p:txBody>
      </p:sp>
      <p:sp>
        <p:nvSpPr>
          <p:cNvPr id="28" name="ZoneTexte 27">
            <a:extLst>
              <a:ext uri="{FF2B5EF4-FFF2-40B4-BE49-F238E27FC236}">
                <a16:creationId xmlns:a16="http://schemas.microsoft.com/office/drawing/2014/main" id="{76842505-7C1B-E265-5E26-43FACB678C38}"/>
              </a:ext>
            </a:extLst>
          </p:cNvPr>
          <p:cNvSpPr txBox="1"/>
          <p:nvPr/>
        </p:nvSpPr>
        <p:spPr>
          <a:xfrm>
            <a:off x="532818" y="3259145"/>
            <a:ext cx="1701367" cy="369332"/>
          </a:xfrm>
          <a:prstGeom prst="rect">
            <a:avLst/>
          </a:prstGeom>
          <a:noFill/>
        </p:spPr>
        <p:txBody>
          <a:bodyPr wrap="square" rtlCol="0">
            <a:spAutoFit/>
          </a:bodyPr>
          <a:lstStyle/>
          <a:p>
            <a:r>
              <a:rPr lang="fr-FR" dirty="0"/>
              <a:t>Typographie :</a:t>
            </a:r>
          </a:p>
        </p:txBody>
      </p:sp>
      <p:pic>
        <p:nvPicPr>
          <p:cNvPr id="2" name="Image 1">
            <a:extLst>
              <a:ext uri="{FF2B5EF4-FFF2-40B4-BE49-F238E27FC236}">
                <a16:creationId xmlns:a16="http://schemas.microsoft.com/office/drawing/2014/main" id="{892CF471-25B6-E19B-2E89-1FDA3530918B}"/>
              </a:ext>
            </a:extLst>
          </p:cNvPr>
          <p:cNvPicPr>
            <a:picLocks noChangeAspect="1"/>
          </p:cNvPicPr>
          <p:nvPr/>
        </p:nvPicPr>
        <p:blipFill>
          <a:blip r:embed="rId3"/>
          <a:stretch>
            <a:fillRect/>
          </a:stretch>
        </p:blipFill>
        <p:spPr>
          <a:xfrm>
            <a:off x="1823411" y="4996192"/>
            <a:ext cx="666750" cy="723900"/>
          </a:xfrm>
          <a:prstGeom prst="rect">
            <a:avLst/>
          </a:prstGeom>
        </p:spPr>
      </p:pic>
      <p:pic>
        <p:nvPicPr>
          <p:cNvPr id="4" name="Image 3">
            <a:extLst>
              <a:ext uri="{FF2B5EF4-FFF2-40B4-BE49-F238E27FC236}">
                <a16:creationId xmlns:a16="http://schemas.microsoft.com/office/drawing/2014/main" id="{C5F4658D-F627-A2CF-EC11-F6E2307D54A9}"/>
              </a:ext>
            </a:extLst>
          </p:cNvPr>
          <p:cNvPicPr>
            <a:picLocks noChangeAspect="1"/>
          </p:cNvPicPr>
          <p:nvPr/>
        </p:nvPicPr>
        <p:blipFill>
          <a:blip r:embed="rId4"/>
          <a:stretch>
            <a:fillRect/>
          </a:stretch>
        </p:blipFill>
        <p:spPr>
          <a:xfrm>
            <a:off x="2520356" y="4967617"/>
            <a:ext cx="723900" cy="752475"/>
          </a:xfrm>
          <a:prstGeom prst="rect">
            <a:avLst/>
          </a:prstGeom>
        </p:spPr>
      </p:pic>
      <p:pic>
        <p:nvPicPr>
          <p:cNvPr id="15" name="Image 14">
            <a:extLst>
              <a:ext uri="{FF2B5EF4-FFF2-40B4-BE49-F238E27FC236}">
                <a16:creationId xmlns:a16="http://schemas.microsoft.com/office/drawing/2014/main" id="{009EB4CA-E0BF-A33A-215F-6C51BC28431F}"/>
              </a:ext>
            </a:extLst>
          </p:cNvPr>
          <p:cNvPicPr>
            <a:picLocks noChangeAspect="1"/>
          </p:cNvPicPr>
          <p:nvPr/>
        </p:nvPicPr>
        <p:blipFill>
          <a:blip r:embed="rId5"/>
          <a:stretch>
            <a:fillRect/>
          </a:stretch>
        </p:blipFill>
        <p:spPr>
          <a:xfrm>
            <a:off x="3378001" y="5125551"/>
            <a:ext cx="1985765" cy="594540"/>
          </a:xfrm>
          <a:prstGeom prst="rect">
            <a:avLst/>
          </a:prstGeom>
        </p:spPr>
      </p:pic>
      <p:pic>
        <p:nvPicPr>
          <p:cNvPr id="19" name="Image 18">
            <a:extLst>
              <a:ext uri="{FF2B5EF4-FFF2-40B4-BE49-F238E27FC236}">
                <a16:creationId xmlns:a16="http://schemas.microsoft.com/office/drawing/2014/main" id="{9F5012A0-CF91-CDBB-3412-268AED0AC0FC}"/>
              </a:ext>
            </a:extLst>
          </p:cNvPr>
          <p:cNvPicPr>
            <a:picLocks noChangeAspect="1"/>
          </p:cNvPicPr>
          <p:nvPr/>
        </p:nvPicPr>
        <p:blipFill rotWithShape="1">
          <a:blip r:embed="rId6"/>
          <a:srcRect t="7755"/>
          <a:stretch/>
        </p:blipFill>
        <p:spPr>
          <a:xfrm>
            <a:off x="5462238" y="5201333"/>
            <a:ext cx="628650" cy="474461"/>
          </a:xfrm>
          <a:prstGeom prst="rect">
            <a:avLst/>
          </a:prstGeom>
        </p:spPr>
      </p:pic>
      <p:sp>
        <p:nvSpPr>
          <p:cNvPr id="22" name="ZoneTexte 21">
            <a:extLst>
              <a:ext uri="{FF2B5EF4-FFF2-40B4-BE49-F238E27FC236}">
                <a16:creationId xmlns:a16="http://schemas.microsoft.com/office/drawing/2014/main" id="{EF4D3AC3-108C-3825-28FD-5DDA8D519A67}"/>
              </a:ext>
            </a:extLst>
          </p:cNvPr>
          <p:cNvSpPr txBox="1"/>
          <p:nvPr/>
        </p:nvSpPr>
        <p:spPr>
          <a:xfrm>
            <a:off x="2085052" y="3283022"/>
            <a:ext cx="1701367" cy="338554"/>
          </a:xfrm>
          <a:prstGeom prst="rect">
            <a:avLst/>
          </a:prstGeom>
          <a:noFill/>
        </p:spPr>
        <p:txBody>
          <a:bodyPr wrap="square" rtlCol="0">
            <a:spAutoFit/>
          </a:bodyPr>
          <a:lstStyle/>
          <a:p>
            <a:r>
              <a:rPr lang="fr-FR" sz="1600" dirty="0"/>
              <a:t>Trirong : </a:t>
            </a:r>
          </a:p>
        </p:txBody>
      </p:sp>
      <p:sp>
        <p:nvSpPr>
          <p:cNvPr id="23" name="ZoneTexte 22">
            <a:extLst>
              <a:ext uri="{FF2B5EF4-FFF2-40B4-BE49-F238E27FC236}">
                <a16:creationId xmlns:a16="http://schemas.microsoft.com/office/drawing/2014/main" id="{335ED907-E66F-EED5-087E-4785EC366756}"/>
              </a:ext>
            </a:extLst>
          </p:cNvPr>
          <p:cNvSpPr txBox="1"/>
          <p:nvPr/>
        </p:nvSpPr>
        <p:spPr>
          <a:xfrm>
            <a:off x="2096684" y="3977595"/>
            <a:ext cx="2224236" cy="338554"/>
          </a:xfrm>
          <a:prstGeom prst="rect">
            <a:avLst/>
          </a:prstGeom>
          <a:noFill/>
        </p:spPr>
        <p:txBody>
          <a:bodyPr wrap="square" rtlCol="0">
            <a:spAutoFit/>
          </a:bodyPr>
          <a:lstStyle/>
          <a:p>
            <a:r>
              <a:rPr lang="fr-FR" sz="1600" dirty="0"/>
              <a:t>Mukta : </a:t>
            </a:r>
          </a:p>
        </p:txBody>
      </p:sp>
      <p:pic>
        <p:nvPicPr>
          <p:cNvPr id="32" name="Image 31">
            <a:extLst>
              <a:ext uri="{FF2B5EF4-FFF2-40B4-BE49-F238E27FC236}">
                <a16:creationId xmlns:a16="http://schemas.microsoft.com/office/drawing/2014/main" id="{B9A03BED-098B-E887-E4B0-C0FC1A1B139A}"/>
              </a:ext>
            </a:extLst>
          </p:cNvPr>
          <p:cNvPicPr>
            <a:picLocks noChangeAspect="1"/>
          </p:cNvPicPr>
          <p:nvPr/>
        </p:nvPicPr>
        <p:blipFill>
          <a:blip r:embed="rId7"/>
          <a:stretch>
            <a:fillRect/>
          </a:stretch>
        </p:blipFill>
        <p:spPr>
          <a:xfrm>
            <a:off x="2935735" y="3237952"/>
            <a:ext cx="876300" cy="390525"/>
          </a:xfrm>
          <a:prstGeom prst="rect">
            <a:avLst/>
          </a:prstGeom>
        </p:spPr>
      </p:pic>
      <p:pic>
        <p:nvPicPr>
          <p:cNvPr id="38" name="Image 37">
            <a:extLst>
              <a:ext uri="{FF2B5EF4-FFF2-40B4-BE49-F238E27FC236}">
                <a16:creationId xmlns:a16="http://schemas.microsoft.com/office/drawing/2014/main" id="{83A7B5EF-B313-3B5D-1EF6-8FFD9A7BD747}"/>
              </a:ext>
            </a:extLst>
          </p:cNvPr>
          <p:cNvPicPr>
            <a:picLocks noChangeAspect="1"/>
          </p:cNvPicPr>
          <p:nvPr/>
        </p:nvPicPr>
        <p:blipFill>
          <a:blip r:embed="rId8"/>
          <a:stretch>
            <a:fillRect/>
          </a:stretch>
        </p:blipFill>
        <p:spPr>
          <a:xfrm>
            <a:off x="4216103" y="3283022"/>
            <a:ext cx="1181100" cy="333375"/>
          </a:xfrm>
          <a:prstGeom prst="rect">
            <a:avLst/>
          </a:prstGeom>
        </p:spPr>
      </p:pic>
      <p:pic>
        <p:nvPicPr>
          <p:cNvPr id="40" name="Image 39">
            <a:extLst>
              <a:ext uri="{FF2B5EF4-FFF2-40B4-BE49-F238E27FC236}">
                <a16:creationId xmlns:a16="http://schemas.microsoft.com/office/drawing/2014/main" id="{B81B47E4-8054-2A4D-BDB4-F64B6392F7CD}"/>
              </a:ext>
            </a:extLst>
          </p:cNvPr>
          <p:cNvPicPr>
            <a:picLocks noChangeAspect="1"/>
          </p:cNvPicPr>
          <p:nvPr/>
        </p:nvPicPr>
        <p:blipFill>
          <a:blip r:embed="rId9"/>
          <a:stretch>
            <a:fillRect/>
          </a:stretch>
        </p:blipFill>
        <p:spPr>
          <a:xfrm>
            <a:off x="3140522" y="4018822"/>
            <a:ext cx="466725" cy="257175"/>
          </a:xfrm>
          <a:prstGeom prst="rect">
            <a:avLst/>
          </a:prstGeom>
        </p:spPr>
      </p:pic>
      <p:pic>
        <p:nvPicPr>
          <p:cNvPr id="42" name="Image 41">
            <a:extLst>
              <a:ext uri="{FF2B5EF4-FFF2-40B4-BE49-F238E27FC236}">
                <a16:creationId xmlns:a16="http://schemas.microsoft.com/office/drawing/2014/main" id="{B2D17A38-3405-9970-E3E2-434FDAA48DB2}"/>
              </a:ext>
            </a:extLst>
          </p:cNvPr>
          <p:cNvPicPr>
            <a:picLocks noChangeAspect="1"/>
          </p:cNvPicPr>
          <p:nvPr/>
        </p:nvPicPr>
        <p:blipFill>
          <a:blip r:embed="rId10"/>
          <a:stretch>
            <a:fillRect/>
          </a:stretch>
        </p:blipFill>
        <p:spPr>
          <a:xfrm>
            <a:off x="4177278" y="3973955"/>
            <a:ext cx="2038350" cy="419100"/>
          </a:xfrm>
          <a:prstGeom prst="rect">
            <a:avLst/>
          </a:prstGeom>
        </p:spPr>
      </p:pic>
      <p:sp>
        <p:nvSpPr>
          <p:cNvPr id="3" name="Rectangle : coins arrondis 2">
            <a:extLst>
              <a:ext uri="{FF2B5EF4-FFF2-40B4-BE49-F238E27FC236}">
                <a16:creationId xmlns:a16="http://schemas.microsoft.com/office/drawing/2014/main" id="{BDA155F9-87D3-7F4B-E079-3393DD86D60E}"/>
              </a:ext>
            </a:extLst>
          </p:cNvPr>
          <p:cNvSpPr/>
          <p:nvPr/>
        </p:nvSpPr>
        <p:spPr>
          <a:xfrm>
            <a:off x="532818" y="3022212"/>
            <a:ext cx="5836316" cy="1499148"/>
          </a:xfrm>
          <a:prstGeom prst="roundRect">
            <a:avLst/>
          </a:prstGeom>
          <a:noFill/>
          <a:ln>
            <a:solidFill>
              <a:srgbClr val="D923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 coins arrondis 4">
            <a:extLst>
              <a:ext uri="{FF2B5EF4-FFF2-40B4-BE49-F238E27FC236}">
                <a16:creationId xmlns:a16="http://schemas.microsoft.com/office/drawing/2014/main" id="{95CDF16E-A590-0DDF-F9DD-EE704A13A919}"/>
              </a:ext>
            </a:extLst>
          </p:cNvPr>
          <p:cNvSpPr/>
          <p:nvPr/>
        </p:nvSpPr>
        <p:spPr>
          <a:xfrm>
            <a:off x="532818" y="1434351"/>
            <a:ext cx="5836316" cy="1325909"/>
          </a:xfrm>
          <a:prstGeom prst="roundRect">
            <a:avLst/>
          </a:prstGeom>
          <a:noFill/>
          <a:ln>
            <a:solidFill>
              <a:srgbClr val="D923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 coins arrondis 6">
            <a:extLst>
              <a:ext uri="{FF2B5EF4-FFF2-40B4-BE49-F238E27FC236}">
                <a16:creationId xmlns:a16="http://schemas.microsoft.com/office/drawing/2014/main" id="{201A8E21-8E1B-FCC4-70F8-2DDC550E4FEF}"/>
              </a:ext>
            </a:extLst>
          </p:cNvPr>
          <p:cNvSpPr/>
          <p:nvPr/>
        </p:nvSpPr>
        <p:spPr>
          <a:xfrm>
            <a:off x="532818" y="4869312"/>
            <a:ext cx="5836316" cy="1036130"/>
          </a:xfrm>
          <a:prstGeom prst="roundRect">
            <a:avLst/>
          </a:prstGeom>
          <a:noFill/>
          <a:ln>
            <a:solidFill>
              <a:srgbClr val="D923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 coins arrondis 8">
            <a:extLst>
              <a:ext uri="{FF2B5EF4-FFF2-40B4-BE49-F238E27FC236}">
                <a16:creationId xmlns:a16="http://schemas.microsoft.com/office/drawing/2014/main" id="{D6C3BD37-318E-8DDF-AB38-A1AA4B4AAD1C}"/>
              </a:ext>
            </a:extLst>
          </p:cNvPr>
          <p:cNvSpPr/>
          <p:nvPr/>
        </p:nvSpPr>
        <p:spPr>
          <a:xfrm>
            <a:off x="7464215" y="2090722"/>
            <a:ext cx="3664856" cy="1499148"/>
          </a:xfrm>
          <a:prstGeom prst="roundRect">
            <a:avLst/>
          </a:prstGeom>
          <a:noFill/>
          <a:ln>
            <a:solidFill>
              <a:srgbClr val="D923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48169858-AB56-850F-F97F-DBE4679837F0}"/>
              </a:ext>
            </a:extLst>
          </p:cNvPr>
          <p:cNvSpPr/>
          <p:nvPr/>
        </p:nvSpPr>
        <p:spPr>
          <a:xfrm>
            <a:off x="6918022" y="4184574"/>
            <a:ext cx="4771951" cy="1036130"/>
          </a:xfrm>
          <a:prstGeom prst="roundRect">
            <a:avLst/>
          </a:prstGeom>
          <a:noFill/>
          <a:ln>
            <a:solidFill>
              <a:srgbClr val="D923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a:extLst>
              <a:ext uri="{FF2B5EF4-FFF2-40B4-BE49-F238E27FC236}">
                <a16:creationId xmlns:a16="http://schemas.microsoft.com/office/drawing/2014/main" id="{30B18AE3-6E9D-09D7-A3C3-27E024441F06}"/>
              </a:ext>
            </a:extLst>
          </p:cNvPr>
          <p:cNvSpPr txBox="1"/>
          <p:nvPr/>
        </p:nvSpPr>
        <p:spPr>
          <a:xfrm>
            <a:off x="677941" y="435438"/>
            <a:ext cx="10309072" cy="769441"/>
          </a:xfrm>
          <a:prstGeom prst="rect">
            <a:avLst/>
          </a:prstGeom>
          <a:noFill/>
        </p:spPr>
        <p:txBody>
          <a:bodyPr wrap="square" rtlCol="0">
            <a:spAutoFit/>
          </a:bodyPr>
          <a:lstStyle/>
          <a:p>
            <a:pPr algn="ctr"/>
            <a:r>
              <a:rPr lang="fr-FR" sz="4400" dirty="0">
                <a:latin typeface="+mj-lt"/>
                <a:ea typeface="+mj-ea"/>
                <a:cs typeface="+mj-cs"/>
              </a:rPr>
              <a:t>Charte graphique</a:t>
            </a:r>
          </a:p>
        </p:txBody>
      </p:sp>
    </p:spTree>
    <p:extLst>
      <p:ext uri="{BB962C8B-B14F-4D97-AF65-F5344CB8AC3E}">
        <p14:creationId xmlns:p14="http://schemas.microsoft.com/office/powerpoint/2010/main" val="1454508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6CC9E5E7-A9D4-F6CC-CA5D-60E6CADD3A42}"/>
              </a:ext>
            </a:extLst>
          </p:cNvPr>
          <p:cNvSpPr/>
          <p:nvPr/>
        </p:nvSpPr>
        <p:spPr>
          <a:xfrm>
            <a:off x="1134622" y="535497"/>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6C887EFD-8C7E-69BB-8926-3CE708618A3F}"/>
              </a:ext>
            </a:extLst>
          </p:cNvPr>
          <p:cNvSpPr/>
          <p:nvPr/>
        </p:nvSpPr>
        <p:spPr>
          <a:xfrm>
            <a:off x="3317877" y="854664"/>
            <a:ext cx="729778" cy="661745"/>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Menu</a:t>
            </a:r>
          </a:p>
        </p:txBody>
      </p:sp>
      <p:sp>
        <p:nvSpPr>
          <p:cNvPr id="7" name="Rectangle 6">
            <a:extLst>
              <a:ext uri="{FF2B5EF4-FFF2-40B4-BE49-F238E27FC236}">
                <a16:creationId xmlns:a16="http://schemas.microsoft.com/office/drawing/2014/main" id="{004BBD0A-3301-8C81-559A-04EC3767021D}"/>
              </a:ext>
            </a:extLst>
          </p:cNvPr>
          <p:cNvSpPr/>
          <p:nvPr/>
        </p:nvSpPr>
        <p:spPr>
          <a:xfrm>
            <a:off x="1417804" y="1711340"/>
            <a:ext cx="1233116" cy="822135"/>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a:t>
            </a:r>
          </a:p>
        </p:txBody>
      </p:sp>
      <p:sp>
        <p:nvSpPr>
          <p:cNvPr id="8" name="Rectangle 7">
            <a:extLst>
              <a:ext uri="{FF2B5EF4-FFF2-40B4-BE49-F238E27FC236}">
                <a16:creationId xmlns:a16="http://schemas.microsoft.com/office/drawing/2014/main" id="{8C24D0E8-2C61-12B9-B5BC-0601586CFD9A}"/>
              </a:ext>
            </a:extLst>
          </p:cNvPr>
          <p:cNvSpPr/>
          <p:nvPr/>
        </p:nvSpPr>
        <p:spPr>
          <a:xfrm>
            <a:off x="2723281" y="1711340"/>
            <a:ext cx="1324374" cy="822135"/>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a:t>
            </a:r>
          </a:p>
        </p:txBody>
      </p:sp>
      <p:sp>
        <p:nvSpPr>
          <p:cNvPr id="9" name="Rectangle 8">
            <a:extLst>
              <a:ext uri="{FF2B5EF4-FFF2-40B4-BE49-F238E27FC236}">
                <a16:creationId xmlns:a16="http://schemas.microsoft.com/office/drawing/2014/main" id="{5CD85C63-54D1-B0F2-6902-4A717F32908F}"/>
              </a:ext>
            </a:extLst>
          </p:cNvPr>
          <p:cNvSpPr/>
          <p:nvPr/>
        </p:nvSpPr>
        <p:spPr>
          <a:xfrm>
            <a:off x="1417803" y="2639806"/>
            <a:ext cx="2629852" cy="822135"/>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Véhicules d’occasions</a:t>
            </a:r>
          </a:p>
        </p:txBody>
      </p:sp>
      <p:sp>
        <p:nvSpPr>
          <p:cNvPr id="10" name="Rectangle 9">
            <a:extLst>
              <a:ext uri="{FF2B5EF4-FFF2-40B4-BE49-F238E27FC236}">
                <a16:creationId xmlns:a16="http://schemas.microsoft.com/office/drawing/2014/main" id="{EC326338-4156-B831-392A-764CCAFF7BD4}"/>
              </a:ext>
            </a:extLst>
          </p:cNvPr>
          <p:cNvSpPr/>
          <p:nvPr/>
        </p:nvSpPr>
        <p:spPr>
          <a:xfrm>
            <a:off x="1417803" y="3566959"/>
            <a:ext cx="1233117" cy="510092"/>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Commentaire</a:t>
            </a:r>
          </a:p>
        </p:txBody>
      </p:sp>
      <p:sp>
        <p:nvSpPr>
          <p:cNvPr id="11" name="Rectangle 10">
            <a:extLst>
              <a:ext uri="{FF2B5EF4-FFF2-40B4-BE49-F238E27FC236}">
                <a16:creationId xmlns:a16="http://schemas.microsoft.com/office/drawing/2014/main" id="{CFC0CE70-0DDA-8B3E-6F34-DB18063503DE}"/>
              </a:ext>
            </a:extLst>
          </p:cNvPr>
          <p:cNvSpPr/>
          <p:nvPr/>
        </p:nvSpPr>
        <p:spPr>
          <a:xfrm>
            <a:off x="2723281" y="3566957"/>
            <a:ext cx="1324374" cy="510093"/>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Commentaire</a:t>
            </a:r>
          </a:p>
        </p:txBody>
      </p:sp>
      <p:sp>
        <p:nvSpPr>
          <p:cNvPr id="12" name="Rectangle 11">
            <a:extLst>
              <a:ext uri="{FF2B5EF4-FFF2-40B4-BE49-F238E27FC236}">
                <a16:creationId xmlns:a16="http://schemas.microsoft.com/office/drawing/2014/main" id="{CCC2746A-281E-B266-F16A-9CEF06B6E228}"/>
              </a:ext>
            </a:extLst>
          </p:cNvPr>
          <p:cNvSpPr/>
          <p:nvPr/>
        </p:nvSpPr>
        <p:spPr>
          <a:xfrm>
            <a:off x="1417803" y="4172956"/>
            <a:ext cx="2629852" cy="322468"/>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Laisser un commentaire</a:t>
            </a:r>
          </a:p>
        </p:txBody>
      </p:sp>
      <p:sp>
        <p:nvSpPr>
          <p:cNvPr id="13" name="Rectangle 12">
            <a:extLst>
              <a:ext uri="{FF2B5EF4-FFF2-40B4-BE49-F238E27FC236}">
                <a16:creationId xmlns:a16="http://schemas.microsoft.com/office/drawing/2014/main" id="{CC827BB1-996D-73ED-C434-444119BDF240}"/>
              </a:ext>
            </a:extLst>
          </p:cNvPr>
          <p:cNvSpPr/>
          <p:nvPr/>
        </p:nvSpPr>
        <p:spPr>
          <a:xfrm>
            <a:off x="1417803" y="4623871"/>
            <a:ext cx="2629852" cy="822135"/>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Horaires</a:t>
            </a:r>
          </a:p>
        </p:txBody>
      </p:sp>
      <p:sp>
        <p:nvSpPr>
          <p:cNvPr id="14" name="Rectangle : coins arrondis 13">
            <a:extLst>
              <a:ext uri="{FF2B5EF4-FFF2-40B4-BE49-F238E27FC236}">
                <a16:creationId xmlns:a16="http://schemas.microsoft.com/office/drawing/2014/main" id="{3CE13B42-B9DB-E0D4-9875-31B8B363C20D}"/>
              </a:ext>
            </a:extLst>
          </p:cNvPr>
          <p:cNvSpPr/>
          <p:nvPr/>
        </p:nvSpPr>
        <p:spPr>
          <a:xfrm>
            <a:off x="4906536" y="537133"/>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03D86F8D-1F1C-E961-87B9-8D7E3868EAFD}"/>
              </a:ext>
            </a:extLst>
          </p:cNvPr>
          <p:cNvSpPr/>
          <p:nvPr/>
        </p:nvSpPr>
        <p:spPr>
          <a:xfrm>
            <a:off x="7089791" y="856300"/>
            <a:ext cx="729778" cy="661745"/>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Menu</a:t>
            </a:r>
          </a:p>
        </p:txBody>
      </p:sp>
      <p:sp>
        <p:nvSpPr>
          <p:cNvPr id="23" name="Rectangle 22">
            <a:extLst>
              <a:ext uri="{FF2B5EF4-FFF2-40B4-BE49-F238E27FC236}">
                <a16:creationId xmlns:a16="http://schemas.microsoft.com/office/drawing/2014/main" id="{83CBF4FD-AB2A-09F8-BC6C-9862D647B541}"/>
              </a:ext>
            </a:extLst>
          </p:cNvPr>
          <p:cNvSpPr/>
          <p:nvPr/>
        </p:nvSpPr>
        <p:spPr>
          <a:xfrm>
            <a:off x="5189717" y="4625507"/>
            <a:ext cx="2629852" cy="822135"/>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Horaires</a:t>
            </a:r>
          </a:p>
        </p:txBody>
      </p:sp>
      <p:sp>
        <p:nvSpPr>
          <p:cNvPr id="25" name="Rectangle : coins arrondis 24">
            <a:extLst>
              <a:ext uri="{FF2B5EF4-FFF2-40B4-BE49-F238E27FC236}">
                <a16:creationId xmlns:a16="http://schemas.microsoft.com/office/drawing/2014/main" id="{E8B0A5EB-F628-03FE-D4FF-0128550E70B8}"/>
              </a:ext>
            </a:extLst>
          </p:cNvPr>
          <p:cNvSpPr/>
          <p:nvPr/>
        </p:nvSpPr>
        <p:spPr>
          <a:xfrm>
            <a:off x="8523589" y="535497"/>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2EDF2950-5032-93BC-9AAA-268A239755F6}"/>
              </a:ext>
            </a:extLst>
          </p:cNvPr>
          <p:cNvSpPr/>
          <p:nvPr/>
        </p:nvSpPr>
        <p:spPr>
          <a:xfrm>
            <a:off x="10706844" y="854664"/>
            <a:ext cx="729778" cy="661745"/>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Menu</a:t>
            </a:r>
          </a:p>
        </p:txBody>
      </p:sp>
      <p:sp>
        <p:nvSpPr>
          <p:cNvPr id="28" name="Rectangle 27">
            <a:extLst>
              <a:ext uri="{FF2B5EF4-FFF2-40B4-BE49-F238E27FC236}">
                <a16:creationId xmlns:a16="http://schemas.microsoft.com/office/drawing/2014/main" id="{210BBA93-525D-CBC3-0CF2-80A3D250367A}"/>
              </a:ext>
            </a:extLst>
          </p:cNvPr>
          <p:cNvSpPr/>
          <p:nvPr/>
        </p:nvSpPr>
        <p:spPr>
          <a:xfrm>
            <a:off x="8806770" y="1711340"/>
            <a:ext cx="2629852" cy="1325475"/>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Galerie</a:t>
            </a:r>
          </a:p>
        </p:txBody>
      </p:sp>
      <p:sp>
        <p:nvSpPr>
          <p:cNvPr id="29" name="Rectangle 28">
            <a:extLst>
              <a:ext uri="{FF2B5EF4-FFF2-40B4-BE49-F238E27FC236}">
                <a16:creationId xmlns:a16="http://schemas.microsoft.com/office/drawing/2014/main" id="{A8C4658B-5AEA-3141-87B7-2170E9403C0D}"/>
              </a:ext>
            </a:extLst>
          </p:cNvPr>
          <p:cNvSpPr/>
          <p:nvPr/>
        </p:nvSpPr>
        <p:spPr>
          <a:xfrm>
            <a:off x="8816218" y="5911435"/>
            <a:ext cx="2629852" cy="822135"/>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Horaires</a:t>
            </a:r>
          </a:p>
        </p:txBody>
      </p:sp>
      <p:sp>
        <p:nvSpPr>
          <p:cNvPr id="30" name="Rectangle 29">
            <a:extLst>
              <a:ext uri="{FF2B5EF4-FFF2-40B4-BE49-F238E27FC236}">
                <a16:creationId xmlns:a16="http://schemas.microsoft.com/office/drawing/2014/main" id="{97426FA7-9865-CC0D-0D95-15FDF8FFF671}"/>
              </a:ext>
            </a:extLst>
          </p:cNvPr>
          <p:cNvSpPr/>
          <p:nvPr/>
        </p:nvSpPr>
        <p:spPr>
          <a:xfrm>
            <a:off x="8816218" y="5036482"/>
            <a:ext cx="2629852" cy="822135"/>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Formulaire contact</a:t>
            </a:r>
          </a:p>
        </p:txBody>
      </p:sp>
      <p:sp>
        <p:nvSpPr>
          <p:cNvPr id="32" name="Rectangle 31">
            <a:extLst>
              <a:ext uri="{FF2B5EF4-FFF2-40B4-BE49-F238E27FC236}">
                <a16:creationId xmlns:a16="http://schemas.microsoft.com/office/drawing/2014/main" id="{4E296B4A-C0D8-9469-EC9E-7189F8126585}"/>
              </a:ext>
            </a:extLst>
          </p:cNvPr>
          <p:cNvSpPr/>
          <p:nvPr/>
        </p:nvSpPr>
        <p:spPr>
          <a:xfrm>
            <a:off x="8797322" y="3148651"/>
            <a:ext cx="2629852" cy="508949"/>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Caractéristiques</a:t>
            </a:r>
          </a:p>
        </p:txBody>
      </p:sp>
      <p:sp>
        <p:nvSpPr>
          <p:cNvPr id="33" name="Rectangle 32">
            <a:extLst>
              <a:ext uri="{FF2B5EF4-FFF2-40B4-BE49-F238E27FC236}">
                <a16:creationId xmlns:a16="http://schemas.microsoft.com/office/drawing/2014/main" id="{5ABFF13D-C36E-7E1E-FBA7-60DD32EC3D2F}"/>
              </a:ext>
            </a:extLst>
          </p:cNvPr>
          <p:cNvSpPr/>
          <p:nvPr/>
        </p:nvSpPr>
        <p:spPr>
          <a:xfrm>
            <a:off x="8797322" y="3769436"/>
            <a:ext cx="2629852" cy="508949"/>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Équipements</a:t>
            </a:r>
          </a:p>
        </p:txBody>
      </p:sp>
      <p:sp>
        <p:nvSpPr>
          <p:cNvPr id="34" name="Rectangle 33">
            <a:extLst>
              <a:ext uri="{FF2B5EF4-FFF2-40B4-BE49-F238E27FC236}">
                <a16:creationId xmlns:a16="http://schemas.microsoft.com/office/drawing/2014/main" id="{FE236CE8-D502-D26E-D74D-DE9AE46F53AF}"/>
              </a:ext>
            </a:extLst>
          </p:cNvPr>
          <p:cNvSpPr/>
          <p:nvPr/>
        </p:nvSpPr>
        <p:spPr>
          <a:xfrm>
            <a:off x="8797322" y="4402959"/>
            <a:ext cx="2629852" cy="508949"/>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Options</a:t>
            </a:r>
          </a:p>
        </p:txBody>
      </p:sp>
      <p:sp>
        <p:nvSpPr>
          <p:cNvPr id="2" name="Rectangle 1">
            <a:extLst>
              <a:ext uri="{FF2B5EF4-FFF2-40B4-BE49-F238E27FC236}">
                <a16:creationId xmlns:a16="http://schemas.microsoft.com/office/drawing/2014/main" id="{7D97CBBE-F17C-9C25-DEDD-8C85D6F96618}"/>
              </a:ext>
            </a:extLst>
          </p:cNvPr>
          <p:cNvSpPr/>
          <p:nvPr/>
        </p:nvSpPr>
        <p:spPr>
          <a:xfrm>
            <a:off x="1417803" y="854663"/>
            <a:ext cx="73050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3" name="Groupe 2">
            <a:extLst>
              <a:ext uri="{FF2B5EF4-FFF2-40B4-BE49-F238E27FC236}">
                <a16:creationId xmlns:a16="http://schemas.microsoft.com/office/drawing/2014/main" id="{6071B9F9-5728-9FC9-AB49-0F51C14B336D}"/>
              </a:ext>
            </a:extLst>
          </p:cNvPr>
          <p:cNvGrpSpPr/>
          <p:nvPr/>
        </p:nvGrpSpPr>
        <p:grpSpPr>
          <a:xfrm>
            <a:off x="1409350" y="854662"/>
            <a:ext cx="738230" cy="661746"/>
            <a:chOff x="100668" y="125820"/>
            <a:chExt cx="1602297" cy="661746"/>
          </a:xfrm>
        </p:grpSpPr>
        <p:cxnSp>
          <p:nvCxnSpPr>
            <p:cNvPr id="18" name="Connecteur droit 17">
              <a:extLst>
                <a:ext uri="{FF2B5EF4-FFF2-40B4-BE49-F238E27FC236}">
                  <a16:creationId xmlns:a16="http://schemas.microsoft.com/office/drawing/2014/main" id="{F412F446-0830-1017-BA34-F378F1F79C28}"/>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19" name="Connecteur droit 18">
              <a:extLst>
                <a:ext uri="{FF2B5EF4-FFF2-40B4-BE49-F238E27FC236}">
                  <a16:creationId xmlns:a16="http://schemas.microsoft.com/office/drawing/2014/main" id="{7186DB3D-3BE1-7A3F-948D-EEEA51B882DE}"/>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21" name="Rectangle 20">
            <a:extLst>
              <a:ext uri="{FF2B5EF4-FFF2-40B4-BE49-F238E27FC236}">
                <a16:creationId xmlns:a16="http://schemas.microsoft.com/office/drawing/2014/main" id="{7D3CFD55-F4EC-E8F0-6D21-888F47900E41}"/>
              </a:ext>
            </a:extLst>
          </p:cNvPr>
          <p:cNvSpPr/>
          <p:nvPr/>
        </p:nvSpPr>
        <p:spPr>
          <a:xfrm>
            <a:off x="8811723" y="866480"/>
            <a:ext cx="73050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22" name="Groupe 21">
            <a:extLst>
              <a:ext uri="{FF2B5EF4-FFF2-40B4-BE49-F238E27FC236}">
                <a16:creationId xmlns:a16="http://schemas.microsoft.com/office/drawing/2014/main" id="{CB0D53EB-1574-83B6-2A4A-F0F59DDC58A2}"/>
              </a:ext>
            </a:extLst>
          </p:cNvPr>
          <p:cNvGrpSpPr/>
          <p:nvPr/>
        </p:nvGrpSpPr>
        <p:grpSpPr>
          <a:xfrm>
            <a:off x="8816218" y="856299"/>
            <a:ext cx="738230" cy="661746"/>
            <a:chOff x="100668" y="125820"/>
            <a:chExt cx="1602297" cy="661746"/>
          </a:xfrm>
        </p:grpSpPr>
        <p:cxnSp>
          <p:nvCxnSpPr>
            <p:cNvPr id="24" name="Connecteur droit 23">
              <a:extLst>
                <a:ext uri="{FF2B5EF4-FFF2-40B4-BE49-F238E27FC236}">
                  <a16:creationId xmlns:a16="http://schemas.microsoft.com/office/drawing/2014/main" id="{82C97F8F-7189-9D03-A0B2-0611BEAD6B4A}"/>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31" name="Connecteur droit 30">
              <a:extLst>
                <a:ext uri="{FF2B5EF4-FFF2-40B4-BE49-F238E27FC236}">
                  <a16:creationId xmlns:a16="http://schemas.microsoft.com/office/drawing/2014/main" id="{BBCF17DA-C221-03B8-BFAD-67A63A376D1E}"/>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35" name="Rectangle 34">
            <a:extLst>
              <a:ext uri="{FF2B5EF4-FFF2-40B4-BE49-F238E27FC236}">
                <a16:creationId xmlns:a16="http://schemas.microsoft.com/office/drawing/2014/main" id="{3CE9242C-B442-4937-DC6B-1069E8B746F0}"/>
              </a:ext>
            </a:extLst>
          </p:cNvPr>
          <p:cNvSpPr/>
          <p:nvPr/>
        </p:nvSpPr>
        <p:spPr>
          <a:xfrm>
            <a:off x="5211167" y="854663"/>
            <a:ext cx="73050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36" name="Groupe 35">
            <a:extLst>
              <a:ext uri="{FF2B5EF4-FFF2-40B4-BE49-F238E27FC236}">
                <a16:creationId xmlns:a16="http://schemas.microsoft.com/office/drawing/2014/main" id="{BB080950-EDFC-74D9-93D2-6F9FF3DEAB9A}"/>
              </a:ext>
            </a:extLst>
          </p:cNvPr>
          <p:cNvGrpSpPr/>
          <p:nvPr/>
        </p:nvGrpSpPr>
        <p:grpSpPr>
          <a:xfrm>
            <a:off x="5202714" y="854662"/>
            <a:ext cx="738230" cy="661746"/>
            <a:chOff x="100668" y="125820"/>
            <a:chExt cx="1602297" cy="661746"/>
          </a:xfrm>
        </p:grpSpPr>
        <p:cxnSp>
          <p:nvCxnSpPr>
            <p:cNvPr id="37" name="Connecteur droit 36">
              <a:extLst>
                <a:ext uri="{FF2B5EF4-FFF2-40B4-BE49-F238E27FC236}">
                  <a16:creationId xmlns:a16="http://schemas.microsoft.com/office/drawing/2014/main" id="{5A5B7BC3-FAC6-8EDF-46AA-D7B5BE33ADB3}"/>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38" name="Connecteur droit 37">
              <a:extLst>
                <a:ext uri="{FF2B5EF4-FFF2-40B4-BE49-F238E27FC236}">
                  <a16:creationId xmlns:a16="http://schemas.microsoft.com/office/drawing/2014/main" id="{4C48777A-6662-3DBA-04C2-7405D10CAB97}"/>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43" name="Rectangle 42">
            <a:extLst>
              <a:ext uri="{FF2B5EF4-FFF2-40B4-BE49-F238E27FC236}">
                <a16:creationId xmlns:a16="http://schemas.microsoft.com/office/drawing/2014/main" id="{3E49A689-6FC3-015B-AA45-9C958EC42EE1}"/>
              </a:ext>
            </a:extLst>
          </p:cNvPr>
          <p:cNvSpPr/>
          <p:nvPr/>
        </p:nvSpPr>
        <p:spPr>
          <a:xfrm>
            <a:off x="5374630" y="1741578"/>
            <a:ext cx="2259478" cy="2746531"/>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r>
              <a:rPr lang="fr-FR" dirty="0"/>
              <a:t>Véhicule</a:t>
            </a:r>
          </a:p>
          <a:p>
            <a:pPr algn="ctr"/>
            <a:endParaRPr lang="fr-FR" dirty="0"/>
          </a:p>
          <a:p>
            <a:pPr algn="ctr"/>
            <a:endParaRPr lang="fr-FR" dirty="0"/>
          </a:p>
          <a:p>
            <a:pPr algn="ctr"/>
            <a:endParaRPr lang="fr-FR" dirty="0"/>
          </a:p>
          <a:p>
            <a:r>
              <a:rPr lang="fr-FR" dirty="0"/>
              <a:t>            Véhicule</a:t>
            </a:r>
          </a:p>
          <a:p>
            <a:endParaRPr lang="fr-FR" sz="1400" i="1" dirty="0"/>
          </a:p>
          <a:p>
            <a:r>
              <a:rPr lang="fr-FR" sz="1400" i="1" dirty="0"/>
              <a:t>Prix : 10 000€ </a:t>
            </a:r>
          </a:p>
          <a:p>
            <a:r>
              <a:rPr lang="fr-FR" sz="1400" i="1" dirty="0"/>
              <a:t>Année : 2005</a:t>
            </a:r>
          </a:p>
          <a:p>
            <a:r>
              <a:rPr lang="fr-FR" sz="1400" i="1" dirty="0"/>
              <a:t>Kilométrage : 1 000 km</a:t>
            </a:r>
            <a:endParaRPr lang="fr-FR" dirty="0"/>
          </a:p>
          <a:p>
            <a:pPr algn="ctr"/>
            <a:endParaRPr lang="fr-FR" dirty="0"/>
          </a:p>
          <a:p>
            <a:pPr algn="ctr"/>
            <a:endParaRPr lang="fr-FR" dirty="0"/>
          </a:p>
        </p:txBody>
      </p:sp>
      <p:sp>
        <p:nvSpPr>
          <p:cNvPr id="44" name="Rectangle 43">
            <a:extLst>
              <a:ext uri="{FF2B5EF4-FFF2-40B4-BE49-F238E27FC236}">
                <a16:creationId xmlns:a16="http://schemas.microsoft.com/office/drawing/2014/main" id="{C33A566E-2296-65B6-DA03-0FF18CB3F8FD}"/>
              </a:ext>
            </a:extLst>
          </p:cNvPr>
          <p:cNvSpPr/>
          <p:nvPr/>
        </p:nvSpPr>
        <p:spPr>
          <a:xfrm>
            <a:off x="5383084" y="1737545"/>
            <a:ext cx="2259478" cy="129927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45" name="Groupe 44">
            <a:extLst>
              <a:ext uri="{FF2B5EF4-FFF2-40B4-BE49-F238E27FC236}">
                <a16:creationId xmlns:a16="http://schemas.microsoft.com/office/drawing/2014/main" id="{A9C32322-BDD0-7597-4B89-4C55B1325E45}"/>
              </a:ext>
            </a:extLst>
          </p:cNvPr>
          <p:cNvGrpSpPr/>
          <p:nvPr/>
        </p:nvGrpSpPr>
        <p:grpSpPr>
          <a:xfrm>
            <a:off x="5374630" y="1737544"/>
            <a:ext cx="2283386" cy="1299272"/>
            <a:chOff x="100668" y="125820"/>
            <a:chExt cx="1602297" cy="661746"/>
          </a:xfrm>
        </p:grpSpPr>
        <p:cxnSp>
          <p:nvCxnSpPr>
            <p:cNvPr id="46" name="Connecteur droit 45">
              <a:extLst>
                <a:ext uri="{FF2B5EF4-FFF2-40B4-BE49-F238E27FC236}">
                  <a16:creationId xmlns:a16="http://schemas.microsoft.com/office/drawing/2014/main" id="{55352F99-6566-70BA-06B7-EBF812AFDE88}"/>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47" name="Connecteur droit 46">
              <a:extLst>
                <a:ext uri="{FF2B5EF4-FFF2-40B4-BE49-F238E27FC236}">
                  <a16:creationId xmlns:a16="http://schemas.microsoft.com/office/drawing/2014/main" id="{0F099F3F-1243-C1D6-6B90-713A1C5671A3}"/>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48" name="Rectangle 47">
            <a:extLst>
              <a:ext uri="{FF2B5EF4-FFF2-40B4-BE49-F238E27FC236}">
                <a16:creationId xmlns:a16="http://schemas.microsoft.com/office/drawing/2014/main" id="{2BA28FB1-C1B0-493A-F6A1-07B508A6F8DE}"/>
              </a:ext>
            </a:extLst>
          </p:cNvPr>
          <p:cNvSpPr/>
          <p:nvPr/>
        </p:nvSpPr>
        <p:spPr>
          <a:xfrm>
            <a:off x="8806770" y="1713300"/>
            <a:ext cx="2607216" cy="132095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49" name="Groupe 48">
            <a:extLst>
              <a:ext uri="{FF2B5EF4-FFF2-40B4-BE49-F238E27FC236}">
                <a16:creationId xmlns:a16="http://schemas.microsoft.com/office/drawing/2014/main" id="{729369CD-8A66-611B-7105-97AB2F7954B8}"/>
              </a:ext>
            </a:extLst>
          </p:cNvPr>
          <p:cNvGrpSpPr/>
          <p:nvPr/>
        </p:nvGrpSpPr>
        <p:grpSpPr>
          <a:xfrm>
            <a:off x="8811264" y="1703119"/>
            <a:ext cx="2634805" cy="1320958"/>
            <a:chOff x="100668" y="125820"/>
            <a:chExt cx="1602297" cy="661746"/>
          </a:xfrm>
        </p:grpSpPr>
        <p:cxnSp>
          <p:nvCxnSpPr>
            <p:cNvPr id="50" name="Connecteur droit 49">
              <a:extLst>
                <a:ext uri="{FF2B5EF4-FFF2-40B4-BE49-F238E27FC236}">
                  <a16:creationId xmlns:a16="http://schemas.microsoft.com/office/drawing/2014/main" id="{B79E6EA3-48CC-AF50-135D-234079CAEF19}"/>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51" name="Connecteur droit 50">
              <a:extLst>
                <a:ext uri="{FF2B5EF4-FFF2-40B4-BE49-F238E27FC236}">
                  <a16:creationId xmlns:a16="http://schemas.microsoft.com/office/drawing/2014/main" id="{0281CCF2-9B89-7331-FCDF-4777B2944A85}"/>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3982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6CC9E5E7-A9D4-F6CC-CA5D-60E6CADD3A42}"/>
              </a:ext>
            </a:extLst>
          </p:cNvPr>
          <p:cNvSpPr/>
          <p:nvPr/>
        </p:nvSpPr>
        <p:spPr>
          <a:xfrm>
            <a:off x="1134622" y="535497"/>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6C887EFD-8C7E-69BB-8926-3CE708618A3F}"/>
              </a:ext>
            </a:extLst>
          </p:cNvPr>
          <p:cNvSpPr/>
          <p:nvPr/>
        </p:nvSpPr>
        <p:spPr>
          <a:xfrm>
            <a:off x="3317877" y="854664"/>
            <a:ext cx="729778" cy="661745"/>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Menu</a:t>
            </a:r>
          </a:p>
        </p:txBody>
      </p:sp>
      <p:sp>
        <p:nvSpPr>
          <p:cNvPr id="18" name="Rectangle : coins arrondis 17">
            <a:extLst>
              <a:ext uri="{FF2B5EF4-FFF2-40B4-BE49-F238E27FC236}">
                <a16:creationId xmlns:a16="http://schemas.microsoft.com/office/drawing/2014/main" id="{A5AFB5BA-DCEA-7E45-EA57-8827D00B20DE}"/>
              </a:ext>
            </a:extLst>
          </p:cNvPr>
          <p:cNvSpPr/>
          <p:nvPr/>
        </p:nvSpPr>
        <p:spPr>
          <a:xfrm>
            <a:off x="4785231" y="535497"/>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F2763D8D-123B-3C77-D6FD-53BBEF21E7B2}"/>
              </a:ext>
            </a:extLst>
          </p:cNvPr>
          <p:cNvSpPr/>
          <p:nvPr/>
        </p:nvSpPr>
        <p:spPr>
          <a:xfrm>
            <a:off x="6968486" y="854664"/>
            <a:ext cx="729778" cy="661745"/>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Menu</a:t>
            </a:r>
          </a:p>
        </p:txBody>
      </p:sp>
      <p:graphicFrame>
        <p:nvGraphicFramePr>
          <p:cNvPr id="24" name="Tableau 21">
            <a:extLst>
              <a:ext uri="{FF2B5EF4-FFF2-40B4-BE49-F238E27FC236}">
                <a16:creationId xmlns:a16="http://schemas.microsoft.com/office/drawing/2014/main" id="{75FD5AA1-8915-D68C-BDE5-E9F889E1A60C}"/>
              </a:ext>
            </a:extLst>
          </p:cNvPr>
          <p:cNvGraphicFramePr>
            <a:graphicFrameLocks noGrp="1"/>
          </p:cNvGraphicFramePr>
          <p:nvPr/>
        </p:nvGraphicFramePr>
        <p:xfrm>
          <a:off x="5068412" y="1985860"/>
          <a:ext cx="2629851" cy="1854200"/>
        </p:xfrm>
        <a:graphic>
          <a:graphicData uri="http://schemas.openxmlformats.org/drawingml/2006/table">
            <a:tbl>
              <a:tblPr firstRow="1" bandRow="1">
                <a:tableStyleId>{D7AC3CCA-C797-4891-BE02-D94E43425B78}</a:tableStyleId>
              </a:tblPr>
              <a:tblGrid>
                <a:gridCol w="1324648">
                  <a:extLst>
                    <a:ext uri="{9D8B030D-6E8A-4147-A177-3AD203B41FA5}">
                      <a16:colId xmlns:a16="http://schemas.microsoft.com/office/drawing/2014/main" val="2559633700"/>
                    </a:ext>
                  </a:extLst>
                </a:gridCol>
                <a:gridCol w="1305203">
                  <a:extLst>
                    <a:ext uri="{9D8B030D-6E8A-4147-A177-3AD203B41FA5}">
                      <a16:colId xmlns:a16="http://schemas.microsoft.com/office/drawing/2014/main" val="1613398091"/>
                    </a:ext>
                  </a:extLst>
                </a:gridCol>
              </a:tblGrid>
              <a:tr h="370840">
                <a:tc gridSpan="2">
                  <a:txBody>
                    <a:bodyPr/>
                    <a:lstStyle/>
                    <a:p>
                      <a:pPr algn="ctr"/>
                      <a:r>
                        <a:rPr lang="fr-FR" dirty="0"/>
                        <a:t>Ajouter un Véhicule</a:t>
                      </a:r>
                    </a:p>
                  </a:txBody>
                  <a:tcPr/>
                </a:tc>
                <a:tc hMerge="1">
                  <a:txBody>
                    <a:bodyPr/>
                    <a:lstStyle/>
                    <a:p>
                      <a:endParaRPr lang="fr-FR" dirty="0"/>
                    </a:p>
                  </a:txBody>
                  <a:tcPr/>
                </a:tc>
                <a:extLst>
                  <a:ext uri="{0D108BD9-81ED-4DB2-BD59-A6C34878D82A}">
                    <a16:rowId xmlns:a16="http://schemas.microsoft.com/office/drawing/2014/main" val="143683512"/>
                  </a:ext>
                </a:extLst>
              </a:tr>
              <a:tr h="370840">
                <a:tc>
                  <a:txBody>
                    <a:bodyPr/>
                    <a:lstStyle/>
                    <a:p>
                      <a:pPr algn="ctr"/>
                      <a:r>
                        <a:rPr lang="fr-FR" dirty="0"/>
                        <a:t>Modèle</a:t>
                      </a:r>
                    </a:p>
                  </a:txBody>
                  <a:tcPr/>
                </a:tc>
                <a:tc>
                  <a:txBody>
                    <a:bodyPr/>
                    <a:lstStyle/>
                    <a:p>
                      <a:pPr algn="ctr"/>
                      <a:endParaRPr lang="fr-FR"/>
                    </a:p>
                  </a:txBody>
                  <a:tcPr/>
                </a:tc>
                <a:extLst>
                  <a:ext uri="{0D108BD9-81ED-4DB2-BD59-A6C34878D82A}">
                    <a16:rowId xmlns:a16="http://schemas.microsoft.com/office/drawing/2014/main" val="1971952596"/>
                  </a:ext>
                </a:extLst>
              </a:tr>
              <a:tr h="370840">
                <a:tc>
                  <a:txBody>
                    <a:bodyPr/>
                    <a:lstStyle/>
                    <a:p>
                      <a:pPr algn="ctr"/>
                      <a:r>
                        <a:rPr lang="fr-FR" dirty="0"/>
                        <a:t>Prix</a:t>
                      </a:r>
                    </a:p>
                  </a:txBody>
                  <a:tcPr/>
                </a:tc>
                <a:tc>
                  <a:txBody>
                    <a:bodyPr/>
                    <a:lstStyle/>
                    <a:p>
                      <a:pPr algn="ctr"/>
                      <a:endParaRPr lang="fr-FR" dirty="0"/>
                    </a:p>
                  </a:txBody>
                  <a:tcPr/>
                </a:tc>
                <a:extLst>
                  <a:ext uri="{0D108BD9-81ED-4DB2-BD59-A6C34878D82A}">
                    <a16:rowId xmlns:a16="http://schemas.microsoft.com/office/drawing/2014/main" val="3587838678"/>
                  </a:ext>
                </a:extLst>
              </a:tr>
              <a:tr h="370840">
                <a:tc>
                  <a:txBody>
                    <a:bodyPr/>
                    <a:lstStyle/>
                    <a:p>
                      <a:pPr algn="ctr"/>
                      <a:r>
                        <a:rPr lang="fr-FR" dirty="0"/>
                        <a:t>Km</a:t>
                      </a:r>
                    </a:p>
                  </a:txBody>
                  <a:tcPr/>
                </a:tc>
                <a:tc>
                  <a:txBody>
                    <a:bodyPr/>
                    <a:lstStyle/>
                    <a:p>
                      <a:pPr algn="ctr"/>
                      <a:endParaRPr lang="fr-FR" dirty="0"/>
                    </a:p>
                  </a:txBody>
                  <a:tcPr/>
                </a:tc>
                <a:extLst>
                  <a:ext uri="{0D108BD9-81ED-4DB2-BD59-A6C34878D82A}">
                    <a16:rowId xmlns:a16="http://schemas.microsoft.com/office/drawing/2014/main" val="2227477226"/>
                  </a:ext>
                </a:extLst>
              </a:tr>
              <a:tr h="370840">
                <a:tc>
                  <a:txBody>
                    <a:bodyPr/>
                    <a:lstStyle/>
                    <a:p>
                      <a:pPr algn="ctr"/>
                      <a:r>
                        <a:rPr lang="fr-FR" dirty="0"/>
                        <a:t>…</a:t>
                      </a:r>
                    </a:p>
                  </a:txBody>
                  <a:tcPr/>
                </a:tc>
                <a:tc>
                  <a:txBody>
                    <a:bodyPr/>
                    <a:lstStyle/>
                    <a:p>
                      <a:pPr algn="ctr"/>
                      <a:endParaRPr lang="fr-FR" dirty="0"/>
                    </a:p>
                  </a:txBody>
                  <a:tcPr/>
                </a:tc>
                <a:extLst>
                  <a:ext uri="{0D108BD9-81ED-4DB2-BD59-A6C34878D82A}">
                    <a16:rowId xmlns:a16="http://schemas.microsoft.com/office/drawing/2014/main" val="2536157049"/>
                  </a:ext>
                </a:extLst>
              </a:tr>
            </a:tbl>
          </a:graphicData>
        </a:graphic>
      </p:graphicFrame>
      <p:sp>
        <p:nvSpPr>
          <p:cNvPr id="31" name="Rectangle 30">
            <a:extLst>
              <a:ext uri="{FF2B5EF4-FFF2-40B4-BE49-F238E27FC236}">
                <a16:creationId xmlns:a16="http://schemas.microsoft.com/office/drawing/2014/main" id="{71CBE2FD-B781-6ABE-05CC-E01D37AEB15D}"/>
              </a:ext>
            </a:extLst>
          </p:cNvPr>
          <p:cNvSpPr/>
          <p:nvPr/>
        </p:nvSpPr>
        <p:spPr>
          <a:xfrm>
            <a:off x="5890754" y="3894847"/>
            <a:ext cx="985166" cy="414664"/>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Ajouter</a:t>
            </a:r>
          </a:p>
        </p:txBody>
      </p:sp>
      <p:sp>
        <p:nvSpPr>
          <p:cNvPr id="12" name="Rectangle 11">
            <a:extLst>
              <a:ext uri="{FF2B5EF4-FFF2-40B4-BE49-F238E27FC236}">
                <a16:creationId xmlns:a16="http://schemas.microsoft.com/office/drawing/2014/main" id="{60174CB7-C292-3A48-BFD5-F5A6AE851687}"/>
              </a:ext>
            </a:extLst>
          </p:cNvPr>
          <p:cNvSpPr/>
          <p:nvPr/>
        </p:nvSpPr>
        <p:spPr>
          <a:xfrm>
            <a:off x="1652693" y="854663"/>
            <a:ext cx="73050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13" name="Groupe 12">
            <a:extLst>
              <a:ext uri="{FF2B5EF4-FFF2-40B4-BE49-F238E27FC236}">
                <a16:creationId xmlns:a16="http://schemas.microsoft.com/office/drawing/2014/main" id="{C52DCDFB-4AEC-DD54-DFCF-7F4C03005624}"/>
              </a:ext>
            </a:extLst>
          </p:cNvPr>
          <p:cNvGrpSpPr/>
          <p:nvPr/>
        </p:nvGrpSpPr>
        <p:grpSpPr>
          <a:xfrm>
            <a:off x="1644240" y="854662"/>
            <a:ext cx="738230" cy="661746"/>
            <a:chOff x="100668" y="125820"/>
            <a:chExt cx="1602297" cy="661746"/>
          </a:xfrm>
        </p:grpSpPr>
        <p:cxnSp>
          <p:nvCxnSpPr>
            <p:cNvPr id="14" name="Connecteur droit 13">
              <a:extLst>
                <a:ext uri="{FF2B5EF4-FFF2-40B4-BE49-F238E27FC236}">
                  <a16:creationId xmlns:a16="http://schemas.microsoft.com/office/drawing/2014/main" id="{11C41D7F-1B82-DC2F-8FB0-7236FF510D2F}"/>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15" name="Connecteur droit 14">
              <a:extLst>
                <a:ext uri="{FF2B5EF4-FFF2-40B4-BE49-F238E27FC236}">
                  <a16:creationId xmlns:a16="http://schemas.microsoft.com/office/drawing/2014/main" id="{68ED6974-DE50-ED32-4FCE-5C4DF69F0504}"/>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16" name="Rectangle 15">
            <a:extLst>
              <a:ext uri="{FF2B5EF4-FFF2-40B4-BE49-F238E27FC236}">
                <a16:creationId xmlns:a16="http://schemas.microsoft.com/office/drawing/2014/main" id="{33D0C2F9-8FB3-A7A1-4EC8-BF15966CF960}"/>
              </a:ext>
            </a:extLst>
          </p:cNvPr>
          <p:cNvSpPr/>
          <p:nvPr/>
        </p:nvSpPr>
        <p:spPr>
          <a:xfrm>
            <a:off x="5068412" y="871072"/>
            <a:ext cx="73050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17" name="Groupe 16">
            <a:extLst>
              <a:ext uri="{FF2B5EF4-FFF2-40B4-BE49-F238E27FC236}">
                <a16:creationId xmlns:a16="http://schemas.microsoft.com/office/drawing/2014/main" id="{C6B3C740-FB86-3F6E-CF94-D9313459F569}"/>
              </a:ext>
            </a:extLst>
          </p:cNvPr>
          <p:cNvGrpSpPr/>
          <p:nvPr/>
        </p:nvGrpSpPr>
        <p:grpSpPr>
          <a:xfrm>
            <a:off x="5059959" y="871071"/>
            <a:ext cx="738230" cy="661746"/>
            <a:chOff x="100668" y="125820"/>
            <a:chExt cx="1602297" cy="661746"/>
          </a:xfrm>
        </p:grpSpPr>
        <p:cxnSp>
          <p:nvCxnSpPr>
            <p:cNvPr id="21" name="Connecteur droit 20">
              <a:extLst>
                <a:ext uri="{FF2B5EF4-FFF2-40B4-BE49-F238E27FC236}">
                  <a16:creationId xmlns:a16="http://schemas.microsoft.com/office/drawing/2014/main" id="{4AE2795A-7588-0445-1274-B4A04EA635D0}"/>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22" name="Connecteur droit 21">
              <a:extLst>
                <a:ext uri="{FF2B5EF4-FFF2-40B4-BE49-F238E27FC236}">
                  <a16:creationId xmlns:a16="http://schemas.microsoft.com/office/drawing/2014/main" id="{A0C439F8-EA22-5145-8EB3-46C49EB4C642}"/>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2" name="Rectangle 1">
            <a:extLst>
              <a:ext uri="{FF2B5EF4-FFF2-40B4-BE49-F238E27FC236}">
                <a16:creationId xmlns:a16="http://schemas.microsoft.com/office/drawing/2014/main" id="{52C49695-9D61-11D1-B53A-96690A3B810B}"/>
              </a:ext>
            </a:extLst>
          </p:cNvPr>
          <p:cNvSpPr/>
          <p:nvPr/>
        </p:nvSpPr>
        <p:spPr>
          <a:xfrm>
            <a:off x="1695506" y="4794525"/>
            <a:ext cx="2055549" cy="49448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sp>
        <p:nvSpPr>
          <p:cNvPr id="3" name="Rectangle 2">
            <a:extLst>
              <a:ext uri="{FF2B5EF4-FFF2-40B4-BE49-F238E27FC236}">
                <a16:creationId xmlns:a16="http://schemas.microsoft.com/office/drawing/2014/main" id="{4D27DC2A-B0E2-49AF-573F-0B74E75097BE}"/>
              </a:ext>
            </a:extLst>
          </p:cNvPr>
          <p:cNvSpPr/>
          <p:nvPr/>
        </p:nvSpPr>
        <p:spPr>
          <a:xfrm>
            <a:off x="1519204" y="1720232"/>
            <a:ext cx="2528449" cy="494480"/>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lumMod val="95000"/>
                    <a:lumOff val="5000"/>
                  </a:schemeClr>
                </a:solidFill>
              </a:rPr>
              <a:t>Connexion</a:t>
            </a:r>
          </a:p>
        </p:txBody>
      </p:sp>
      <p:sp>
        <p:nvSpPr>
          <p:cNvPr id="5" name="Rectangle 4">
            <a:extLst>
              <a:ext uri="{FF2B5EF4-FFF2-40B4-BE49-F238E27FC236}">
                <a16:creationId xmlns:a16="http://schemas.microsoft.com/office/drawing/2014/main" id="{31DBC1F9-DA25-473A-D80D-F0B465668F72}"/>
              </a:ext>
            </a:extLst>
          </p:cNvPr>
          <p:cNvSpPr/>
          <p:nvPr/>
        </p:nvSpPr>
        <p:spPr>
          <a:xfrm>
            <a:off x="1519205" y="2391791"/>
            <a:ext cx="2528449" cy="311383"/>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Identifiant</a:t>
            </a:r>
          </a:p>
        </p:txBody>
      </p:sp>
      <p:sp>
        <p:nvSpPr>
          <p:cNvPr id="19" name="Rectangle 18">
            <a:extLst>
              <a:ext uri="{FF2B5EF4-FFF2-40B4-BE49-F238E27FC236}">
                <a16:creationId xmlns:a16="http://schemas.microsoft.com/office/drawing/2014/main" id="{4FF134F9-4E00-0961-E2B9-BA0E41239E73}"/>
              </a:ext>
            </a:extLst>
          </p:cNvPr>
          <p:cNvSpPr/>
          <p:nvPr/>
        </p:nvSpPr>
        <p:spPr>
          <a:xfrm>
            <a:off x="1519205" y="2807715"/>
            <a:ext cx="2528449"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23" name="Rectangle 22">
            <a:extLst>
              <a:ext uri="{FF2B5EF4-FFF2-40B4-BE49-F238E27FC236}">
                <a16:creationId xmlns:a16="http://schemas.microsoft.com/office/drawing/2014/main" id="{DBC81E62-D564-F321-41A7-E4022CA3A883}"/>
              </a:ext>
            </a:extLst>
          </p:cNvPr>
          <p:cNvSpPr/>
          <p:nvPr/>
        </p:nvSpPr>
        <p:spPr>
          <a:xfrm>
            <a:off x="1491651" y="3524357"/>
            <a:ext cx="2528449" cy="355922"/>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Mot de passe</a:t>
            </a:r>
          </a:p>
        </p:txBody>
      </p:sp>
      <p:sp>
        <p:nvSpPr>
          <p:cNvPr id="25" name="Rectangle 24">
            <a:extLst>
              <a:ext uri="{FF2B5EF4-FFF2-40B4-BE49-F238E27FC236}">
                <a16:creationId xmlns:a16="http://schemas.microsoft.com/office/drawing/2014/main" id="{EFD9A355-7F06-F82A-C0CB-A5B96ED4775D}"/>
              </a:ext>
            </a:extLst>
          </p:cNvPr>
          <p:cNvSpPr/>
          <p:nvPr/>
        </p:nvSpPr>
        <p:spPr>
          <a:xfrm>
            <a:off x="1491651" y="3945887"/>
            <a:ext cx="2528449"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Tree>
    <p:extLst>
      <p:ext uri="{BB962C8B-B14F-4D97-AF65-F5344CB8AC3E}">
        <p14:creationId xmlns:p14="http://schemas.microsoft.com/office/powerpoint/2010/main" val="286863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B3263-718A-CB2D-CED3-F86C715CCD51}"/>
              </a:ext>
            </a:extLst>
          </p:cNvPr>
          <p:cNvSpPr>
            <a:spLocks noGrp="1"/>
          </p:cNvSpPr>
          <p:nvPr>
            <p:ph type="title"/>
          </p:nvPr>
        </p:nvSpPr>
        <p:spPr>
          <a:xfrm>
            <a:off x="838200" y="2489381"/>
            <a:ext cx="10515600" cy="1325563"/>
          </a:xfrm>
        </p:spPr>
        <p:txBody>
          <a:bodyPr/>
          <a:lstStyle/>
          <a:p>
            <a:pPr algn="ctr"/>
            <a:r>
              <a:rPr lang="fr-FR" dirty="0"/>
              <a:t>Mockup</a:t>
            </a:r>
          </a:p>
        </p:txBody>
      </p:sp>
    </p:spTree>
    <p:extLst>
      <p:ext uri="{BB962C8B-B14F-4D97-AF65-F5344CB8AC3E}">
        <p14:creationId xmlns:p14="http://schemas.microsoft.com/office/powerpoint/2010/main" val="224876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2E4A9FB2-9ADE-43C6-9B9F-B36113F32E40}"/>
              </a:ext>
            </a:extLst>
          </p:cNvPr>
          <p:cNvSpPr/>
          <p:nvPr/>
        </p:nvSpPr>
        <p:spPr>
          <a:xfrm>
            <a:off x="504791" y="1741997"/>
            <a:ext cx="1979037" cy="132387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9" name="Rectangle : coins arrondis 8">
            <a:extLst>
              <a:ext uri="{FF2B5EF4-FFF2-40B4-BE49-F238E27FC236}">
                <a16:creationId xmlns:a16="http://schemas.microsoft.com/office/drawing/2014/main" id="{81DCC0AE-DB40-6718-2BC2-E9552F2DC06F}"/>
              </a:ext>
            </a:extLst>
          </p:cNvPr>
          <p:cNvSpPr/>
          <p:nvPr/>
        </p:nvSpPr>
        <p:spPr>
          <a:xfrm>
            <a:off x="7455255" y="1751439"/>
            <a:ext cx="1734414" cy="1119588"/>
          </a:xfrm>
          <a:prstGeom prst="roundRect">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4350"/>
                </a:solidFill>
                <a:latin typeface="Sagona" panose="02010004040101010103" pitchFamily="2" charset="0"/>
              </a:rPr>
              <a:t>Véhicules d’occasion à vendre</a:t>
            </a:r>
          </a:p>
        </p:txBody>
      </p:sp>
      <p:sp>
        <p:nvSpPr>
          <p:cNvPr id="53" name="Rectangle 52">
            <a:extLst>
              <a:ext uri="{FF2B5EF4-FFF2-40B4-BE49-F238E27FC236}">
                <a16:creationId xmlns:a16="http://schemas.microsoft.com/office/drawing/2014/main" id="{DD531D0F-D43E-04D8-26F6-F34C1997AABE}"/>
              </a:ext>
            </a:extLst>
          </p:cNvPr>
          <p:cNvSpPr/>
          <p:nvPr/>
        </p:nvSpPr>
        <p:spPr>
          <a:xfrm>
            <a:off x="9413998" y="3216292"/>
            <a:ext cx="1773247" cy="1340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i="1" dirty="0">
                <a:solidFill>
                  <a:srgbClr val="D92332"/>
                </a:solidFill>
              </a:rPr>
              <a:t>Lorem ipsum dolor sit amet, consectetur adipiscing elit, sed do eiusmod tempor incididunt ut labore et dolore magna aliqua.</a:t>
            </a:r>
          </a:p>
          <a:p>
            <a:pPr algn="ctr"/>
            <a:endParaRPr lang="fr-FR" sz="1000" i="1" dirty="0">
              <a:solidFill>
                <a:srgbClr val="D92332"/>
              </a:solidFill>
            </a:endParaRPr>
          </a:p>
          <a:p>
            <a:pPr algn="ctr"/>
            <a:endParaRPr lang="fr-FR" sz="1000" i="1" dirty="0">
              <a:solidFill>
                <a:srgbClr val="D92332"/>
              </a:solidFill>
            </a:endParaRPr>
          </a:p>
        </p:txBody>
      </p:sp>
      <p:sp>
        <p:nvSpPr>
          <p:cNvPr id="54" name="Étoile : 5 branches 53">
            <a:extLst>
              <a:ext uri="{FF2B5EF4-FFF2-40B4-BE49-F238E27FC236}">
                <a16:creationId xmlns:a16="http://schemas.microsoft.com/office/drawing/2014/main" id="{E21E9F99-1A4E-6774-8868-17C30F7B5E41}"/>
              </a:ext>
            </a:extLst>
          </p:cNvPr>
          <p:cNvSpPr/>
          <p:nvPr/>
        </p:nvSpPr>
        <p:spPr>
          <a:xfrm flipH="1">
            <a:off x="10018463" y="4165741"/>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5" name="Étoile : 5 branches 54">
            <a:extLst>
              <a:ext uri="{FF2B5EF4-FFF2-40B4-BE49-F238E27FC236}">
                <a16:creationId xmlns:a16="http://schemas.microsoft.com/office/drawing/2014/main" id="{7F4F1054-020D-D54D-AB94-5EBFBD242FC5}"/>
              </a:ext>
            </a:extLst>
          </p:cNvPr>
          <p:cNvSpPr/>
          <p:nvPr/>
        </p:nvSpPr>
        <p:spPr>
          <a:xfrm flipH="1">
            <a:off x="10597074" y="4165638"/>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 name="Étoile : 5 branches 55">
            <a:extLst>
              <a:ext uri="{FF2B5EF4-FFF2-40B4-BE49-F238E27FC236}">
                <a16:creationId xmlns:a16="http://schemas.microsoft.com/office/drawing/2014/main" id="{DB1A04A9-F25E-4651-DCFE-6A23F5AD943E}"/>
              </a:ext>
            </a:extLst>
          </p:cNvPr>
          <p:cNvSpPr/>
          <p:nvPr/>
        </p:nvSpPr>
        <p:spPr>
          <a:xfrm flipH="1">
            <a:off x="10419866" y="4165638"/>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Étoile : 5 branches 56">
            <a:extLst>
              <a:ext uri="{FF2B5EF4-FFF2-40B4-BE49-F238E27FC236}">
                <a16:creationId xmlns:a16="http://schemas.microsoft.com/office/drawing/2014/main" id="{576F2E0A-DFA1-A947-6E4A-6B1EE582CCFB}"/>
              </a:ext>
            </a:extLst>
          </p:cNvPr>
          <p:cNvSpPr/>
          <p:nvPr/>
        </p:nvSpPr>
        <p:spPr>
          <a:xfrm flipH="1">
            <a:off x="9844966" y="4165638"/>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Étoile : 5 branches 57">
            <a:extLst>
              <a:ext uri="{FF2B5EF4-FFF2-40B4-BE49-F238E27FC236}">
                <a16:creationId xmlns:a16="http://schemas.microsoft.com/office/drawing/2014/main" id="{5621F4ED-E74D-632E-6BB3-F95C726FB50C}"/>
              </a:ext>
            </a:extLst>
          </p:cNvPr>
          <p:cNvSpPr/>
          <p:nvPr/>
        </p:nvSpPr>
        <p:spPr>
          <a:xfrm flipH="1">
            <a:off x="10214721" y="4165743"/>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 name="Image 3">
            <a:extLst>
              <a:ext uri="{FF2B5EF4-FFF2-40B4-BE49-F238E27FC236}">
                <a16:creationId xmlns:a16="http://schemas.microsoft.com/office/drawing/2014/main" id="{22DA289F-FF00-8A62-C7C1-92854D3D5DEF}"/>
              </a:ext>
            </a:extLst>
          </p:cNvPr>
          <p:cNvPicPr>
            <a:picLocks noChangeAspect="1"/>
          </p:cNvPicPr>
          <p:nvPr/>
        </p:nvPicPr>
        <p:blipFill>
          <a:blip r:embed="rId2"/>
          <a:stretch>
            <a:fillRect/>
          </a:stretch>
        </p:blipFill>
        <p:spPr>
          <a:xfrm>
            <a:off x="1551" y="22234"/>
            <a:ext cx="3018486" cy="1263705"/>
          </a:xfrm>
          <a:prstGeom prst="rect">
            <a:avLst/>
          </a:prstGeom>
        </p:spPr>
      </p:pic>
      <p:sp>
        <p:nvSpPr>
          <p:cNvPr id="7" name="Rectangle : coins arrondis 6">
            <a:extLst>
              <a:ext uri="{FF2B5EF4-FFF2-40B4-BE49-F238E27FC236}">
                <a16:creationId xmlns:a16="http://schemas.microsoft.com/office/drawing/2014/main" id="{131E784A-4501-8AC2-A6B6-F71C00E1ACC6}"/>
              </a:ext>
            </a:extLst>
          </p:cNvPr>
          <p:cNvSpPr/>
          <p:nvPr/>
        </p:nvSpPr>
        <p:spPr>
          <a:xfrm>
            <a:off x="2698810" y="1741997"/>
            <a:ext cx="1979037" cy="132387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10" name="Rectangle : coins arrondis 9">
            <a:extLst>
              <a:ext uri="{FF2B5EF4-FFF2-40B4-BE49-F238E27FC236}">
                <a16:creationId xmlns:a16="http://schemas.microsoft.com/office/drawing/2014/main" id="{EE4C62E9-40A0-B25F-C184-A1C74324CC64}"/>
              </a:ext>
            </a:extLst>
          </p:cNvPr>
          <p:cNvSpPr/>
          <p:nvPr/>
        </p:nvSpPr>
        <p:spPr>
          <a:xfrm>
            <a:off x="2719645" y="3551726"/>
            <a:ext cx="1979037" cy="132387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31" name="Rectangle : coins arrondis 30">
            <a:extLst>
              <a:ext uri="{FF2B5EF4-FFF2-40B4-BE49-F238E27FC236}">
                <a16:creationId xmlns:a16="http://schemas.microsoft.com/office/drawing/2014/main" id="{D9D4C22F-374D-DE13-EC7A-25CE586282AE}"/>
              </a:ext>
            </a:extLst>
          </p:cNvPr>
          <p:cNvSpPr/>
          <p:nvPr/>
        </p:nvSpPr>
        <p:spPr>
          <a:xfrm>
            <a:off x="4886624" y="1751438"/>
            <a:ext cx="1979037" cy="132387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32" name="Rectangle : coins arrondis 31">
            <a:extLst>
              <a:ext uri="{FF2B5EF4-FFF2-40B4-BE49-F238E27FC236}">
                <a16:creationId xmlns:a16="http://schemas.microsoft.com/office/drawing/2014/main" id="{BD7C46F6-8A01-0A98-4240-75FFDE44E2CA}"/>
              </a:ext>
            </a:extLst>
          </p:cNvPr>
          <p:cNvSpPr/>
          <p:nvPr/>
        </p:nvSpPr>
        <p:spPr>
          <a:xfrm>
            <a:off x="4933849" y="3551726"/>
            <a:ext cx="1979037" cy="132387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33" name="Rectangle : coins arrondis 32">
            <a:extLst>
              <a:ext uri="{FF2B5EF4-FFF2-40B4-BE49-F238E27FC236}">
                <a16:creationId xmlns:a16="http://schemas.microsoft.com/office/drawing/2014/main" id="{5C91452D-4DDE-CD7C-794B-87F2509E5E50}"/>
              </a:ext>
            </a:extLst>
          </p:cNvPr>
          <p:cNvSpPr/>
          <p:nvPr/>
        </p:nvSpPr>
        <p:spPr>
          <a:xfrm>
            <a:off x="504790" y="3571187"/>
            <a:ext cx="1979037" cy="132387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pic>
        <p:nvPicPr>
          <p:cNvPr id="36" name="Image 35" descr="Une image contenant roue, ciel, pneu, véhicule&#10;&#10;Description générée automatiquement">
            <a:extLst>
              <a:ext uri="{FF2B5EF4-FFF2-40B4-BE49-F238E27FC236}">
                <a16:creationId xmlns:a16="http://schemas.microsoft.com/office/drawing/2014/main" id="{50D387CF-CD6A-FBA7-8AA1-7A8F35865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8458" y="1616771"/>
            <a:ext cx="955603" cy="711887"/>
          </a:xfrm>
          <a:prstGeom prst="rect">
            <a:avLst/>
          </a:prstGeom>
        </p:spPr>
      </p:pic>
      <p:pic>
        <p:nvPicPr>
          <p:cNvPr id="38" name="Image 37" descr="Une image contenant plein air, véhicule, Véhicule terrestre, ciel&#10;&#10;Description générée automatiquement">
            <a:extLst>
              <a:ext uri="{FF2B5EF4-FFF2-40B4-BE49-F238E27FC236}">
                <a16:creationId xmlns:a16="http://schemas.microsoft.com/office/drawing/2014/main" id="{23E9BDAE-C604-2F3B-B721-6CC5142EEA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4062" y="1612301"/>
            <a:ext cx="1017186" cy="711887"/>
          </a:xfrm>
          <a:prstGeom prst="rect">
            <a:avLst/>
          </a:prstGeom>
        </p:spPr>
      </p:pic>
      <p:pic>
        <p:nvPicPr>
          <p:cNvPr id="40" name="Image 39" descr="Une image contenant véhicule, Véhicule terrestre, roue, bâtiment&#10;&#10;Description générée automatiquement">
            <a:extLst>
              <a:ext uri="{FF2B5EF4-FFF2-40B4-BE49-F238E27FC236}">
                <a16:creationId xmlns:a16="http://schemas.microsoft.com/office/drawing/2014/main" id="{BA72D810-04D0-546B-B023-C7F437C6E2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8456" y="2312006"/>
            <a:ext cx="955603" cy="636820"/>
          </a:xfrm>
          <a:prstGeom prst="rect">
            <a:avLst/>
          </a:prstGeom>
        </p:spPr>
      </p:pic>
      <p:pic>
        <p:nvPicPr>
          <p:cNvPr id="42" name="Image 41" descr="Une image contenant roue, véhicule, Véhicule terrestre, Véhicule de luxe&#10;&#10;Description générée automatiquement">
            <a:extLst>
              <a:ext uri="{FF2B5EF4-FFF2-40B4-BE49-F238E27FC236}">
                <a16:creationId xmlns:a16="http://schemas.microsoft.com/office/drawing/2014/main" id="{47287453-2022-5380-3E20-8DC0B508E0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0214707" y="2317566"/>
            <a:ext cx="1026540" cy="684092"/>
          </a:xfrm>
          <a:prstGeom prst="rect">
            <a:avLst/>
          </a:prstGeom>
        </p:spPr>
      </p:pic>
      <p:sp>
        <p:nvSpPr>
          <p:cNvPr id="43" name="Rectangle 42">
            <a:extLst>
              <a:ext uri="{FF2B5EF4-FFF2-40B4-BE49-F238E27FC236}">
                <a16:creationId xmlns:a16="http://schemas.microsoft.com/office/drawing/2014/main" id="{21CCB32B-B107-F19C-F373-CBDAB8E47451}"/>
              </a:ext>
            </a:extLst>
          </p:cNvPr>
          <p:cNvSpPr/>
          <p:nvPr/>
        </p:nvSpPr>
        <p:spPr>
          <a:xfrm>
            <a:off x="7649219" y="3242955"/>
            <a:ext cx="1773247" cy="1340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i="1" dirty="0">
                <a:solidFill>
                  <a:srgbClr val="D92332"/>
                </a:solidFill>
              </a:rPr>
              <a:t>Lorem ipsum dolor sit amet, consectetur adipiscing elit, sed do eiusmod tempor incididunt ut labore et dolore magna aliqua.</a:t>
            </a:r>
          </a:p>
          <a:p>
            <a:pPr algn="ctr"/>
            <a:endParaRPr lang="fr-FR" sz="1000" i="1" dirty="0">
              <a:solidFill>
                <a:srgbClr val="D92332"/>
              </a:solidFill>
            </a:endParaRPr>
          </a:p>
          <a:p>
            <a:pPr algn="ctr"/>
            <a:endParaRPr lang="fr-FR" sz="1000" i="1" dirty="0">
              <a:solidFill>
                <a:srgbClr val="D92332"/>
              </a:solidFill>
            </a:endParaRPr>
          </a:p>
        </p:txBody>
      </p:sp>
      <p:sp>
        <p:nvSpPr>
          <p:cNvPr id="44" name="Étoile : 5 branches 43">
            <a:extLst>
              <a:ext uri="{FF2B5EF4-FFF2-40B4-BE49-F238E27FC236}">
                <a16:creationId xmlns:a16="http://schemas.microsoft.com/office/drawing/2014/main" id="{25ABD5A1-791E-9572-77FF-707761250291}"/>
              </a:ext>
            </a:extLst>
          </p:cNvPr>
          <p:cNvSpPr/>
          <p:nvPr/>
        </p:nvSpPr>
        <p:spPr>
          <a:xfrm flipH="1">
            <a:off x="8253684" y="4192404"/>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Étoile : 5 branches 44">
            <a:extLst>
              <a:ext uri="{FF2B5EF4-FFF2-40B4-BE49-F238E27FC236}">
                <a16:creationId xmlns:a16="http://schemas.microsoft.com/office/drawing/2014/main" id="{E5DB526E-6DBE-D444-7D45-EEDD583C07DA}"/>
              </a:ext>
            </a:extLst>
          </p:cNvPr>
          <p:cNvSpPr/>
          <p:nvPr/>
        </p:nvSpPr>
        <p:spPr>
          <a:xfrm flipH="1">
            <a:off x="8832295" y="4192301"/>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Étoile : 5 branches 45">
            <a:extLst>
              <a:ext uri="{FF2B5EF4-FFF2-40B4-BE49-F238E27FC236}">
                <a16:creationId xmlns:a16="http://schemas.microsoft.com/office/drawing/2014/main" id="{F3A2238C-624E-B8A7-DAEB-DCDCC09DD943}"/>
              </a:ext>
            </a:extLst>
          </p:cNvPr>
          <p:cNvSpPr/>
          <p:nvPr/>
        </p:nvSpPr>
        <p:spPr>
          <a:xfrm flipH="1">
            <a:off x="8655087" y="4192301"/>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 name="Étoile : 5 branches 46">
            <a:extLst>
              <a:ext uri="{FF2B5EF4-FFF2-40B4-BE49-F238E27FC236}">
                <a16:creationId xmlns:a16="http://schemas.microsoft.com/office/drawing/2014/main" id="{210F5BDD-ABC5-9A30-2317-C63FF15E5777}"/>
              </a:ext>
            </a:extLst>
          </p:cNvPr>
          <p:cNvSpPr/>
          <p:nvPr/>
        </p:nvSpPr>
        <p:spPr>
          <a:xfrm flipH="1">
            <a:off x="8080187" y="4192301"/>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 name="Étoile : 5 branches 60">
            <a:extLst>
              <a:ext uri="{FF2B5EF4-FFF2-40B4-BE49-F238E27FC236}">
                <a16:creationId xmlns:a16="http://schemas.microsoft.com/office/drawing/2014/main" id="{2C0F4DD9-AE6E-7EBA-B10A-176CD1D95C16}"/>
              </a:ext>
            </a:extLst>
          </p:cNvPr>
          <p:cNvSpPr/>
          <p:nvPr/>
        </p:nvSpPr>
        <p:spPr>
          <a:xfrm flipH="1">
            <a:off x="8449942" y="4192406"/>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Rectangle : coins arrondis 61">
            <a:extLst>
              <a:ext uri="{FF2B5EF4-FFF2-40B4-BE49-F238E27FC236}">
                <a16:creationId xmlns:a16="http://schemas.microsoft.com/office/drawing/2014/main" id="{3FB6B375-988D-2DCB-E9BB-F8E1E22AF48F}"/>
              </a:ext>
            </a:extLst>
          </p:cNvPr>
          <p:cNvSpPr/>
          <p:nvPr/>
        </p:nvSpPr>
        <p:spPr>
          <a:xfrm>
            <a:off x="8731287" y="4709596"/>
            <a:ext cx="1611020" cy="429936"/>
          </a:xfrm>
          <a:prstGeom prst="roundRect">
            <a:avLst/>
          </a:prstGeom>
          <a:solidFill>
            <a:srgbClr val="D92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latin typeface="Sagona" panose="02010004040101010103" pitchFamily="2" charset="0"/>
                <a:cs typeface="Tunga" panose="020B0502040204020203" pitchFamily="34" charset="0"/>
              </a:rPr>
              <a:t>Ajouter un commentaire</a:t>
            </a:r>
          </a:p>
        </p:txBody>
      </p:sp>
      <p:pic>
        <p:nvPicPr>
          <p:cNvPr id="5" name="Image 4">
            <a:extLst>
              <a:ext uri="{FF2B5EF4-FFF2-40B4-BE49-F238E27FC236}">
                <a16:creationId xmlns:a16="http://schemas.microsoft.com/office/drawing/2014/main" id="{69D249D6-1E95-935C-2988-99DABE0A1873}"/>
              </a:ext>
            </a:extLst>
          </p:cNvPr>
          <p:cNvPicPr>
            <a:picLocks noChangeAspect="1"/>
          </p:cNvPicPr>
          <p:nvPr/>
        </p:nvPicPr>
        <p:blipFill>
          <a:blip r:embed="rId7"/>
          <a:stretch>
            <a:fillRect/>
          </a:stretch>
        </p:blipFill>
        <p:spPr>
          <a:xfrm>
            <a:off x="11184084" y="372476"/>
            <a:ext cx="666750" cy="723900"/>
          </a:xfrm>
          <a:prstGeom prst="rect">
            <a:avLst/>
          </a:prstGeom>
        </p:spPr>
      </p:pic>
      <p:sp>
        <p:nvSpPr>
          <p:cNvPr id="6" name="Rectangle : coins arrondis 5">
            <a:extLst>
              <a:ext uri="{FF2B5EF4-FFF2-40B4-BE49-F238E27FC236}">
                <a16:creationId xmlns:a16="http://schemas.microsoft.com/office/drawing/2014/main" id="{C5D07E31-60F1-B91E-51AE-681D3579D13B}"/>
              </a:ext>
            </a:extLst>
          </p:cNvPr>
          <p:cNvSpPr/>
          <p:nvPr/>
        </p:nvSpPr>
        <p:spPr>
          <a:xfrm>
            <a:off x="7940352" y="5753981"/>
            <a:ext cx="4251648" cy="1128276"/>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03F57E67-8624-8EFD-6D8E-F93401914473}"/>
              </a:ext>
            </a:extLst>
          </p:cNvPr>
          <p:cNvSpPr/>
          <p:nvPr/>
        </p:nvSpPr>
        <p:spPr>
          <a:xfrm>
            <a:off x="-8390" y="5753980"/>
            <a:ext cx="9139138" cy="111958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solidFill>
                  <a:srgbClr val="D92332"/>
                </a:solidFill>
              </a:rPr>
              <a:t>31 Rue des Voitures – 75000 Paris</a:t>
            </a:r>
          </a:p>
          <a:p>
            <a:pPr algn="ctr"/>
            <a:endParaRPr lang="fr-FR" sz="1050" dirty="0">
              <a:solidFill>
                <a:srgbClr val="D92332"/>
              </a:solidFill>
            </a:endParaRPr>
          </a:p>
          <a:p>
            <a:pPr algn="ctr"/>
            <a:r>
              <a:rPr lang="fr-FR" sz="1050" i="1" dirty="0">
                <a:solidFill>
                  <a:srgbClr val="D92332"/>
                </a:solidFill>
              </a:rPr>
              <a:t>Lundi : 9h00-12h00 et 15h00-19h00  	Jeudi : 9h00-12h00 et 15h00-19h00</a:t>
            </a:r>
          </a:p>
          <a:p>
            <a:pPr algn="ctr"/>
            <a:r>
              <a:rPr lang="fr-FR" sz="1050" i="1" dirty="0">
                <a:solidFill>
                  <a:srgbClr val="D92332"/>
                </a:solidFill>
              </a:rPr>
              <a:t>Mardi : 9h00-12h00 et 15h00-19h00 	Vendredi : 9h00-12h00 et 15h00-19h00</a:t>
            </a:r>
          </a:p>
          <a:p>
            <a:pPr algn="ctr"/>
            <a:r>
              <a:rPr lang="fr-FR" sz="1050" i="1" dirty="0">
                <a:solidFill>
                  <a:srgbClr val="D92332"/>
                </a:solidFill>
              </a:rPr>
              <a:t>Mercredi : 9h00-12h00 et 15h00-19h00 	Samedi : 9h00-12h00 et 15h00-19h00</a:t>
            </a:r>
          </a:p>
        </p:txBody>
      </p:sp>
      <p:sp>
        <p:nvSpPr>
          <p:cNvPr id="11" name="Rectangle 10">
            <a:extLst>
              <a:ext uri="{FF2B5EF4-FFF2-40B4-BE49-F238E27FC236}">
                <a16:creationId xmlns:a16="http://schemas.microsoft.com/office/drawing/2014/main" id="{1C3EBC97-BE22-DA90-D593-D31B26D45B43}"/>
              </a:ext>
            </a:extLst>
          </p:cNvPr>
          <p:cNvSpPr/>
          <p:nvPr/>
        </p:nvSpPr>
        <p:spPr>
          <a:xfrm>
            <a:off x="8932331" y="6410355"/>
            <a:ext cx="2810504" cy="429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D92332"/>
                </a:solidFill>
                <a:latin typeface="Sagona" panose="02010004040101010103" pitchFamily="2" charset="0"/>
              </a:rPr>
              <a:t>01 02 03 04 05</a:t>
            </a:r>
          </a:p>
        </p:txBody>
      </p:sp>
      <p:sp>
        <p:nvSpPr>
          <p:cNvPr id="12" name="Rectangle : coins arrondis 11">
            <a:extLst>
              <a:ext uri="{FF2B5EF4-FFF2-40B4-BE49-F238E27FC236}">
                <a16:creationId xmlns:a16="http://schemas.microsoft.com/office/drawing/2014/main" id="{90188565-C2A3-A5A7-484C-004F0B53850D}"/>
              </a:ext>
            </a:extLst>
          </p:cNvPr>
          <p:cNvSpPr/>
          <p:nvPr/>
        </p:nvSpPr>
        <p:spPr>
          <a:xfrm>
            <a:off x="9256122" y="5913882"/>
            <a:ext cx="2089521" cy="489740"/>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Contacter-nous</a:t>
            </a:r>
          </a:p>
        </p:txBody>
      </p:sp>
    </p:spTree>
    <p:extLst>
      <p:ext uri="{BB962C8B-B14F-4D97-AF65-F5344CB8AC3E}">
        <p14:creationId xmlns:p14="http://schemas.microsoft.com/office/powerpoint/2010/main" val="2246124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 coins arrondis 25">
            <a:extLst>
              <a:ext uri="{FF2B5EF4-FFF2-40B4-BE49-F238E27FC236}">
                <a16:creationId xmlns:a16="http://schemas.microsoft.com/office/drawing/2014/main" id="{B783AF59-29C7-13BE-C872-098A46BB58E6}"/>
              </a:ext>
            </a:extLst>
          </p:cNvPr>
          <p:cNvSpPr/>
          <p:nvPr/>
        </p:nvSpPr>
        <p:spPr>
          <a:xfrm>
            <a:off x="7940352" y="5753981"/>
            <a:ext cx="4251648" cy="1128276"/>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76B215DE-C8B5-26BA-33FD-FA3F55D302AC}"/>
              </a:ext>
            </a:extLst>
          </p:cNvPr>
          <p:cNvSpPr/>
          <p:nvPr/>
        </p:nvSpPr>
        <p:spPr>
          <a:xfrm>
            <a:off x="989825" y="3616575"/>
            <a:ext cx="2259478" cy="1308682"/>
          </a:xfrm>
          <a:prstGeom prst="rect">
            <a:avLst/>
          </a:prstGeom>
          <a:noFill/>
          <a:ln>
            <a:solidFill>
              <a:srgbClr val="D943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2332"/>
                </a:solidFill>
                <a:latin typeface="Sagona" panose="02010004040101010103" pitchFamily="2" charset="0"/>
              </a:rPr>
              <a:t>Marque - Modèle</a:t>
            </a:r>
          </a:p>
          <a:p>
            <a:pPr algn="ctr"/>
            <a:endParaRPr lang="fr-FR" sz="800" i="1" dirty="0">
              <a:solidFill>
                <a:srgbClr val="D92332"/>
              </a:solidFill>
              <a:latin typeface="Sagona" panose="02010004040101010103" pitchFamily="2" charset="0"/>
            </a:endParaRPr>
          </a:p>
          <a:p>
            <a:r>
              <a:rPr lang="fr-FR" sz="1400" i="1" dirty="0">
                <a:solidFill>
                  <a:schemeClr val="tx1"/>
                </a:solidFill>
                <a:latin typeface="Sagona" panose="02010004040101010103" pitchFamily="2" charset="0"/>
              </a:rPr>
              <a:t>Prix : 10 000€ </a:t>
            </a:r>
          </a:p>
          <a:p>
            <a:r>
              <a:rPr lang="fr-FR" sz="1400" i="1" dirty="0">
                <a:solidFill>
                  <a:schemeClr val="tx1"/>
                </a:solidFill>
                <a:latin typeface="Sagona" panose="02010004040101010103" pitchFamily="2" charset="0"/>
              </a:rPr>
              <a:t>Année : 2005</a:t>
            </a:r>
          </a:p>
          <a:p>
            <a:r>
              <a:rPr lang="fr-FR" sz="1400" i="1" dirty="0">
                <a:solidFill>
                  <a:schemeClr val="tx1"/>
                </a:solidFill>
                <a:latin typeface="Sagona" panose="02010004040101010103" pitchFamily="2" charset="0"/>
              </a:rPr>
              <a:t>Kilométrage : 1 000 km</a:t>
            </a:r>
            <a:endParaRPr lang="fr-FR" dirty="0">
              <a:solidFill>
                <a:schemeClr val="tx1"/>
              </a:solidFill>
              <a:latin typeface="Sagona" panose="02010004040101010103" pitchFamily="2" charset="0"/>
            </a:endParaRPr>
          </a:p>
        </p:txBody>
      </p:sp>
      <p:sp>
        <p:nvSpPr>
          <p:cNvPr id="32" name="Rectangle 31">
            <a:extLst>
              <a:ext uri="{FF2B5EF4-FFF2-40B4-BE49-F238E27FC236}">
                <a16:creationId xmlns:a16="http://schemas.microsoft.com/office/drawing/2014/main" id="{889731A9-7173-C336-388C-605BF5D87919}"/>
              </a:ext>
            </a:extLst>
          </p:cNvPr>
          <p:cNvSpPr/>
          <p:nvPr/>
        </p:nvSpPr>
        <p:spPr>
          <a:xfrm>
            <a:off x="5652480" y="5424023"/>
            <a:ext cx="953590" cy="3386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rgbClr val="D92332"/>
                </a:solidFill>
              </a:rPr>
              <a:t>Page 1/2</a:t>
            </a:r>
          </a:p>
        </p:txBody>
      </p:sp>
      <p:pic>
        <p:nvPicPr>
          <p:cNvPr id="2" name="Image 1">
            <a:extLst>
              <a:ext uri="{FF2B5EF4-FFF2-40B4-BE49-F238E27FC236}">
                <a16:creationId xmlns:a16="http://schemas.microsoft.com/office/drawing/2014/main" id="{CA72D329-0C4E-61A9-582B-9DA009BB94C2}"/>
              </a:ext>
            </a:extLst>
          </p:cNvPr>
          <p:cNvPicPr>
            <a:picLocks noChangeAspect="1"/>
          </p:cNvPicPr>
          <p:nvPr/>
        </p:nvPicPr>
        <p:blipFill>
          <a:blip r:embed="rId3"/>
          <a:stretch>
            <a:fillRect/>
          </a:stretch>
        </p:blipFill>
        <p:spPr>
          <a:xfrm>
            <a:off x="1551" y="22234"/>
            <a:ext cx="2842317" cy="1189951"/>
          </a:xfrm>
          <a:prstGeom prst="rect">
            <a:avLst/>
          </a:prstGeom>
        </p:spPr>
      </p:pic>
      <p:sp>
        <p:nvSpPr>
          <p:cNvPr id="4" name="Rectangle : coins arrondis 3">
            <a:extLst>
              <a:ext uri="{FF2B5EF4-FFF2-40B4-BE49-F238E27FC236}">
                <a16:creationId xmlns:a16="http://schemas.microsoft.com/office/drawing/2014/main" id="{ADAFC255-2F8C-8E02-858E-3B743E0D8DE6}"/>
              </a:ext>
            </a:extLst>
          </p:cNvPr>
          <p:cNvSpPr/>
          <p:nvPr/>
        </p:nvSpPr>
        <p:spPr>
          <a:xfrm>
            <a:off x="1420376" y="5046000"/>
            <a:ext cx="1432504" cy="429936"/>
          </a:xfrm>
          <a:prstGeom prst="roundRect">
            <a:avLst/>
          </a:prstGeom>
          <a:solidFill>
            <a:srgbClr val="D9233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F0502020204030204" pitchFamily="2" charset="0"/>
              </a:rPr>
              <a:t>Détail</a:t>
            </a:r>
          </a:p>
        </p:txBody>
      </p:sp>
      <p:pic>
        <p:nvPicPr>
          <p:cNvPr id="48" name="Image 47" descr="Une image contenant Véhicule terrestre, véhicule, roue, pneu&#10;&#10;Description générée automatiquement">
            <a:extLst>
              <a:ext uri="{FF2B5EF4-FFF2-40B4-BE49-F238E27FC236}">
                <a16:creationId xmlns:a16="http://schemas.microsoft.com/office/drawing/2014/main" id="{47344B12-1596-8956-5909-A9E4960E15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824" y="2132232"/>
            <a:ext cx="2251751" cy="1484343"/>
          </a:xfrm>
          <a:prstGeom prst="rect">
            <a:avLst/>
          </a:prstGeom>
        </p:spPr>
      </p:pic>
      <p:sp>
        <p:nvSpPr>
          <p:cNvPr id="49" name="Rectangle 48">
            <a:extLst>
              <a:ext uri="{FF2B5EF4-FFF2-40B4-BE49-F238E27FC236}">
                <a16:creationId xmlns:a16="http://schemas.microsoft.com/office/drawing/2014/main" id="{6BBA2F43-4B3B-2452-D3A9-300A3E99BE3F}"/>
              </a:ext>
            </a:extLst>
          </p:cNvPr>
          <p:cNvSpPr/>
          <p:nvPr/>
        </p:nvSpPr>
        <p:spPr>
          <a:xfrm>
            <a:off x="3643510" y="3616575"/>
            <a:ext cx="2259478" cy="1308682"/>
          </a:xfrm>
          <a:prstGeom prst="rect">
            <a:avLst/>
          </a:prstGeom>
          <a:noFill/>
          <a:ln>
            <a:solidFill>
              <a:srgbClr val="D943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2332"/>
                </a:solidFill>
                <a:latin typeface="Sagona" panose="02010004040101010103" pitchFamily="2" charset="0"/>
              </a:rPr>
              <a:t>Marque - Modèle</a:t>
            </a:r>
          </a:p>
          <a:p>
            <a:pPr algn="ctr"/>
            <a:endParaRPr lang="fr-FR" sz="800" i="1" dirty="0">
              <a:solidFill>
                <a:srgbClr val="D92332"/>
              </a:solidFill>
              <a:latin typeface="Sagona" panose="02010004040101010103" pitchFamily="2" charset="0"/>
            </a:endParaRPr>
          </a:p>
          <a:p>
            <a:r>
              <a:rPr lang="fr-FR" sz="1400" i="1" dirty="0">
                <a:solidFill>
                  <a:schemeClr val="tx1"/>
                </a:solidFill>
                <a:latin typeface="Sagona" panose="02010004040101010103" pitchFamily="2" charset="0"/>
              </a:rPr>
              <a:t>Prix : 10 000€ </a:t>
            </a:r>
          </a:p>
          <a:p>
            <a:r>
              <a:rPr lang="fr-FR" sz="1400" i="1" dirty="0">
                <a:solidFill>
                  <a:schemeClr val="tx1"/>
                </a:solidFill>
                <a:latin typeface="Sagona" panose="02010004040101010103" pitchFamily="2" charset="0"/>
              </a:rPr>
              <a:t>Année : 2005</a:t>
            </a:r>
          </a:p>
          <a:p>
            <a:r>
              <a:rPr lang="fr-FR" sz="1400" i="1" dirty="0">
                <a:solidFill>
                  <a:schemeClr val="tx1"/>
                </a:solidFill>
                <a:latin typeface="Sagona" panose="02010004040101010103" pitchFamily="2" charset="0"/>
              </a:rPr>
              <a:t>Kilométrage : 1 000 km</a:t>
            </a:r>
            <a:endParaRPr lang="fr-FR" dirty="0">
              <a:solidFill>
                <a:schemeClr val="tx1"/>
              </a:solidFill>
              <a:latin typeface="Sagona" panose="02010004040101010103" pitchFamily="2" charset="0"/>
            </a:endParaRPr>
          </a:p>
        </p:txBody>
      </p:sp>
      <p:sp>
        <p:nvSpPr>
          <p:cNvPr id="50" name="Rectangle : coins arrondis 49">
            <a:extLst>
              <a:ext uri="{FF2B5EF4-FFF2-40B4-BE49-F238E27FC236}">
                <a16:creationId xmlns:a16="http://schemas.microsoft.com/office/drawing/2014/main" id="{21DE9307-9B20-0481-F6A7-6F439EF366BA}"/>
              </a:ext>
            </a:extLst>
          </p:cNvPr>
          <p:cNvSpPr/>
          <p:nvPr/>
        </p:nvSpPr>
        <p:spPr>
          <a:xfrm>
            <a:off x="4074061" y="5046000"/>
            <a:ext cx="1432504" cy="429936"/>
          </a:xfrm>
          <a:prstGeom prst="roundRect">
            <a:avLst/>
          </a:prstGeom>
          <a:solidFill>
            <a:srgbClr val="D9233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F0502020204030204" pitchFamily="2" charset="0"/>
              </a:rPr>
              <a:t>Détail</a:t>
            </a:r>
          </a:p>
        </p:txBody>
      </p:sp>
      <p:sp>
        <p:nvSpPr>
          <p:cNvPr id="52" name="Rectangle 51">
            <a:extLst>
              <a:ext uri="{FF2B5EF4-FFF2-40B4-BE49-F238E27FC236}">
                <a16:creationId xmlns:a16="http://schemas.microsoft.com/office/drawing/2014/main" id="{4A4BB8C1-0611-AF47-611B-9F4B7C758DA9}"/>
              </a:ext>
            </a:extLst>
          </p:cNvPr>
          <p:cNvSpPr/>
          <p:nvPr/>
        </p:nvSpPr>
        <p:spPr>
          <a:xfrm>
            <a:off x="6283956" y="3623602"/>
            <a:ext cx="2259478" cy="1308682"/>
          </a:xfrm>
          <a:prstGeom prst="rect">
            <a:avLst/>
          </a:prstGeom>
          <a:noFill/>
          <a:ln>
            <a:solidFill>
              <a:srgbClr val="D943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2332"/>
                </a:solidFill>
                <a:latin typeface="Sagona" panose="02010004040101010103" pitchFamily="2" charset="0"/>
              </a:rPr>
              <a:t>Marque - Modèle</a:t>
            </a:r>
          </a:p>
          <a:p>
            <a:pPr algn="ctr"/>
            <a:endParaRPr lang="fr-FR" sz="800" i="1" dirty="0">
              <a:solidFill>
                <a:srgbClr val="D92332"/>
              </a:solidFill>
              <a:latin typeface="Sagona" panose="02010004040101010103" pitchFamily="2" charset="0"/>
            </a:endParaRPr>
          </a:p>
          <a:p>
            <a:r>
              <a:rPr lang="fr-FR" sz="1400" i="1" dirty="0">
                <a:solidFill>
                  <a:schemeClr val="tx1"/>
                </a:solidFill>
                <a:latin typeface="Sagona" panose="02010004040101010103" pitchFamily="2" charset="0"/>
              </a:rPr>
              <a:t>Prix : 10 000€ </a:t>
            </a:r>
          </a:p>
          <a:p>
            <a:r>
              <a:rPr lang="fr-FR" sz="1400" i="1" dirty="0">
                <a:solidFill>
                  <a:schemeClr val="tx1"/>
                </a:solidFill>
                <a:latin typeface="Sagona" panose="02010004040101010103" pitchFamily="2" charset="0"/>
              </a:rPr>
              <a:t>Année : 2005</a:t>
            </a:r>
          </a:p>
          <a:p>
            <a:r>
              <a:rPr lang="fr-FR" sz="1400" i="1" dirty="0">
                <a:solidFill>
                  <a:schemeClr val="tx1"/>
                </a:solidFill>
                <a:latin typeface="Sagona" panose="02010004040101010103" pitchFamily="2" charset="0"/>
              </a:rPr>
              <a:t>Kilométrage : 1 000 km</a:t>
            </a:r>
            <a:endParaRPr lang="fr-FR" dirty="0">
              <a:solidFill>
                <a:schemeClr val="tx1"/>
              </a:solidFill>
              <a:latin typeface="Sagona" panose="02010004040101010103" pitchFamily="2" charset="0"/>
            </a:endParaRPr>
          </a:p>
        </p:txBody>
      </p:sp>
      <p:sp>
        <p:nvSpPr>
          <p:cNvPr id="53" name="Rectangle : coins arrondis 52">
            <a:extLst>
              <a:ext uri="{FF2B5EF4-FFF2-40B4-BE49-F238E27FC236}">
                <a16:creationId xmlns:a16="http://schemas.microsoft.com/office/drawing/2014/main" id="{113D33C7-F35C-55EE-4DAD-88926CD09BCC}"/>
              </a:ext>
            </a:extLst>
          </p:cNvPr>
          <p:cNvSpPr/>
          <p:nvPr/>
        </p:nvSpPr>
        <p:spPr>
          <a:xfrm>
            <a:off x="6714507" y="5053027"/>
            <a:ext cx="1432504" cy="429936"/>
          </a:xfrm>
          <a:prstGeom prst="roundRect">
            <a:avLst/>
          </a:prstGeom>
          <a:solidFill>
            <a:srgbClr val="D9233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F0502020204030204" pitchFamily="2" charset="0"/>
              </a:rPr>
              <a:t>Détail</a:t>
            </a:r>
          </a:p>
        </p:txBody>
      </p:sp>
      <p:sp>
        <p:nvSpPr>
          <p:cNvPr id="58" name="Rectangle 57">
            <a:extLst>
              <a:ext uri="{FF2B5EF4-FFF2-40B4-BE49-F238E27FC236}">
                <a16:creationId xmlns:a16="http://schemas.microsoft.com/office/drawing/2014/main" id="{33DA5D6E-BD17-EACA-9416-53357F98FA65}"/>
              </a:ext>
            </a:extLst>
          </p:cNvPr>
          <p:cNvSpPr/>
          <p:nvPr/>
        </p:nvSpPr>
        <p:spPr>
          <a:xfrm>
            <a:off x="8886925" y="3616575"/>
            <a:ext cx="2259478" cy="1308682"/>
          </a:xfrm>
          <a:prstGeom prst="rect">
            <a:avLst/>
          </a:prstGeom>
          <a:noFill/>
          <a:ln>
            <a:solidFill>
              <a:srgbClr val="D943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2332"/>
                </a:solidFill>
                <a:latin typeface="Sagona" panose="02010004040101010103" pitchFamily="2" charset="0"/>
              </a:rPr>
              <a:t>Marque - Modèle</a:t>
            </a:r>
          </a:p>
          <a:p>
            <a:pPr algn="ctr"/>
            <a:endParaRPr lang="fr-FR" sz="800" i="1" dirty="0">
              <a:solidFill>
                <a:srgbClr val="D92332"/>
              </a:solidFill>
              <a:latin typeface="Sagona" panose="02010004040101010103" pitchFamily="2" charset="0"/>
            </a:endParaRPr>
          </a:p>
          <a:p>
            <a:r>
              <a:rPr lang="fr-FR" sz="1400" i="1" dirty="0">
                <a:solidFill>
                  <a:schemeClr val="tx1"/>
                </a:solidFill>
                <a:latin typeface="Sagona" panose="02010004040101010103" pitchFamily="2" charset="0"/>
              </a:rPr>
              <a:t>Prix : 10 000€ </a:t>
            </a:r>
          </a:p>
          <a:p>
            <a:r>
              <a:rPr lang="fr-FR" sz="1400" i="1" dirty="0">
                <a:solidFill>
                  <a:schemeClr val="tx1"/>
                </a:solidFill>
                <a:latin typeface="Sagona" panose="02010004040101010103" pitchFamily="2" charset="0"/>
              </a:rPr>
              <a:t>Année : 2005</a:t>
            </a:r>
          </a:p>
          <a:p>
            <a:r>
              <a:rPr lang="fr-FR" sz="1400" i="1" dirty="0">
                <a:solidFill>
                  <a:schemeClr val="tx1"/>
                </a:solidFill>
                <a:latin typeface="Sagona" panose="02010004040101010103" pitchFamily="2" charset="0"/>
              </a:rPr>
              <a:t>Kilométrage : 1 000 km</a:t>
            </a:r>
            <a:endParaRPr lang="fr-FR" dirty="0">
              <a:solidFill>
                <a:schemeClr val="tx1"/>
              </a:solidFill>
              <a:latin typeface="Sagona" panose="02010004040101010103" pitchFamily="2" charset="0"/>
            </a:endParaRPr>
          </a:p>
        </p:txBody>
      </p:sp>
      <p:sp>
        <p:nvSpPr>
          <p:cNvPr id="59" name="Rectangle : coins arrondis 58">
            <a:extLst>
              <a:ext uri="{FF2B5EF4-FFF2-40B4-BE49-F238E27FC236}">
                <a16:creationId xmlns:a16="http://schemas.microsoft.com/office/drawing/2014/main" id="{D58ED481-D974-9982-2CCA-E571D4BA981C}"/>
              </a:ext>
            </a:extLst>
          </p:cNvPr>
          <p:cNvSpPr/>
          <p:nvPr/>
        </p:nvSpPr>
        <p:spPr>
          <a:xfrm>
            <a:off x="9317476" y="5046000"/>
            <a:ext cx="1432504" cy="429936"/>
          </a:xfrm>
          <a:prstGeom prst="roundRect">
            <a:avLst/>
          </a:prstGeom>
          <a:solidFill>
            <a:srgbClr val="D9233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F0502020204030204" pitchFamily="2" charset="0"/>
              </a:rPr>
              <a:t>Détail</a:t>
            </a:r>
          </a:p>
        </p:txBody>
      </p:sp>
      <p:sp>
        <p:nvSpPr>
          <p:cNvPr id="5" name="Rectangle 4">
            <a:extLst>
              <a:ext uri="{FF2B5EF4-FFF2-40B4-BE49-F238E27FC236}">
                <a16:creationId xmlns:a16="http://schemas.microsoft.com/office/drawing/2014/main" id="{0BDAA5C4-2C8F-37DD-DFA7-07261C6087A5}"/>
              </a:ext>
            </a:extLst>
          </p:cNvPr>
          <p:cNvSpPr/>
          <p:nvPr/>
        </p:nvSpPr>
        <p:spPr>
          <a:xfrm>
            <a:off x="989824" y="1182944"/>
            <a:ext cx="4749739" cy="389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i="1" dirty="0">
                <a:solidFill>
                  <a:srgbClr val="D92332"/>
                </a:solidFill>
              </a:rPr>
              <a:t>Accueil / Voitures d’occasions</a:t>
            </a:r>
          </a:p>
        </p:txBody>
      </p:sp>
      <p:pic>
        <p:nvPicPr>
          <p:cNvPr id="6" name="Image 5">
            <a:extLst>
              <a:ext uri="{FF2B5EF4-FFF2-40B4-BE49-F238E27FC236}">
                <a16:creationId xmlns:a16="http://schemas.microsoft.com/office/drawing/2014/main" id="{876956A8-0A47-9F38-6F4B-97F940CE4C0B}"/>
              </a:ext>
            </a:extLst>
          </p:cNvPr>
          <p:cNvPicPr>
            <a:picLocks noChangeAspect="1"/>
          </p:cNvPicPr>
          <p:nvPr/>
        </p:nvPicPr>
        <p:blipFill>
          <a:blip r:embed="rId5"/>
          <a:stretch>
            <a:fillRect/>
          </a:stretch>
        </p:blipFill>
        <p:spPr>
          <a:xfrm>
            <a:off x="11184084" y="372476"/>
            <a:ext cx="666750" cy="723900"/>
          </a:xfrm>
          <a:prstGeom prst="rect">
            <a:avLst/>
          </a:prstGeom>
        </p:spPr>
      </p:pic>
      <p:sp>
        <p:nvSpPr>
          <p:cNvPr id="7" name="Rectangle : coins arrondis 6">
            <a:extLst>
              <a:ext uri="{FF2B5EF4-FFF2-40B4-BE49-F238E27FC236}">
                <a16:creationId xmlns:a16="http://schemas.microsoft.com/office/drawing/2014/main" id="{D2BA8791-6318-D40B-CCA8-B7A30338DAB5}"/>
              </a:ext>
            </a:extLst>
          </p:cNvPr>
          <p:cNvSpPr/>
          <p:nvPr/>
        </p:nvSpPr>
        <p:spPr>
          <a:xfrm>
            <a:off x="-8390" y="5753980"/>
            <a:ext cx="9139138" cy="111958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solidFill>
                  <a:srgbClr val="D92332"/>
                </a:solidFill>
              </a:rPr>
              <a:t>31 Rue des Voitures – 75000 Paris</a:t>
            </a:r>
          </a:p>
          <a:p>
            <a:pPr algn="ctr"/>
            <a:endParaRPr lang="fr-FR" sz="1050" dirty="0">
              <a:solidFill>
                <a:srgbClr val="D92332"/>
              </a:solidFill>
            </a:endParaRPr>
          </a:p>
          <a:p>
            <a:pPr algn="ctr"/>
            <a:r>
              <a:rPr lang="fr-FR" sz="1050" i="1" dirty="0">
                <a:solidFill>
                  <a:srgbClr val="D92332"/>
                </a:solidFill>
              </a:rPr>
              <a:t>Lundi : 9h00-12h00 et 15h00-19h00  	Jeudi : 9h00-12h00 et 15h00-19h00</a:t>
            </a:r>
          </a:p>
          <a:p>
            <a:pPr algn="ctr"/>
            <a:r>
              <a:rPr lang="fr-FR" sz="1050" i="1" dirty="0">
                <a:solidFill>
                  <a:srgbClr val="D92332"/>
                </a:solidFill>
              </a:rPr>
              <a:t>Mardi : 9h00-12h00 et 15h00-19h00 	Vendredi : 9h00-12h00 et 15h00-19h00</a:t>
            </a:r>
          </a:p>
          <a:p>
            <a:pPr algn="ctr"/>
            <a:r>
              <a:rPr lang="fr-FR" sz="1050" i="1" dirty="0">
                <a:solidFill>
                  <a:srgbClr val="D92332"/>
                </a:solidFill>
              </a:rPr>
              <a:t>Mercredi : 9h00-12h00 et 15h00-19h00 	Samedi : 9h00-12h00 et 15h00-19h00</a:t>
            </a:r>
          </a:p>
        </p:txBody>
      </p:sp>
      <p:sp>
        <p:nvSpPr>
          <p:cNvPr id="9" name="Rectangle 8">
            <a:extLst>
              <a:ext uri="{FF2B5EF4-FFF2-40B4-BE49-F238E27FC236}">
                <a16:creationId xmlns:a16="http://schemas.microsoft.com/office/drawing/2014/main" id="{21D5D687-A37A-E0FD-1225-7B5E90E30BDA}"/>
              </a:ext>
            </a:extLst>
          </p:cNvPr>
          <p:cNvSpPr/>
          <p:nvPr/>
        </p:nvSpPr>
        <p:spPr>
          <a:xfrm>
            <a:off x="8932331" y="6410355"/>
            <a:ext cx="2810504" cy="429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D92332"/>
                </a:solidFill>
                <a:latin typeface="Sagona" panose="02010004040101010103" pitchFamily="2" charset="0"/>
              </a:rPr>
              <a:t>01 02 03 04 05</a:t>
            </a:r>
          </a:p>
        </p:txBody>
      </p:sp>
      <p:sp>
        <p:nvSpPr>
          <p:cNvPr id="10" name="Rectangle : coins arrondis 9">
            <a:extLst>
              <a:ext uri="{FF2B5EF4-FFF2-40B4-BE49-F238E27FC236}">
                <a16:creationId xmlns:a16="http://schemas.microsoft.com/office/drawing/2014/main" id="{2FB141A8-A686-7506-7D60-38B2386D22BF}"/>
              </a:ext>
            </a:extLst>
          </p:cNvPr>
          <p:cNvSpPr/>
          <p:nvPr/>
        </p:nvSpPr>
        <p:spPr>
          <a:xfrm>
            <a:off x="9256122" y="5913882"/>
            <a:ext cx="2089521" cy="489740"/>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Contacter-nous</a:t>
            </a:r>
          </a:p>
        </p:txBody>
      </p:sp>
      <p:sp>
        <p:nvSpPr>
          <p:cNvPr id="11" name="Rectangle : coins arrondis 10">
            <a:extLst>
              <a:ext uri="{FF2B5EF4-FFF2-40B4-BE49-F238E27FC236}">
                <a16:creationId xmlns:a16="http://schemas.microsoft.com/office/drawing/2014/main" id="{D556D689-D657-5886-EC1C-85C6C9A6A8B6}"/>
              </a:ext>
            </a:extLst>
          </p:cNvPr>
          <p:cNvSpPr/>
          <p:nvPr/>
        </p:nvSpPr>
        <p:spPr>
          <a:xfrm>
            <a:off x="1612753" y="1389054"/>
            <a:ext cx="1843411"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Prix</a:t>
            </a:r>
          </a:p>
        </p:txBody>
      </p:sp>
      <p:sp>
        <p:nvSpPr>
          <p:cNvPr id="12" name="Rectangle : coins arrondis 11">
            <a:extLst>
              <a:ext uri="{FF2B5EF4-FFF2-40B4-BE49-F238E27FC236}">
                <a16:creationId xmlns:a16="http://schemas.microsoft.com/office/drawing/2014/main" id="{05729B73-F908-9AFD-A403-6E9B203A54FD}"/>
              </a:ext>
            </a:extLst>
          </p:cNvPr>
          <p:cNvSpPr/>
          <p:nvPr/>
        </p:nvSpPr>
        <p:spPr>
          <a:xfrm>
            <a:off x="1696278" y="1737039"/>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4A67E022-BE68-B051-6EF0-8D466D3062FF}"/>
              </a:ext>
            </a:extLst>
          </p:cNvPr>
          <p:cNvSpPr/>
          <p:nvPr/>
        </p:nvSpPr>
        <p:spPr>
          <a:xfrm>
            <a:off x="803386" y="1671088"/>
            <a:ext cx="892892"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Minimum</a:t>
            </a:r>
          </a:p>
        </p:txBody>
      </p:sp>
      <p:sp>
        <p:nvSpPr>
          <p:cNvPr id="14" name="Rectangle : coins arrondis 13">
            <a:extLst>
              <a:ext uri="{FF2B5EF4-FFF2-40B4-BE49-F238E27FC236}">
                <a16:creationId xmlns:a16="http://schemas.microsoft.com/office/drawing/2014/main" id="{8D9ED8F8-C6FA-DA6A-EFA2-EA9EA1F156DD}"/>
              </a:ext>
            </a:extLst>
          </p:cNvPr>
          <p:cNvSpPr/>
          <p:nvPr/>
        </p:nvSpPr>
        <p:spPr>
          <a:xfrm>
            <a:off x="3281168" y="1726962"/>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 coins arrondis 14">
            <a:extLst>
              <a:ext uri="{FF2B5EF4-FFF2-40B4-BE49-F238E27FC236}">
                <a16:creationId xmlns:a16="http://schemas.microsoft.com/office/drawing/2014/main" id="{D4C79AE9-E120-260B-86ED-21E2B498D6EF}"/>
              </a:ext>
            </a:extLst>
          </p:cNvPr>
          <p:cNvSpPr/>
          <p:nvPr/>
        </p:nvSpPr>
        <p:spPr>
          <a:xfrm>
            <a:off x="2438978" y="1671161"/>
            <a:ext cx="900571"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Maximum</a:t>
            </a:r>
          </a:p>
        </p:txBody>
      </p:sp>
      <p:sp>
        <p:nvSpPr>
          <p:cNvPr id="16" name="Rectangle : coins arrondis 15">
            <a:extLst>
              <a:ext uri="{FF2B5EF4-FFF2-40B4-BE49-F238E27FC236}">
                <a16:creationId xmlns:a16="http://schemas.microsoft.com/office/drawing/2014/main" id="{B07C1277-B534-679E-7EC6-15C07D4BFC01}"/>
              </a:ext>
            </a:extLst>
          </p:cNvPr>
          <p:cNvSpPr/>
          <p:nvPr/>
        </p:nvSpPr>
        <p:spPr>
          <a:xfrm>
            <a:off x="5258760" y="1353383"/>
            <a:ext cx="1843411"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Année</a:t>
            </a:r>
          </a:p>
        </p:txBody>
      </p:sp>
      <p:sp>
        <p:nvSpPr>
          <p:cNvPr id="17" name="Rectangle : coins arrondis 16">
            <a:extLst>
              <a:ext uri="{FF2B5EF4-FFF2-40B4-BE49-F238E27FC236}">
                <a16:creationId xmlns:a16="http://schemas.microsoft.com/office/drawing/2014/main" id="{6F861D26-F4A0-EAB5-E89A-C1D0123C3ACD}"/>
              </a:ext>
            </a:extLst>
          </p:cNvPr>
          <p:cNvSpPr/>
          <p:nvPr/>
        </p:nvSpPr>
        <p:spPr>
          <a:xfrm>
            <a:off x="5342285" y="1701368"/>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 coins arrondis 17">
            <a:extLst>
              <a:ext uri="{FF2B5EF4-FFF2-40B4-BE49-F238E27FC236}">
                <a16:creationId xmlns:a16="http://schemas.microsoft.com/office/drawing/2014/main" id="{63B77484-51C9-9BEE-89A3-A034FE44BBED}"/>
              </a:ext>
            </a:extLst>
          </p:cNvPr>
          <p:cNvSpPr/>
          <p:nvPr/>
        </p:nvSpPr>
        <p:spPr>
          <a:xfrm>
            <a:off x="4420579" y="1635417"/>
            <a:ext cx="921706"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Minimum</a:t>
            </a:r>
          </a:p>
        </p:txBody>
      </p:sp>
      <p:sp>
        <p:nvSpPr>
          <p:cNvPr id="19" name="Rectangle : coins arrondis 18">
            <a:extLst>
              <a:ext uri="{FF2B5EF4-FFF2-40B4-BE49-F238E27FC236}">
                <a16:creationId xmlns:a16="http://schemas.microsoft.com/office/drawing/2014/main" id="{6F5D16B6-87D2-4C5A-B502-0DAFD0B3FCDE}"/>
              </a:ext>
            </a:extLst>
          </p:cNvPr>
          <p:cNvSpPr/>
          <p:nvPr/>
        </p:nvSpPr>
        <p:spPr>
          <a:xfrm>
            <a:off x="6927175" y="1691291"/>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 coins arrondis 19">
            <a:extLst>
              <a:ext uri="{FF2B5EF4-FFF2-40B4-BE49-F238E27FC236}">
                <a16:creationId xmlns:a16="http://schemas.microsoft.com/office/drawing/2014/main" id="{AB4DF90B-F851-BCB4-A856-545A54394E28}"/>
              </a:ext>
            </a:extLst>
          </p:cNvPr>
          <p:cNvSpPr/>
          <p:nvPr/>
        </p:nvSpPr>
        <p:spPr>
          <a:xfrm>
            <a:off x="6084985" y="1635490"/>
            <a:ext cx="900571"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Maximum</a:t>
            </a:r>
          </a:p>
        </p:txBody>
      </p:sp>
      <p:sp>
        <p:nvSpPr>
          <p:cNvPr id="21" name="Rectangle : coins arrondis 20">
            <a:extLst>
              <a:ext uri="{FF2B5EF4-FFF2-40B4-BE49-F238E27FC236}">
                <a16:creationId xmlns:a16="http://schemas.microsoft.com/office/drawing/2014/main" id="{A8EE321F-3716-E4B8-6C27-C3E50297F410}"/>
              </a:ext>
            </a:extLst>
          </p:cNvPr>
          <p:cNvSpPr/>
          <p:nvPr/>
        </p:nvSpPr>
        <p:spPr>
          <a:xfrm>
            <a:off x="8737763" y="1356224"/>
            <a:ext cx="1843411"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Kilométrage</a:t>
            </a:r>
          </a:p>
        </p:txBody>
      </p:sp>
      <p:sp>
        <p:nvSpPr>
          <p:cNvPr id="22" name="Rectangle : coins arrondis 21">
            <a:extLst>
              <a:ext uri="{FF2B5EF4-FFF2-40B4-BE49-F238E27FC236}">
                <a16:creationId xmlns:a16="http://schemas.microsoft.com/office/drawing/2014/main" id="{053B2CD6-D7F2-9B34-F1CD-A2EB2EF00361}"/>
              </a:ext>
            </a:extLst>
          </p:cNvPr>
          <p:cNvSpPr/>
          <p:nvPr/>
        </p:nvSpPr>
        <p:spPr>
          <a:xfrm>
            <a:off x="8821288" y="1704209"/>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B9CD8149-1A55-6D90-2206-E886625D3DC0}"/>
              </a:ext>
            </a:extLst>
          </p:cNvPr>
          <p:cNvSpPr/>
          <p:nvPr/>
        </p:nvSpPr>
        <p:spPr>
          <a:xfrm>
            <a:off x="7940352" y="1638258"/>
            <a:ext cx="880936"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Minimum</a:t>
            </a:r>
          </a:p>
        </p:txBody>
      </p:sp>
      <p:sp>
        <p:nvSpPr>
          <p:cNvPr id="24" name="Rectangle : coins arrondis 23">
            <a:extLst>
              <a:ext uri="{FF2B5EF4-FFF2-40B4-BE49-F238E27FC236}">
                <a16:creationId xmlns:a16="http://schemas.microsoft.com/office/drawing/2014/main" id="{BFCBB1B4-8C3B-BB60-9921-C076F4ACB43C}"/>
              </a:ext>
            </a:extLst>
          </p:cNvPr>
          <p:cNvSpPr/>
          <p:nvPr/>
        </p:nvSpPr>
        <p:spPr>
          <a:xfrm>
            <a:off x="10406178" y="1694132"/>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CE8E4F56-C111-33DB-9030-792301C1FF7F}"/>
              </a:ext>
            </a:extLst>
          </p:cNvPr>
          <p:cNvSpPr/>
          <p:nvPr/>
        </p:nvSpPr>
        <p:spPr>
          <a:xfrm>
            <a:off x="9563988" y="1638331"/>
            <a:ext cx="900571"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Maximum</a:t>
            </a:r>
          </a:p>
        </p:txBody>
      </p:sp>
      <p:pic>
        <p:nvPicPr>
          <p:cNvPr id="27" name="Image 26" descr="Une image contenant roue, véhicule, Véhicule terrestre, Véhicule de luxe&#10;&#10;Description générée automatiquement">
            <a:extLst>
              <a:ext uri="{FF2B5EF4-FFF2-40B4-BE49-F238E27FC236}">
                <a16:creationId xmlns:a16="http://schemas.microsoft.com/office/drawing/2014/main" id="{683BA09C-7EBE-C91B-58D6-9A2B320B40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654522" y="2132232"/>
            <a:ext cx="2235213" cy="1489558"/>
          </a:xfrm>
          <a:prstGeom prst="rect">
            <a:avLst/>
          </a:prstGeom>
        </p:spPr>
      </p:pic>
      <p:pic>
        <p:nvPicPr>
          <p:cNvPr id="28" name="Image 27" descr="Une image contenant véhicule, Véhicule terrestre, roue, bâtiment&#10;&#10;Description générée automatiquement">
            <a:extLst>
              <a:ext uri="{FF2B5EF4-FFF2-40B4-BE49-F238E27FC236}">
                <a16:creationId xmlns:a16="http://schemas.microsoft.com/office/drawing/2014/main" id="{728715F1-B43E-22C9-C3FD-DBE84C42BB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2267" y="2122727"/>
            <a:ext cx="2251751" cy="1500582"/>
          </a:xfrm>
          <a:prstGeom prst="rect">
            <a:avLst/>
          </a:prstGeom>
        </p:spPr>
      </p:pic>
      <p:pic>
        <p:nvPicPr>
          <p:cNvPr id="29" name="Image 28" descr="Une image contenant plein air, véhicule, Véhicule terrestre, ciel&#10;&#10;Description générée automatiquement">
            <a:extLst>
              <a:ext uri="{FF2B5EF4-FFF2-40B4-BE49-F238E27FC236}">
                <a16:creationId xmlns:a16="http://schemas.microsoft.com/office/drawing/2014/main" id="{07AB7D84-2CD1-D9EC-0121-99CCB972D4AF}"/>
              </a:ext>
            </a:extLst>
          </p:cNvPr>
          <p:cNvPicPr>
            <a:picLocks noChangeAspect="1"/>
          </p:cNvPicPr>
          <p:nvPr/>
        </p:nvPicPr>
        <p:blipFill rotWithShape="1">
          <a:blip r:embed="rId8">
            <a:extLst>
              <a:ext uri="{28A0092B-C50C-407E-A947-70E740481C1C}">
                <a14:useLocalDpi xmlns:a14="http://schemas.microsoft.com/office/drawing/2010/main" val="0"/>
              </a:ext>
            </a:extLst>
          </a:blip>
          <a:srcRect t="7020"/>
          <a:stretch/>
        </p:blipFill>
        <p:spPr>
          <a:xfrm>
            <a:off x="8886925" y="2145329"/>
            <a:ext cx="2251750" cy="1465292"/>
          </a:xfrm>
          <a:prstGeom prst="rect">
            <a:avLst/>
          </a:prstGeom>
        </p:spPr>
      </p:pic>
    </p:spTree>
    <p:extLst>
      <p:ext uri="{BB962C8B-B14F-4D97-AF65-F5344CB8AC3E}">
        <p14:creationId xmlns:p14="http://schemas.microsoft.com/office/powerpoint/2010/main" val="694241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986307AF-3B02-4499-A443-9F8E0C41C100}"/>
              </a:ext>
            </a:extLst>
          </p:cNvPr>
          <p:cNvSpPr/>
          <p:nvPr/>
        </p:nvSpPr>
        <p:spPr>
          <a:xfrm>
            <a:off x="784520" y="3087968"/>
            <a:ext cx="6151919" cy="2576902"/>
          </a:xfrm>
          <a:prstGeom prst="roundRect">
            <a:avLst/>
          </a:prstGeom>
          <a:solidFill>
            <a:schemeClr val="bg1"/>
          </a:solid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Détail du véhicule</a:t>
            </a:r>
          </a:p>
          <a:p>
            <a:endParaRPr lang="fr-FR" sz="1400" i="1" dirty="0">
              <a:solidFill>
                <a:schemeClr val="tx1"/>
              </a:solidFill>
            </a:endParaRPr>
          </a:p>
          <a:p>
            <a:r>
              <a:rPr lang="fr-FR" sz="1400" i="1" dirty="0">
                <a:solidFill>
                  <a:schemeClr val="tx1"/>
                </a:solidFill>
              </a:rPr>
              <a:t>Lorem : Ipsum</a:t>
            </a:r>
          </a:p>
          <a:p>
            <a:r>
              <a:rPr lang="fr-FR" sz="1400" i="1" dirty="0">
                <a:solidFill>
                  <a:schemeClr val="tx1"/>
                </a:solidFill>
              </a:rPr>
              <a:t>Lorem : Ipsum</a:t>
            </a:r>
          </a:p>
          <a:p>
            <a:r>
              <a:rPr lang="fr-FR" sz="1400" i="1" dirty="0">
                <a:solidFill>
                  <a:schemeClr val="tx1"/>
                </a:solidFill>
              </a:rPr>
              <a:t>Lorem : Ipsum</a:t>
            </a:r>
          </a:p>
          <a:p>
            <a:r>
              <a:rPr lang="fr-FR" sz="1400" i="1" dirty="0">
                <a:solidFill>
                  <a:schemeClr val="tx1"/>
                </a:solidFill>
              </a:rPr>
              <a:t>Lorem :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a:t>
            </a:r>
          </a:p>
          <a:p>
            <a:endParaRPr lang="fr-FR" sz="1400" i="1" dirty="0">
              <a:solidFill>
                <a:schemeClr val="tx1"/>
              </a:solidFill>
            </a:endParaRPr>
          </a:p>
        </p:txBody>
      </p:sp>
      <p:sp>
        <p:nvSpPr>
          <p:cNvPr id="4" name="Rectangle : coins arrondis 3">
            <a:extLst>
              <a:ext uri="{FF2B5EF4-FFF2-40B4-BE49-F238E27FC236}">
                <a16:creationId xmlns:a16="http://schemas.microsoft.com/office/drawing/2014/main" id="{3D8CEB5C-B586-078D-5942-BDAF58EB8745}"/>
              </a:ext>
            </a:extLst>
          </p:cNvPr>
          <p:cNvSpPr/>
          <p:nvPr/>
        </p:nvSpPr>
        <p:spPr>
          <a:xfrm>
            <a:off x="7050990" y="3087968"/>
            <a:ext cx="4159516" cy="2611716"/>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44F44470-1AD7-27A3-2304-74185CB7B499}"/>
              </a:ext>
            </a:extLst>
          </p:cNvPr>
          <p:cNvSpPr/>
          <p:nvPr/>
        </p:nvSpPr>
        <p:spPr>
          <a:xfrm>
            <a:off x="7515042" y="3860519"/>
            <a:ext cx="1817878"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Nom</a:t>
            </a:r>
          </a:p>
        </p:txBody>
      </p:sp>
      <p:sp>
        <p:nvSpPr>
          <p:cNvPr id="7" name="Rectangle 6">
            <a:extLst>
              <a:ext uri="{FF2B5EF4-FFF2-40B4-BE49-F238E27FC236}">
                <a16:creationId xmlns:a16="http://schemas.microsoft.com/office/drawing/2014/main" id="{2C9C0D4C-EE0B-17EC-0698-35A910ED72A8}"/>
              </a:ext>
            </a:extLst>
          </p:cNvPr>
          <p:cNvSpPr/>
          <p:nvPr/>
        </p:nvSpPr>
        <p:spPr>
          <a:xfrm>
            <a:off x="7515042" y="4134348"/>
            <a:ext cx="1817878"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Prénom</a:t>
            </a:r>
          </a:p>
        </p:txBody>
      </p:sp>
      <p:sp>
        <p:nvSpPr>
          <p:cNvPr id="9" name="Rectangle 8">
            <a:extLst>
              <a:ext uri="{FF2B5EF4-FFF2-40B4-BE49-F238E27FC236}">
                <a16:creationId xmlns:a16="http://schemas.microsoft.com/office/drawing/2014/main" id="{4653D8A6-5BBC-2BA3-950F-93693621D8F2}"/>
              </a:ext>
            </a:extLst>
          </p:cNvPr>
          <p:cNvSpPr/>
          <p:nvPr/>
        </p:nvSpPr>
        <p:spPr>
          <a:xfrm>
            <a:off x="7187495" y="3117073"/>
            <a:ext cx="3955266" cy="3617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lumMod val="95000"/>
                    <a:lumOff val="5000"/>
                  </a:schemeClr>
                </a:solidFill>
              </a:rPr>
              <a:t>Formulaire de contact</a:t>
            </a:r>
          </a:p>
        </p:txBody>
      </p:sp>
      <p:sp>
        <p:nvSpPr>
          <p:cNvPr id="15" name="Rectangle 14">
            <a:extLst>
              <a:ext uri="{FF2B5EF4-FFF2-40B4-BE49-F238E27FC236}">
                <a16:creationId xmlns:a16="http://schemas.microsoft.com/office/drawing/2014/main" id="{8BCF7544-049E-44BC-54BB-3B20C79CF6FA}"/>
              </a:ext>
            </a:extLst>
          </p:cNvPr>
          <p:cNvSpPr/>
          <p:nvPr/>
        </p:nvSpPr>
        <p:spPr>
          <a:xfrm>
            <a:off x="7515042" y="4408177"/>
            <a:ext cx="1817878"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Email</a:t>
            </a:r>
          </a:p>
        </p:txBody>
      </p:sp>
      <p:sp>
        <p:nvSpPr>
          <p:cNvPr id="17" name="Rectangle 16">
            <a:extLst>
              <a:ext uri="{FF2B5EF4-FFF2-40B4-BE49-F238E27FC236}">
                <a16:creationId xmlns:a16="http://schemas.microsoft.com/office/drawing/2014/main" id="{28E34D24-6116-8BC0-5D21-20A5F07E83C3}"/>
              </a:ext>
            </a:extLst>
          </p:cNvPr>
          <p:cNvSpPr/>
          <p:nvPr/>
        </p:nvSpPr>
        <p:spPr>
          <a:xfrm>
            <a:off x="7515042" y="4682006"/>
            <a:ext cx="1817878"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Téléphone</a:t>
            </a:r>
          </a:p>
        </p:txBody>
      </p:sp>
      <p:sp>
        <p:nvSpPr>
          <p:cNvPr id="19" name="Rectangle 18">
            <a:extLst>
              <a:ext uri="{FF2B5EF4-FFF2-40B4-BE49-F238E27FC236}">
                <a16:creationId xmlns:a16="http://schemas.microsoft.com/office/drawing/2014/main" id="{93EBC03E-CB5F-44DD-5BC3-AE341495BC1E}"/>
              </a:ext>
            </a:extLst>
          </p:cNvPr>
          <p:cNvSpPr/>
          <p:nvPr/>
        </p:nvSpPr>
        <p:spPr>
          <a:xfrm>
            <a:off x="7515042" y="4966372"/>
            <a:ext cx="1817878"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Message</a:t>
            </a:r>
          </a:p>
        </p:txBody>
      </p:sp>
      <p:sp>
        <p:nvSpPr>
          <p:cNvPr id="21" name="Rectangle 20">
            <a:extLst>
              <a:ext uri="{FF2B5EF4-FFF2-40B4-BE49-F238E27FC236}">
                <a16:creationId xmlns:a16="http://schemas.microsoft.com/office/drawing/2014/main" id="{DEF5D449-A936-C763-C511-1531EF39CE27}"/>
              </a:ext>
            </a:extLst>
          </p:cNvPr>
          <p:cNvSpPr/>
          <p:nvPr/>
        </p:nvSpPr>
        <p:spPr>
          <a:xfrm>
            <a:off x="7515042" y="3574548"/>
            <a:ext cx="1817878"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Sujet</a:t>
            </a:r>
          </a:p>
        </p:txBody>
      </p:sp>
      <p:sp>
        <p:nvSpPr>
          <p:cNvPr id="23" name="Rectangle 22">
            <a:extLst>
              <a:ext uri="{FF2B5EF4-FFF2-40B4-BE49-F238E27FC236}">
                <a16:creationId xmlns:a16="http://schemas.microsoft.com/office/drawing/2014/main" id="{CA103C97-DBC6-76C4-02FA-2BACD37D9DDE}"/>
              </a:ext>
            </a:extLst>
          </p:cNvPr>
          <p:cNvSpPr/>
          <p:nvPr/>
        </p:nvSpPr>
        <p:spPr>
          <a:xfrm>
            <a:off x="8658250" y="3550991"/>
            <a:ext cx="200088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sp>
        <p:nvSpPr>
          <p:cNvPr id="24" name="Rectangle 23">
            <a:extLst>
              <a:ext uri="{FF2B5EF4-FFF2-40B4-BE49-F238E27FC236}">
                <a16:creationId xmlns:a16="http://schemas.microsoft.com/office/drawing/2014/main" id="{E76F78D2-6C1C-72CF-4C71-522B9C9204BF}"/>
              </a:ext>
            </a:extLst>
          </p:cNvPr>
          <p:cNvSpPr/>
          <p:nvPr/>
        </p:nvSpPr>
        <p:spPr>
          <a:xfrm>
            <a:off x="8658249" y="4365990"/>
            <a:ext cx="200088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sp>
        <p:nvSpPr>
          <p:cNvPr id="25" name="Rectangle 24">
            <a:extLst>
              <a:ext uri="{FF2B5EF4-FFF2-40B4-BE49-F238E27FC236}">
                <a16:creationId xmlns:a16="http://schemas.microsoft.com/office/drawing/2014/main" id="{53326B5A-4619-3E31-E073-0AA55782DC77}"/>
              </a:ext>
            </a:extLst>
          </p:cNvPr>
          <p:cNvSpPr/>
          <p:nvPr/>
        </p:nvSpPr>
        <p:spPr>
          <a:xfrm>
            <a:off x="8658249" y="4649885"/>
            <a:ext cx="200088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sp>
        <p:nvSpPr>
          <p:cNvPr id="26" name="Rectangle 25">
            <a:extLst>
              <a:ext uri="{FF2B5EF4-FFF2-40B4-BE49-F238E27FC236}">
                <a16:creationId xmlns:a16="http://schemas.microsoft.com/office/drawing/2014/main" id="{39A35BC3-E820-3B33-455E-D619178C4CB4}"/>
              </a:ext>
            </a:extLst>
          </p:cNvPr>
          <p:cNvSpPr/>
          <p:nvPr/>
        </p:nvSpPr>
        <p:spPr>
          <a:xfrm>
            <a:off x="8659928" y="4926490"/>
            <a:ext cx="1999208" cy="33732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Sujet</a:t>
            </a:r>
          </a:p>
        </p:txBody>
      </p:sp>
      <p:sp>
        <p:nvSpPr>
          <p:cNvPr id="27" name="Rectangle 26">
            <a:extLst>
              <a:ext uri="{FF2B5EF4-FFF2-40B4-BE49-F238E27FC236}">
                <a16:creationId xmlns:a16="http://schemas.microsoft.com/office/drawing/2014/main" id="{4B3C2F02-2876-8076-AED7-0AAD0A501B55}"/>
              </a:ext>
            </a:extLst>
          </p:cNvPr>
          <p:cNvSpPr/>
          <p:nvPr/>
        </p:nvSpPr>
        <p:spPr>
          <a:xfrm>
            <a:off x="8659926" y="3837675"/>
            <a:ext cx="1982433"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sp>
        <p:nvSpPr>
          <p:cNvPr id="28" name="Rectangle 27">
            <a:extLst>
              <a:ext uri="{FF2B5EF4-FFF2-40B4-BE49-F238E27FC236}">
                <a16:creationId xmlns:a16="http://schemas.microsoft.com/office/drawing/2014/main" id="{E3095A25-90ED-F1AB-4259-D01329AF6446}"/>
              </a:ext>
            </a:extLst>
          </p:cNvPr>
          <p:cNvSpPr/>
          <p:nvPr/>
        </p:nvSpPr>
        <p:spPr>
          <a:xfrm>
            <a:off x="8659928" y="4098649"/>
            <a:ext cx="1982432"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pic>
        <p:nvPicPr>
          <p:cNvPr id="3" name="Image 2">
            <a:extLst>
              <a:ext uri="{FF2B5EF4-FFF2-40B4-BE49-F238E27FC236}">
                <a16:creationId xmlns:a16="http://schemas.microsoft.com/office/drawing/2014/main" id="{D867EBCA-9A67-5233-C1DB-B2DBA4FD040E}"/>
              </a:ext>
            </a:extLst>
          </p:cNvPr>
          <p:cNvPicPr>
            <a:picLocks noChangeAspect="1"/>
          </p:cNvPicPr>
          <p:nvPr/>
        </p:nvPicPr>
        <p:blipFill>
          <a:blip r:embed="rId3"/>
          <a:stretch>
            <a:fillRect/>
          </a:stretch>
        </p:blipFill>
        <p:spPr>
          <a:xfrm>
            <a:off x="1551" y="22234"/>
            <a:ext cx="2842317" cy="1189951"/>
          </a:xfrm>
          <a:prstGeom prst="rect">
            <a:avLst/>
          </a:prstGeom>
        </p:spPr>
      </p:pic>
      <p:sp>
        <p:nvSpPr>
          <p:cNvPr id="20" name="Rectangle 19">
            <a:extLst>
              <a:ext uri="{FF2B5EF4-FFF2-40B4-BE49-F238E27FC236}">
                <a16:creationId xmlns:a16="http://schemas.microsoft.com/office/drawing/2014/main" id="{C9298F91-9D40-6597-1B7A-34A31C4BD476}"/>
              </a:ext>
            </a:extLst>
          </p:cNvPr>
          <p:cNvSpPr/>
          <p:nvPr/>
        </p:nvSpPr>
        <p:spPr>
          <a:xfrm>
            <a:off x="768574" y="1150328"/>
            <a:ext cx="4749739" cy="389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i="1" dirty="0">
                <a:solidFill>
                  <a:srgbClr val="D92332"/>
                </a:solidFill>
              </a:rPr>
              <a:t>Accueil / Voitures d’occasions/Détail</a:t>
            </a:r>
          </a:p>
        </p:txBody>
      </p:sp>
      <p:pic>
        <p:nvPicPr>
          <p:cNvPr id="12" name="Image 11">
            <a:extLst>
              <a:ext uri="{FF2B5EF4-FFF2-40B4-BE49-F238E27FC236}">
                <a16:creationId xmlns:a16="http://schemas.microsoft.com/office/drawing/2014/main" id="{0366B8C4-551D-B55D-646A-725CF66D1B7B}"/>
              </a:ext>
            </a:extLst>
          </p:cNvPr>
          <p:cNvPicPr>
            <a:picLocks noChangeAspect="1"/>
          </p:cNvPicPr>
          <p:nvPr/>
        </p:nvPicPr>
        <p:blipFill>
          <a:blip r:embed="rId4"/>
          <a:stretch>
            <a:fillRect/>
          </a:stretch>
        </p:blipFill>
        <p:spPr>
          <a:xfrm>
            <a:off x="11184084" y="372476"/>
            <a:ext cx="666750" cy="723900"/>
          </a:xfrm>
          <a:prstGeom prst="rect">
            <a:avLst/>
          </a:prstGeom>
        </p:spPr>
      </p:pic>
      <p:sp>
        <p:nvSpPr>
          <p:cNvPr id="31" name="Rectangle : coins arrondis 30">
            <a:extLst>
              <a:ext uri="{FF2B5EF4-FFF2-40B4-BE49-F238E27FC236}">
                <a16:creationId xmlns:a16="http://schemas.microsoft.com/office/drawing/2014/main" id="{BC10BE26-3FE8-D766-E91C-F094C0BCC24E}"/>
              </a:ext>
            </a:extLst>
          </p:cNvPr>
          <p:cNvSpPr/>
          <p:nvPr/>
        </p:nvSpPr>
        <p:spPr>
          <a:xfrm>
            <a:off x="7940352" y="5753981"/>
            <a:ext cx="4251648" cy="1128276"/>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Rectangle : coins arrondis 31">
            <a:extLst>
              <a:ext uri="{FF2B5EF4-FFF2-40B4-BE49-F238E27FC236}">
                <a16:creationId xmlns:a16="http://schemas.microsoft.com/office/drawing/2014/main" id="{76037916-7B96-393A-B092-205CF04371D5}"/>
              </a:ext>
            </a:extLst>
          </p:cNvPr>
          <p:cNvSpPr/>
          <p:nvPr/>
        </p:nvSpPr>
        <p:spPr>
          <a:xfrm>
            <a:off x="-8390" y="5753980"/>
            <a:ext cx="9139138" cy="111958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solidFill>
                  <a:srgbClr val="D92332"/>
                </a:solidFill>
              </a:rPr>
              <a:t>31 Rue des Voitures – 75000 Paris</a:t>
            </a:r>
          </a:p>
          <a:p>
            <a:pPr algn="ctr"/>
            <a:endParaRPr lang="fr-FR" sz="1050" dirty="0">
              <a:solidFill>
                <a:srgbClr val="D92332"/>
              </a:solidFill>
            </a:endParaRPr>
          </a:p>
          <a:p>
            <a:pPr algn="ctr"/>
            <a:r>
              <a:rPr lang="fr-FR" sz="1050" i="1" dirty="0">
                <a:solidFill>
                  <a:srgbClr val="D92332"/>
                </a:solidFill>
              </a:rPr>
              <a:t>Lundi : 9h00-12h00 et 15h00-19h00  	Jeudi : 9h00-12h00 et 15h00-19h00</a:t>
            </a:r>
          </a:p>
          <a:p>
            <a:pPr algn="ctr"/>
            <a:r>
              <a:rPr lang="fr-FR" sz="1050" i="1" dirty="0">
                <a:solidFill>
                  <a:srgbClr val="D92332"/>
                </a:solidFill>
              </a:rPr>
              <a:t>Mardi : 9h00-12h00 et 15h00-19h00 	Vendredi : 9h00-12h00 et 15h00-19h00</a:t>
            </a:r>
          </a:p>
          <a:p>
            <a:pPr algn="ctr"/>
            <a:r>
              <a:rPr lang="fr-FR" sz="1050" i="1" dirty="0">
                <a:solidFill>
                  <a:srgbClr val="D92332"/>
                </a:solidFill>
              </a:rPr>
              <a:t>Mercredi : 9h00-12h00 et 15h00-19h00 	Samedi : 9h00-12h00 et 15h00-19h00</a:t>
            </a:r>
          </a:p>
        </p:txBody>
      </p:sp>
      <p:sp>
        <p:nvSpPr>
          <p:cNvPr id="33" name="Rectangle 32">
            <a:extLst>
              <a:ext uri="{FF2B5EF4-FFF2-40B4-BE49-F238E27FC236}">
                <a16:creationId xmlns:a16="http://schemas.microsoft.com/office/drawing/2014/main" id="{CA42CCFE-06A7-E15B-9CC3-97B54DEBD410}"/>
              </a:ext>
            </a:extLst>
          </p:cNvPr>
          <p:cNvSpPr/>
          <p:nvPr/>
        </p:nvSpPr>
        <p:spPr>
          <a:xfrm>
            <a:off x="8932331" y="6410355"/>
            <a:ext cx="2810504" cy="429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D92332"/>
                </a:solidFill>
                <a:latin typeface="Sagona" panose="02010004040101010103" pitchFamily="2" charset="0"/>
              </a:rPr>
              <a:t>01 02 03 04 05</a:t>
            </a:r>
          </a:p>
        </p:txBody>
      </p:sp>
      <p:sp>
        <p:nvSpPr>
          <p:cNvPr id="34" name="Rectangle : coins arrondis 33">
            <a:extLst>
              <a:ext uri="{FF2B5EF4-FFF2-40B4-BE49-F238E27FC236}">
                <a16:creationId xmlns:a16="http://schemas.microsoft.com/office/drawing/2014/main" id="{F04D63A6-BC48-8837-AA4C-7823B28AC730}"/>
              </a:ext>
            </a:extLst>
          </p:cNvPr>
          <p:cNvSpPr/>
          <p:nvPr/>
        </p:nvSpPr>
        <p:spPr>
          <a:xfrm>
            <a:off x="9256122" y="5913882"/>
            <a:ext cx="2089521" cy="489740"/>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Contacter-nous</a:t>
            </a:r>
          </a:p>
        </p:txBody>
      </p:sp>
      <p:pic>
        <p:nvPicPr>
          <p:cNvPr id="59" name="Image 58" descr="Une image contenant Véhicule terrestre, véhicule, roue, pneu&#10;&#10;Description générée automatiquement">
            <a:extLst>
              <a:ext uri="{FF2B5EF4-FFF2-40B4-BE49-F238E27FC236}">
                <a16:creationId xmlns:a16="http://schemas.microsoft.com/office/drawing/2014/main" id="{88FD8DA1-CE1A-28A1-8D76-97FE4AF7FA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3522" y="1531397"/>
            <a:ext cx="2251751" cy="1484343"/>
          </a:xfrm>
          <a:prstGeom prst="rect">
            <a:avLst/>
          </a:prstGeom>
        </p:spPr>
      </p:pic>
      <p:pic>
        <p:nvPicPr>
          <p:cNvPr id="61" name="Image 60" descr="Une image contenant voiture, véhicule, roue, Véhicule terrestre&#10;&#10;Description générée automatiquement">
            <a:extLst>
              <a:ext uri="{FF2B5EF4-FFF2-40B4-BE49-F238E27FC236}">
                <a16:creationId xmlns:a16="http://schemas.microsoft.com/office/drawing/2014/main" id="{2E23F563-CDEF-A5C1-27C2-05E383EFDA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5273" y="1524125"/>
            <a:ext cx="2251751" cy="1500581"/>
          </a:xfrm>
          <a:prstGeom prst="rect">
            <a:avLst/>
          </a:prstGeom>
        </p:spPr>
      </p:pic>
      <p:pic>
        <p:nvPicPr>
          <p:cNvPr id="62" name="Image 61" descr="Une image contenant Véhicule terrestre, véhicule, roue, pneu&#10;&#10;Description générée automatiquement">
            <a:extLst>
              <a:ext uri="{FF2B5EF4-FFF2-40B4-BE49-F238E27FC236}">
                <a16:creationId xmlns:a16="http://schemas.microsoft.com/office/drawing/2014/main" id="{6939FCF6-DEE9-D15B-A8F4-419152233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027024" y="1513857"/>
            <a:ext cx="2517913" cy="1484343"/>
          </a:xfrm>
          <a:prstGeom prst="rect">
            <a:avLst/>
          </a:prstGeom>
        </p:spPr>
      </p:pic>
      <p:pic>
        <p:nvPicPr>
          <p:cNvPr id="63" name="Image 62" descr="Une image contenant voiture, véhicule, roue, Véhicule terrestre&#10;&#10;Description générée automatiquement">
            <a:extLst>
              <a:ext uri="{FF2B5EF4-FFF2-40B4-BE49-F238E27FC236}">
                <a16:creationId xmlns:a16="http://schemas.microsoft.com/office/drawing/2014/main" id="{32918982-FD6D-B124-C345-D556A556E1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8544937" y="1493198"/>
            <a:ext cx="2251751" cy="1500581"/>
          </a:xfrm>
          <a:prstGeom prst="rect">
            <a:avLst/>
          </a:prstGeom>
        </p:spPr>
      </p:pic>
      <p:sp>
        <p:nvSpPr>
          <p:cNvPr id="64" name="Rectangle : coins arrondis 63">
            <a:extLst>
              <a:ext uri="{FF2B5EF4-FFF2-40B4-BE49-F238E27FC236}">
                <a16:creationId xmlns:a16="http://schemas.microsoft.com/office/drawing/2014/main" id="{2C8E7479-6DBC-84D3-0E97-05A739D7B92A}"/>
              </a:ext>
            </a:extLst>
          </p:cNvPr>
          <p:cNvSpPr/>
          <p:nvPr/>
        </p:nvSpPr>
        <p:spPr>
          <a:xfrm>
            <a:off x="8621882" y="5301731"/>
            <a:ext cx="955676" cy="337325"/>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latin typeface="Sagona" panose="02010004040101010103" pitchFamily="2" charset="0"/>
              </a:rPr>
              <a:t>Envoyer</a:t>
            </a:r>
          </a:p>
        </p:txBody>
      </p:sp>
    </p:spTree>
    <p:extLst>
      <p:ext uri="{BB962C8B-B14F-4D97-AF65-F5344CB8AC3E}">
        <p14:creationId xmlns:p14="http://schemas.microsoft.com/office/powerpoint/2010/main" val="71633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A717CA-55EA-45D0-B44F-C0A677319E14}"/>
              </a:ext>
            </a:extLst>
          </p:cNvPr>
          <p:cNvSpPr/>
          <p:nvPr/>
        </p:nvSpPr>
        <p:spPr>
          <a:xfrm>
            <a:off x="2745698" y="1216405"/>
            <a:ext cx="6700603" cy="4390311"/>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13">
            <a:extLst>
              <a:ext uri="{FF2B5EF4-FFF2-40B4-BE49-F238E27FC236}">
                <a16:creationId xmlns:a16="http://schemas.microsoft.com/office/drawing/2014/main" id="{C806DFED-AB2F-4609-9B1F-79899B4269FF}"/>
              </a:ext>
            </a:extLst>
          </p:cNvPr>
          <p:cNvSpPr/>
          <p:nvPr/>
        </p:nvSpPr>
        <p:spPr>
          <a:xfrm>
            <a:off x="3296324" y="2821659"/>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Identifiant</a:t>
            </a:r>
          </a:p>
        </p:txBody>
      </p:sp>
      <p:sp>
        <p:nvSpPr>
          <p:cNvPr id="15" name="Rectangle 14">
            <a:extLst>
              <a:ext uri="{FF2B5EF4-FFF2-40B4-BE49-F238E27FC236}">
                <a16:creationId xmlns:a16="http://schemas.microsoft.com/office/drawing/2014/main" id="{6D9ED933-7125-46AB-045F-3358D1456619}"/>
              </a:ext>
            </a:extLst>
          </p:cNvPr>
          <p:cNvSpPr/>
          <p:nvPr/>
        </p:nvSpPr>
        <p:spPr>
          <a:xfrm>
            <a:off x="4902704" y="2858600"/>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16" name="Rectangle 15">
            <a:extLst>
              <a:ext uri="{FF2B5EF4-FFF2-40B4-BE49-F238E27FC236}">
                <a16:creationId xmlns:a16="http://schemas.microsoft.com/office/drawing/2014/main" id="{29B5C5EB-81F7-9451-4755-A2B2106D7D45}"/>
              </a:ext>
            </a:extLst>
          </p:cNvPr>
          <p:cNvSpPr/>
          <p:nvPr/>
        </p:nvSpPr>
        <p:spPr>
          <a:xfrm>
            <a:off x="3296324" y="3414040"/>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Mot de passe</a:t>
            </a:r>
          </a:p>
        </p:txBody>
      </p:sp>
      <p:sp>
        <p:nvSpPr>
          <p:cNvPr id="17" name="Rectangle 16">
            <a:extLst>
              <a:ext uri="{FF2B5EF4-FFF2-40B4-BE49-F238E27FC236}">
                <a16:creationId xmlns:a16="http://schemas.microsoft.com/office/drawing/2014/main" id="{18B314F3-03A8-2FA3-EA16-720D438B8EF4}"/>
              </a:ext>
            </a:extLst>
          </p:cNvPr>
          <p:cNvSpPr/>
          <p:nvPr/>
        </p:nvSpPr>
        <p:spPr>
          <a:xfrm>
            <a:off x="4902704" y="3462990"/>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pic>
        <p:nvPicPr>
          <p:cNvPr id="2" name="Image 1">
            <a:extLst>
              <a:ext uri="{FF2B5EF4-FFF2-40B4-BE49-F238E27FC236}">
                <a16:creationId xmlns:a16="http://schemas.microsoft.com/office/drawing/2014/main" id="{8EE968FA-3829-2BB0-02A9-D75079A4D37C}"/>
              </a:ext>
            </a:extLst>
          </p:cNvPr>
          <p:cNvPicPr>
            <a:picLocks noChangeAspect="1"/>
          </p:cNvPicPr>
          <p:nvPr/>
        </p:nvPicPr>
        <p:blipFill>
          <a:blip r:embed="rId2"/>
          <a:stretch>
            <a:fillRect/>
          </a:stretch>
        </p:blipFill>
        <p:spPr>
          <a:xfrm>
            <a:off x="1551" y="22234"/>
            <a:ext cx="2842317" cy="1189951"/>
          </a:xfrm>
          <a:prstGeom prst="rect">
            <a:avLst/>
          </a:prstGeom>
        </p:spPr>
      </p:pic>
      <p:pic>
        <p:nvPicPr>
          <p:cNvPr id="3" name="Image 2">
            <a:extLst>
              <a:ext uri="{FF2B5EF4-FFF2-40B4-BE49-F238E27FC236}">
                <a16:creationId xmlns:a16="http://schemas.microsoft.com/office/drawing/2014/main" id="{19B19E82-656A-2228-C94E-93968F990F24}"/>
              </a:ext>
            </a:extLst>
          </p:cNvPr>
          <p:cNvPicPr>
            <a:picLocks noChangeAspect="1"/>
          </p:cNvPicPr>
          <p:nvPr/>
        </p:nvPicPr>
        <p:blipFill>
          <a:blip r:embed="rId3"/>
          <a:stretch>
            <a:fillRect/>
          </a:stretch>
        </p:blipFill>
        <p:spPr>
          <a:xfrm>
            <a:off x="11184084" y="372476"/>
            <a:ext cx="666750" cy="723900"/>
          </a:xfrm>
          <a:prstGeom prst="rect">
            <a:avLst/>
          </a:prstGeom>
        </p:spPr>
      </p:pic>
      <p:sp>
        <p:nvSpPr>
          <p:cNvPr id="4" name="Rectangle : coins arrondis 3">
            <a:extLst>
              <a:ext uri="{FF2B5EF4-FFF2-40B4-BE49-F238E27FC236}">
                <a16:creationId xmlns:a16="http://schemas.microsoft.com/office/drawing/2014/main" id="{A35D9CA7-E8D4-A5AA-8A77-7219F3361116}"/>
              </a:ext>
            </a:extLst>
          </p:cNvPr>
          <p:cNvSpPr/>
          <p:nvPr/>
        </p:nvSpPr>
        <p:spPr>
          <a:xfrm>
            <a:off x="7940352" y="5753981"/>
            <a:ext cx="4251648" cy="1128276"/>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 coins arrondis 19">
            <a:extLst>
              <a:ext uri="{FF2B5EF4-FFF2-40B4-BE49-F238E27FC236}">
                <a16:creationId xmlns:a16="http://schemas.microsoft.com/office/drawing/2014/main" id="{0252794B-ABF0-F910-5B60-6219ED5CAF4F}"/>
              </a:ext>
            </a:extLst>
          </p:cNvPr>
          <p:cNvSpPr/>
          <p:nvPr/>
        </p:nvSpPr>
        <p:spPr>
          <a:xfrm>
            <a:off x="-8390" y="5753980"/>
            <a:ext cx="9139138" cy="111958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solidFill>
                  <a:srgbClr val="D92332"/>
                </a:solidFill>
              </a:rPr>
              <a:t>31 Rue des Voitures – 75000 Paris</a:t>
            </a:r>
          </a:p>
          <a:p>
            <a:pPr algn="ctr"/>
            <a:endParaRPr lang="fr-FR" sz="1050" dirty="0">
              <a:solidFill>
                <a:srgbClr val="D92332"/>
              </a:solidFill>
            </a:endParaRPr>
          </a:p>
          <a:p>
            <a:pPr algn="ctr"/>
            <a:r>
              <a:rPr lang="fr-FR" sz="1050" i="1" dirty="0">
                <a:solidFill>
                  <a:srgbClr val="D92332"/>
                </a:solidFill>
              </a:rPr>
              <a:t>Lundi : 9h00-12h00 et 15h00-19h00  	Jeudi : 9h00-12h00 et 15h00-19h00</a:t>
            </a:r>
          </a:p>
          <a:p>
            <a:pPr algn="ctr"/>
            <a:r>
              <a:rPr lang="fr-FR" sz="1050" i="1" dirty="0">
                <a:solidFill>
                  <a:srgbClr val="D92332"/>
                </a:solidFill>
              </a:rPr>
              <a:t>Mardi : 9h00-12h00 et 15h00-19h00 	Vendredi : 9h00-12h00 et 15h00-19h00</a:t>
            </a:r>
          </a:p>
          <a:p>
            <a:pPr algn="ctr"/>
            <a:r>
              <a:rPr lang="fr-FR" sz="1050" i="1" dirty="0">
                <a:solidFill>
                  <a:srgbClr val="D92332"/>
                </a:solidFill>
              </a:rPr>
              <a:t>Mercredi : 9h00-12h00 et 15h00-19h00 	Samedi : 9h00-12h00 et 15h00-19h00</a:t>
            </a:r>
          </a:p>
        </p:txBody>
      </p:sp>
      <p:sp>
        <p:nvSpPr>
          <p:cNvPr id="21" name="Rectangle 20">
            <a:extLst>
              <a:ext uri="{FF2B5EF4-FFF2-40B4-BE49-F238E27FC236}">
                <a16:creationId xmlns:a16="http://schemas.microsoft.com/office/drawing/2014/main" id="{AF6A7A1C-8BDC-EF1B-058B-7FA6F010FCFD}"/>
              </a:ext>
            </a:extLst>
          </p:cNvPr>
          <p:cNvSpPr/>
          <p:nvPr/>
        </p:nvSpPr>
        <p:spPr>
          <a:xfrm>
            <a:off x="8932331" y="6410355"/>
            <a:ext cx="2810504" cy="429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D92332"/>
                </a:solidFill>
                <a:latin typeface="Sagona" panose="02010004040101010103" pitchFamily="2" charset="0"/>
              </a:rPr>
              <a:t>01 02 03 04 05</a:t>
            </a:r>
          </a:p>
        </p:txBody>
      </p:sp>
      <p:sp>
        <p:nvSpPr>
          <p:cNvPr id="22" name="Rectangle : coins arrondis 21">
            <a:extLst>
              <a:ext uri="{FF2B5EF4-FFF2-40B4-BE49-F238E27FC236}">
                <a16:creationId xmlns:a16="http://schemas.microsoft.com/office/drawing/2014/main" id="{D894D366-9DBE-1A68-AF2D-7687B73B53AA}"/>
              </a:ext>
            </a:extLst>
          </p:cNvPr>
          <p:cNvSpPr/>
          <p:nvPr/>
        </p:nvSpPr>
        <p:spPr>
          <a:xfrm>
            <a:off x="9256122" y="5913882"/>
            <a:ext cx="2089521" cy="489740"/>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Contacter-nous</a:t>
            </a:r>
          </a:p>
        </p:txBody>
      </p:sp>
      <p:sp>
        <p:nvSpPr>
          <p:cNvPr id="23" name="Rectangle : coins arrondis 22">
            <a:extLst>
              <a:ext uri="{FF2B5EF4-FFF2-40B4-BE49-F238E27FC236}">
                <a16:creationId xmlns:a16="http://schemas.microsoft.com/office/drawing/2014/main" id="{F20CFAD8-CED7-D2D1-800C-B6B93FDBD531}"/>
              </a:ext>
            </a:extLst>
          </p:cNvPr>
          <p:cNvSpPr/>
          <p:nvPr/>
        </p:nvSpPr>
        <p:spPr>
          <a:xfrm>
            <a:off x="5051238" y="4488273"/>
            <a:ext cx="2089521" cy="489740"/>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 connecter</a:t>
            </a:r>
          </a:p>
        </p:txBody>
      </p:sp>
      <p:sp>
        <p:nvSpPr>
          <p:cNvPr id="24" name="Rectangle 23">
            <a:extLst>
              <a:ext uri="{FF2B5EF4-FFF2-40B4-BE49-F238E27FC236}">
                <a16:creationId xmlns:a16="http://schemas.microsoft.com/office/drawing/2014/main" id="{4B9071FE-F553-7DBD-2857-A69D40172D50}"/>
              </a:ext>
            </a:extLst>
          </p:cNvPr>
          <p:cNvSpPr/>
          <p:nvPr/>
        </p:nvSpPr>
        <p:spPr>
          <a:xfrm>
            <a:off x="2995534" y="1746053"/>
            <a:ext cx="620093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i="1" dirty="0">
                <a:solidFill>
                  <a:schemeClr val="tx1">
                    <a:lumMod val="95000"/>
                    <a:lumOff val="5000"/>
                  </a:schemeClr>
                </a:solidFill>
                <a:latin typeface="Sagona" panose="02010004040101010103" pitchFamily="2" charset="0"/>
              </a:rPr>
              <a:t>Identifiez-vous</a:t>
            </a:r>
          </a:p>
        </p:txBody>
      </p:sp>
    </p:spTree>
    <p:extLst>
      <p:ext uri="{BB962C8B-B14F-4D97-AF65-F5344CB8AC3E}">
        <p14:creationId xmlns:p14="http://schemas.microsoft.com/office/powerpoint/2010/main" val="55541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 coins arrondis 6">
            <a:extLst>
              <a:ext uri="{FF2B5EF4-FFF2-40B4-BE49-F238E27FC236}">
                <a16:creationId xmlns:a16="http://schemas.microsoft.com/office/drawing/2014/main" id="{8CA717CA-55EA-45D0-B44F-C0A677319E14}"/>
              </a:ext>
            </a:extLst>
          </p:cNvPr>
          <p:cNvSpPr/>
          <p:nvPr/>
        </p:nvSpPr>
        <p:spPr>
          <a:xfrm>
            <a:off x="2562726" y="156411"/>
            <a:ext cx="7267074" cy="6403779"/>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24F324FC-C37E-467A-BFF9-CA0E3C73D178}"/>
              </a:ext>
            </a:extLst>
          </p:cNvPr>
          <p:cNvSpPr/>
          <p:nvPr/>
        </p:nvSpPr>
        <p:spPr>
          <a:xfrm>
            <a:off x="3645239" y="1768458"/>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Nom</a:t>
            </a:r>
          </a:p>
        </p:txBody>
      </p:sp>
      <p:sp>
        <p:nvSpPr>
          <p:cNvPr id="9" name="Rectangle 8">
            <a:extLst>
              <a:ext uri="{FF2B5EF4-FFF2-40B4-BE49-F238E27FC236}">
                <a16:creationId xmlns:a16="http://schemas.microsoft.com/office/drawing/2014/main" id="{ADD7B468-7595-4BEF-AF5F-88FC77AF3D29}"/>
              </a:ext>
            </a:extLst>
          </p:cNvPr>
          <p:cNvSpPr/>
          <p:nvPr/>
        </p:nvSpPr>
        <p:spPr>
          <a:xfrm>
            <a:off x="3645239" y="2396117"/>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Prénom</a:t>
            </a:r>
          </a:p>
        </p:txBody>
      </p:sp>
      <p:sp>
        <p:nvSpPr>
          <p:cNvPr id="11" name="Rectangle 10">
            <a:extLst>
              <a:ext uri="{FF2B5EF4-FFF2-40B4-BE49-F238E27FC236}">
                <a16:creationId xmlns:a16="http://schemas.microsoft.com/office/drawing/2014/main" id="{C3EE19EF-B95D-41DA-A630-9B7E94BAA072}"/>
              </a:ext>
            </a:extLst>
          </p:cNvPr>
          <p:cNvSpPr/>
          <p:nvPr/>
        </p:nvSpPr>
        <p:spPr>
          <a:xfrm>
            <a:off x="2995534" y="464550"/>
            <a:ext cx="620093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i="1" dirty="0">
                <a:solidFill>
                  <a:schemeClr val="tx1">
                    <a:lumMod val="95000"/>
                    <a:lumOff val="5000"/>
                  </a:schemeClr>
                </a:solidFill>
                <a:latin typeface="Sagona" panose="02010004040101010103" pitchFamily="2" charset="0"/>
              </a:rPr>
              <a:t>Formulaire de contact</a:t>
            </a:r>
          </a:p>
        </p:txBody>
      </p:sp>
      <p:sp>
        <p:nvSpPr>
          <p:cNvPr id="5" name="Rectangle 4">
            <a:extLst>
              <a:ext uri="{FF2B5EF4-FFF2-40B4-BE49-F238E27FC236}">
                <a16:creationId xmlns:a16="http://schemas.microsoft.com/office/drawing/2014/main" id="{69975996-7430-0143-8B61-7B1EF35B5B11}"/>
              </a:ext>
            </a:extLst>
          </p:cNvPr>
          <p:cNvSpPr/>
          <p:nvPr/>
        </p:nvSpPr>
        <p:spPr>
          <a:xfrm>
            <a:off x="5071146" y="1810406"/>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6" name="Rectangle 5">
            <a:extLst>
              <a:ext uri="{FF2B5EF4-FFF2-40B4-BE49-F238E27FC236}">
                <a16:creationId xmlns:a16="http://schemas.microsoft.com/office/drawing/2014/main" id="{6A21BB22-B939-2C24-BAEC-E59769703740}"/>
              </a:ext>
            </a:extLst>
          </p:cNvPr>
          <p:cNvSpPr/>
          <p:nvPr/>
        </p:nvSpPr>
        <p:spPr>
          <a:xfrm>
            <a:off x="5071146" y="2420006"/>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14" name="Rectangle 13">
            <a:extLst>
              <a:ext uri="{FF2B5EF4-FFF2-40B4-BE49-F238E27FC236}">
                <a16:creationId xmlns:a16="http://schemas.microsoft.com/office/drawing/2014/main" id="{C806DFED-AB2F-4609-9B1F-79899B4269FF}"/>
              </a:ext>
            </a:extLst>
          </p:cNvPr>
          <p:cNvSpPr/>
          <p:nvPr/>
        </p:nvSpPr>
        <p:spPr>
          <a:xfrm>
            <a:off x="3645239" y="2971423"/>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Email</a:t>
            </a:r>
          </a:p>
        </p:txBody>
      </p:sp>
      <p:sp>
        <p:nvSpPr>
          <p:cNvPr id="15" name="Rectangle 14">
            <a:extLst>
              <a:ext uri="{FF2B5EF4-FFF2-40B4-BE49-F238E27FC236}">
                <a16:creationId xmlns:a16="http://schemas.microsoft.com/office/drawing/2014/main" id="{6D9ED933-7125-46AB-045F-3358D1456619}"/>
              </a:ext>
            </a:extLst>
          </p:cNvPr>
          <p:cNvSpPr/>
          <p:nvPr/>
        </p:nvSpPr>
        <p:spPr>
          <a:xfrm>
            <a:off x="5071146" y="2995312"/>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16" name="Rectangle 15">
            <a:extLst>
              <a:ext uri="{FF2B5EF4-FFF2-40B4-BE49-F238E27FC236}">
                <a16:creationId xmlns:a16="http://schemas.microsoft.com/office/drawing/2014/main" id="{29B5C5EB-81F7-9451-4755-A2B2106D7D45}"/>
              </a:ext>
            </a:extLst>
          </p:cNvPr>
          <p:cNvSpPr/>
          <p:nvPr/>
        </p:nvSpPr>
        <p:spPr>
          <a:xfrm>
            <a:off x="3645239" y="3563804"/>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Téléphone</a:t>
            </a:r>
          </a:p>
        </p:txBody>
      </p:sp>
      <p:sp>
        <p:nvSpPr>
          <p:cNvPr id="17" name="Rectangle 16">
            <a:extLst>
              <a:ext uri="{FF2B5EF4-FFF2-40B4-BE49-F238E27FC236}">
                <a16:creationId xmlns:a16="http://schemas.microsoft.com/office/drawing/2014/main" id="{18B314F3-03A8-2FA3-EA16-720D438B8EF4}"/>
              </a:ext>
            </a:extLst>
          </p:cNvPr>
          <p:cNvSpPr/>
          <p:nvPr/>
        </p:nvSpPr>
        <p:spPr>
          <a:xfrm>
            <a:off x="5071146" y="3587693"/>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18" name="Rectangle 17">
            <a:extLst>
              <a:ext uri="{FF2B5EF4-FFF2-40B4-BE49-F238E27FC236}">
                <a16:creationId xmlns:a16="http://schemas.microsoft.com/office/drawing/2014/main" id="{1745BE07-1779-B494-9B58-14B9D62D5B33}"/>
              </a:ext>
            </a:extLst>
          </p:cNvPr>
          <p:cNvSpPr/>
          <p:nvPr/>
        </p:nvSpPr>
        <p:spPr>
          <a:xfrm>
            <a:off x="3645239" y="4156185"/>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Message</a:t>
            </a:r>
          </a:p>
        </p:txBody>
      </p:sp>
      <p:sp>
        <p:nvSpPr>
          <p:cNvPr id="19" name="Rectangle 18">
            <a:extLst>
              <a:ext uri="{FF2B5EF4-FFF2-40B4-BE49-F238E27FC236}">
                <a16:creationId xmlns:a16="http://schemas.microsoft.com/office/drawing/2014/main" id="{F0B101F4-8629-499A-3454-EFC515B588CC}"/>
              </a:ext>
            </a:extLst>
          </p:cNvPr>
          <p:cNvSpPr/>
          <p:nvPr/>
        </p:nvSpPr>
        <p:spPr>
          <a:xfrm>
            <a:off x="5071146" y="4210797"/>
            <a:ext cx="3668120" cy="160867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20" name="Rectangle 19">
            <a:extLst>
              <a:ext uri="{FF2B5EF4-FFF2-40B4-BE49-F238E27FC236}">
                <a16:creationId xmlns:a16="http://schemas.microsoft.com/office/drawing/2014/main" id="{07B107CC-2C17-9718-47C6-C5F61870C0DF}"/>
              </a:ext>
            </a:extLst>
          </p:cNvPr>
          <p:cNvSpPr/>
          <p:nvPr/>
        </p:nvSpPr>
        <p:spPr>
          <a:xfrm>
            <a:off x="3645239" y="1140799"/>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Sujet</a:t>
            </a:r>
          </a:p>
        </p:txBody>
      </p:sp>
      <p:sp>
        <p:nvSpPr>
          <p:cNvPr id="21" name="Rectangle 20">
            <a:extLst>
              <a:ext uri="{FF2B5EF4-FFF2-40B4-BE49-F238E27FC236}">
                <a16:creationId xmlns:a16="http://schemas.microsoft.com/office/drawing/2014/main" id="{E402F11A-DEB3-9B2E-4898-4DE77D7C5445}"/>
              </a:ext>
            </a:extLst>
          </p:cNvPr>
          <p:cNvSpPr/>
          <p:nvPr/>
        </p:nvSpPr>
        <p:spPr>
          <a:xfrm>
            <a:off x="5071146" y="1182747"/>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2" name="Rectangle : coins arrondis 1">
            <a:extLst>
              <a:ext uri="{FF2B5EF4-FFF2-40B4-BE49-F238E27FC236}">
                <a16:creationId xmlns:a16="http://schemas.microsoft.com/office/drawing/2014/main" id="{F1479236-C19C-5192-D426-D0DA9363DB47}"/>
              </a:ext>
            </a:extLst>
          </p:cNvPr>
          <p:cNvSpPr/>
          <p:nvPr/>
        </p:nvSpPr>
        <p:spPr>
          <a:xfrm>
            <a:off x="5133473" y="5948097"/>
            <a:ext cx="1925053" cy="430323"/>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Envoyer</a:t>
            </a:r>
          </a:p>
        </p:txBody>
      </p:sp>
    </p:spTree>
    <p:extLst>
      <p:ext uri="{BB962C8B-B14F-4D97-AF65-F5344CB8AC3E}">
        <p14:creationId xmlns:p14="http://schemas.microsoft.com/office/powerpoint/2010/main" val="3612715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B4A6D1-4B7E-46A0-BDEF-AF9EFA3B2C95}"/>
              </a:ext>
            </a:extLst>
          </p:cNvPr>
          <p:cNvSpPr/>
          <p:nvPr/>
        </p:nvSpPr>
        <p:spPr>
          <a:xfrm>
            <a:off x="381004" y="1857558"/>
            <a:ext cx="1674303" cy="71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Employé</a:t>
            </a:r>
          </a:p>
        </p:txBody>
      </p:sp>
      <p:sp>
        <p:nvSpPr>
          <p:cNvPr id="6" name="Rectangle 5">
            <a:extLst>
              <a:ext uri="{FF2B5EF4-FFF2-40B4-BE49-F238E27FC236}">
                <a16:creationId xmlns:a16="http://schemas.microsoft.com/office/drawing/2014/main" id="{E7363257-97F2-FF4E-B810-6B207CF02B79}"/>
              </a:ext>
            </a:extLst>
          </p:cNvPr>
          <p:cNvSpPr/>
          <p:nvPr/>
        </p:nvSpPr>
        <p:spPr>
          <a:xfrm>
            <a:off x="381003" y="2576696"/>
            <a:ext cx="1674303" cy="71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Services</a:t>
            </a:r>
          </a:p>
        </p:txBody>
      </p:sp>
      <p:sp>
        <p:nvSpPr>
          <p:cNvPr id="7" name="Rectangle 6">
            <a:extLst>
              <a:ext uri="{FF2B5EF4-FFF2-40B4-BE49-F238E27FC236}">
                <a16:creationId xmlns:a16="http://schemas.microsoft.com/office/drawing/2014/main" id="{C7F3B923-0D44-3649-5F35-A184FE04043A}"/>
              </a:ext>
            </a:extLst>
          </p:cNvPr>
          <p:cNvSpPr/>
          <p:nvPr/>
        </p:nvSpPr>
        <p:spPr>
          <a:xfrm>
            <a:off x="381002" y="3295834"/>
            <a:ext cx="1674303" cy="71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Horaires</a:t>
            </a:r>
          </a:p>
        </p:txBody>
      </p:sp>
      <p:sp>
        <p:nvSpPr>
          <p:cNvPr id="16" name="Rectangle 15">
            <a:extLst>
              <a:ext uri="{FF2B5EF4-FFF2-40B4-BE49-F238E27FC236}">
                <a16:creationId xmlns:a16="http://schemas.microsoft.com/office/drawing/2014/main" id="{1CA73493-8257-EF36-EC07-362E52058B92}"/>
              </a:ext>
            </a:extLst>
          </p:cNvPr>
          <p:cNvSpPr/>
          <p:nvPr/>
        </p:nvSpPr>
        <p:spPr>
          <a:xfrm>
            <a:off x="381001" y="4030711"/>
            <a:ext cx="1674303" cy="71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Véhicules</a:t>
            </a:r>
          </a:p>
        </p:txBody>
      </p:sp>
      <p:sp>
        <p:nvSpPr>
          <p:cNvPr id="18" name="Rectangle 17">
            <a:extLst>
              <a:ext uri="{FF2B5EF4-FFF2-40B4-BE49-F238E27FC236}">
                <a16:creationId xmlns:a16="http://schemas.microsoft.com/office/drawing/2014/main" id="{70D14DE8-F277-2C02-4C54-B417F84932C9}"/>
              </a:ext>
            </a:extLst>
          </p:cNvPr>
          <p:cNvSpPr/>
          <p:nvPr/>
        </p:nvSpPr>
        <p:spPr>
          <a:xfrm>
            <a:off x="381000" y="4758174"/>
            <a:ext cx="1674303" cy="71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Témoignage</a:t>
            </a:r>
          </a:p>
        </p:txBody>
      </p:sp>
      <p:sp>
        <p:nvSpPr>
          <p:cNvPr id="19" name="Rectangle 18">
            <a:extLst>
              <a:ext uri="{FF2B5EF4-FFF2-40B4-BE49-F238E27FC236}">
                <a16:creationId xmlns:a16="http://schemas.microsoft.com/office/drawing/2014/main" id="{A877F75B-E862-9C96-3945-5DA1E29A4105}"/>
              </a:ext>
            </a:extLst>
          </p:cNvPr>
          <p:cNvSpPr/>
          <p:nvPr/>
        </p:nvSpPr>
        <p:spPr>
          <a:xfrm>
            <a:off x="2298033" y="1512289"/>
            <a:ext cx="9168062" cy="494480"/>
          </a:xfrm>
          <a:prstGeom prst="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i="1" dirty="0">
                <a:solidFill>
                  <a:schemeClr val="tx1">
                    <a:lumMod val="95000"/>
                    <a:lumOff val="5000"/>
                  </a:schemeClr>
                </a:solidFill>
                <a:latin typeface="Sagona" panose="02010004040101010103" pitchFamily="2" charset="0"/>
              </a:rPr>
              <a:t>Employés</a:t>
            </a:r>
          </a:p>
        </p:txBody>
      </p:sp>
      <p:graphicFrame>
        <p:nvGraphicFramePr>
          <p:cNvPr id="20" name="Tableau 20">
            <a:extLst>
              <a:ext uri="{FF2B5EF4-FFF2-40B4-BE49-F238E27FC236}">
                <a16:creationId xmlns:a16="http://schemas.microsoft.com/office/drawing/2014/main" id="{314C1226-52CE-1626-A948-1AD4313372A9}"/>
              </a:ext>
            </a:extLst>
          </p:cNvPr>
          <p:cNvGraphicFramePr>
            <a:graphicFrameLocks noGrp="1"/>
          </p:cNvGraphicFramePr>
          <p:nvPr>
            <p:extLst>
              <p:ext uri="{D42A27DB-BD31-4B8C-83A1-F6EECF244321}">
                <p14:modId xmlns:p14="http://schemas.microsoft.com/office/powerpoint/2010/main" val="1930571656"/>
              </p:ext>
            </p:extLst>
          </p:nvPr>
        </p:nvGraphicFramePr>
        <p:xfrm>
          <a:off x="2298032" y="4758174"/>
          <a:ext cx="9083840" cy="1483360"/>
        </p:xfrm>
        <a:graphic>
          <a:graphicData uri="http://schemas.openxmlformats.org/drawingml/2006/table">
            <a:tbl>
              <a:tblPr firstRow="1">
                <a:tableStyleId>{793D81CF-94F2-401A-BA57-92F5A7B2D0C5}</a:tableStyleId>
              </a:tblPr>
              <a:tblGrid>
                <a:gridCol w="1082034">
                  <a:extLst>
                    <a:ext uri="{9D8B030D-6E8A-4147-A177-3AD203B41FA5}">
                      <a16:colId xmlns:a16="http://schemas.microsoft.com/office/drawing/2014/main" val="1490657983"/>
                    </a:ext>
                  </a:extLst>
                </a:gridCol>
                <a:gridCol w="1368388">
                  <a:extLst>
                    <a:ext uri="{9D8B030D-6E8A-4147-A177-3AD203B41FA5}">
                      <a16:colId xmlns:a16="http://schemas.microsoft.com/office/drawing/2014/main" val="610582112"/>
                    </a:ext>
                  </a:extLst>
                </a:gridCol>
                <a:gridCol w="3216451">
                  <a:extLst>
                    <a:ext uri="{9D8B030D-6E8A-4147-A177-3AD203B41FA5}">
                      <a16:colId xmlns:a16="http://schemas.microsoft.com/office/drawing/2014/main" val="3954473039"/>
                    </a:ext>
                  </a:extLst>
                </a:gridCol>
                <a:gridCol w="1155032">
                  <a:extLst>
                    <a:ext uri="{9D8B030D-6E8A-4147-A177-3AD203B41FA5}">
                      <a16:colId xmlns:a16="http://schemas.microsoft.com/office/drawing/2014/main" val="3207941381"/>
                    </a:ext>
                  </a:extLst>
                </a:gridCol>
                <a:gridCol w="1034716">
                  <a:extLst>
                    <a:ext uri="{9D8B030D-6E8A-4147-A177-3AD203B41FA5}">
                      <a16:colId xmlns:a16="http://schemas.microsoft.com/office/drawing/2014/main" val="322913035"/>
                    </a:ext>
                  </a:extLst>
                </a:gridCol>
                <a:gridCol w="1227219">
                  <a:extLst>
                    <a:ext uri="{9D8B030D-6E8A-4147-A177-3AD203B41FA5}">
                      <a16:colId xmlns:a16="http://schemas.microsoft.com/office/drawing/2014/main" val="1419596417"/>
                    </a:ext>
                  </a:extLst>
                </a:gridCol>
              </a:tblGrid>
              <a:tr h="370840">
                <a:tc>
                  <a:txBody>
                    <a:bodyPr/>
                    <a:lstStyle/>
                    <a:p>
                      <a:pPr algn="ctr"/>
                      <a:r>
                        <a:rPr lang="fr-FR" b="1" dirty="0">
                          <a:solidFill>
                            <a:sysClr val="windowText" lastClr="000000"/>
                          </a:solidFill>
                        </a:rPr>
                        <a:t>Prénom</a:t>
                      </a:r>
                    </a:p>
                  </a:txBody>
                  <a:tcPr>
                    <a:noFill/>
                  </a:tcPr>
                </a:tc>
                <a:tc>
                  <a:txBody>
                    <a:bodyPr/>
                    <a:lstStyle/>
                    <a:p>
                      <a:pPr algn="ctr"/>
                      <a:r>
                        <a:rPr lang="fr-FR" b="1" dirty="0">
                          <a:solidFill>
                            <a:sysClr val="windowText" lastClr="000000"/>
                          </a:solidFill>
                        </a:rPr>
                        <a:t>Nom</a:t>
                      </a:r>
                    </a:p>
                  </a:txBody>
                  <a:tcPr>
                    <a:noFill/>
                  </a:tcPr>
                </a:tc>
                <a:tc>
                  <a:txBody>
                    <a:bodyPr/>
                    <a:lstStyle/>
                    <a:p>
                      <a:pPr algn="ctr"/>
                      <a:r>
                        <a:rPr lang="fr-FR" b="1" dirty="0">
                          <a:solidFill>
                            <a:sysClr val="windowText" lastClr="000000"/>
                          </a:solidFill>
                        </a:rPr>
                        <a:t>Email</a:t>
                      </a:r>
                    </a:p>
                  </a:txBody>
                  <a:tcPr>
                    <a:noFill/>
                  </a:tcPr>
                </a:tc>
                <a:tc>
                  <a:txBody>
                    <a:bodyPr/>
                    <a:lstStyle/>
                    <a:p>
                      <a:pPr algn="ctr"/>
                      <a:r>
                        <a:rPr lang="fr-FR" b="1" dirty="0">
                          <a:solidFill>
                            <a:sysClr val="windowText" lastClr="000000"/>
                          </a:solidFill>
                        </a:rPr>
                        <a:t>Droit</a:t>
                      </a:r>
                    </a:p>
                  </a:txBody>
                  <a:tcPr>
                    <a:noFill/>
                  </a:tcPr>
                </a:tc>
                <a:tc>
                  <a:txBody>
                    <a:bodyPr/>
                    <a:lstStyle/>
                    <a:p>
                      <a:pPr algn="ctr"/>
                      <a:r>
                        <a:rPr lang="fr-FR" b="1" dirty="0">
                          <a:solidFill>
                            <a:sysClr val="windowText" lastClr="000000"/>
                          </a:solidFill>
                        </a:rPr>
                        <a:t>Modifier</a:t>
                      </a:r>
                    </a:p>
                  </a:txBody>
                  <a:tcPr>
                    <a:noFill/>
                  </a:tcPr>
                </a:tc>
                <a:tc>
                  <a:txBody>
                    <a:bodyPr/>
                    <a:lstStyle/>
                    <a:p>
                      <a:pPr algn="ctr"/>
                      <a:r>
                        <a:rPr lang="fr-FR" b="1" dirty="0">
                          <a:solidFill>
                            <a:sysClr val="windowText" lastClr="000000"/>
                          </a:solidFill>
                        </a:rPr>
                        <a:t>Supprimer</a:t>
                      </a:r>
                    </a:p>
                  </a:txBody>
                  <a:tcPr>
                    <a:noFill/>
                  </a:tcPr>
                </a:tc>
                <a:extLst>
                  <a:ext uri="{0D108BD9-81ED-4DB2-BD59-A6C34878D82A}">
                    <a16:rowId xmlns:a16="http://schemas.microsoft.com/office/drawing/2014/main" val="2708181398"/>
                  </a:ext>
                </a:extLst>
              </a:tr>
              <a:tr h="370840">
                <a:tc>
                  <a:txBody>
                    <a:bodyPr/>
                    <a:lstStyle/>
                    <a:p>
                      <a:r>
                        <a:rPr lang="fr-FR" sz="1600" b="0" i="0" kern="1200" dirty="0">
                          <a:solidFill>
                            <a:schemeClr val="dk1"/>
                          </a:solidFill>
                          <a:effectLst/>
                          <a:latin typeface="+mn-lt"/>
                          <a:ea typeface="+mn-ea"/>
                          <a:cs typeface="+mn-cs"/>
                        </a:rPr>
                        <a:t>Marie</a:t>
                      </a:r>
                      <a:endParaRPr lang="fr-FR" sz="1600" dirty="0"/>
                    </a:p>
                  </a:txBody>
                  <a:tcPr anchor="ctr"/>
                </a:tc>
                <a:tc>
                  <a:txBody>
                    <a:bodyPr/>
                    <a:lstStyle/>
                    <a:p>
                      <a:r>
                        <a:rPr lang="fr-FR" sz="1600" dirty="0"/>
                        <a:t>LUNN</a:t>
                      </a:r>
                    </a:p>
                  </a:txBody>
                  <a:tcPr anchor="ctr"/>
                </a:tc>
                <a:tc>
                  <a:txBody>
                    <a:bodyPr/>
                    <a:lstStyle/>
                    <a:p>
                      <a:r>
                        <a:rPr lang="fr-FR" sz="1600" b="0" i="0" kern="1200" dirty="0">
                          <a:solidFill>
                            <a:schemeClr val="dk1"/>
                          </a:solidFill>
                          <a:effectLst/>
                          <a:latin typeface="+mn-lt"/>
                          <a:ea typeface="+mn-ea"/>
                          <a:cs typeface="+mn-cs"/>
                        </a:rPr>
                        <a:t>marie.luun@garagevparrot.com</a:t>
                      </a:r>
                      <a:endParaRPr lang="fr-FR" sz="1600" dirty="0"/>
                    </a:p>
                  </a:txBody>
                  <a:tcPr anchor="ctr"/>
                </a:tc>
                <a:tc>
                  <a:txBody>
                    <a:bodyPr/>
                    <a:lstStyle/>
                    <a:p>
                      <a:r>
                        <a:rPr lang="fr-FR" sz="1600" dirty="0"/>
                        <a:t>Employé</a:t>
                      </a:r>
                    </a:p>
                  </a:txBody>
                  <a:tcPr anchor="ct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774329306"/>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608856038"/>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059311441"/>
                  </a:ext>
                </a:extLst>
              </a:tr>
            </a:tbl>
          </a:graphicData>
        </a:graphic>
      </p:graphicFrame>
      <p:pic>
        <p:nvPicPr>
          <p:cNvPr id="2" name="Image 1">
            <a:extLst>
              <a:ext uri="{FF2B5EF4-FFF2-40B4-BE49-F238E27FC236}">
                <a16:creationId xmlns:a16="http://schemas.microsoft.com/office/drawing/2014/main" id="{0974AA6F-BB17-C7B0-1EEB-89D63DBCFC59}"/>
              </a:ext>
            </a:extLst>
          </p:cNvPr>
          <p:cNvPicPr>
            <a:picLocks noChangeAspect="1"/>
          </p:cNvPicPr>
          <p:nvPr/>
        </p:nvPicPr>
        <p:blipFill>
          <a:blip r:embed="rId2"/>
          <a:stretch>
            <a:fillRect/>
          </a:stretch>
        </p:blipFill>
        <p:spPr>
          <a:xfrm>
            <a:off x="1551" y="22234"/>
            <a:ext cx="2842317" cy="1189951"/>
          </a:xfrm>
          <a:prstGeom prst="rect">
            <a:avLst/>
          </a:prstGeom>
        </p:spPr>
      </p:pic>
      <p:pic>
        <p:nvPicPr>
          <p:cNvPr id="9" name="Image 8">
            <a:extLst>
              <a:ext uri="{FF2B5EF4-FFF2-40B4-BE49-F238E27FC236}">
                <a16:creationId xmlns:a16="http://schemas.microsoft.com/office/drawing/2014/main" id="{8F912B34-9B4D-5C3D-ADF9-7872AC147DED}"/>
              </a:ext>
            </a:extLst>
          </p:cNvPr>
          <p:cNvPicPr>
            <a:picLocks noChangeAspect="1"/>
          </p:cNvPicPr>
          <p:nvPr/>
        </p:nvPicPr>
        <p:blipFill>
          <a:blip r:embed="rId3"/>
          <a:stretch>
            <a:fillRect/>
          </a:stretch>
        </p:blipFill>
        <p:spPr>
          <a:xfrm>
            <a:off x="11039977" y="333625"/>
            <a:ext cx="723900" cy="752475"/>
          </a:xfrm>
          <a:prstGeom prst="rect">
            <a:avLst/>
          </a:prstGeom>
        </p:spPr>
      </p:pic>
      <p:sp>
        <p:nvSpPr>
          <p:cNvPr id="10" name="Rectangle : coins arrondis 9">
            <a:extLst>
              <a:ext uri="{FF2B5EF4-FFF2-40B4-BE49-F238E27FC236}">
                <a16:creationId xmlns:a16="http://schemas.microsoft.com/office/drawing/2014/main" id="{090DE3AE-782F-6DE2-1EAF-52C82E0CCBEF}"/>
              </a:ext>
            </a:extLst>
          </p:cNvPr>
          <p:cNvSpPr/>
          <p:nvPr/>
        </p:nvSpPr>
        <p:spPr>
          <a:xfrm>
            <a:off x="4403055" y="2306873"/>
            <a:ext cx="4958018" cy="2023918"/>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a16="http://schemas.microsoft.com/office/drawing/2014/main" id="{530D5095-AF2F-9DC0-BDE6-5E61B3AF4843}"/>
              </a:ext>
            </a:extLst>
          </p:cNvPr>
          <p:cNvSpPr/>
          <p:nvPr/>
        </p:nvSpPr>
        <p:spPr>
          <a:xfrm>
            <a:off x="4052344" y="631972"/>
            <a:ext cx="4230634" cy="219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i="1" dirty="0">
                <a:solidFill>
                  <a:schemeClr val="tx1">
                    <a:lumMod val="95000"/>
                    <a:lumOff val="5000"/>
                  </a:schemeClr>
                </a:solidFill>
                <a:latin typeface="Sagona" panose="02010004040101010103" pitchFamily="2" charset="0"/>
              </a:rPr>
              <a:t>Espace Administrateur</a:t>
            </a:r>
          </a:p>
        </p:txBody>
      </p:sp>
      <p:sp>
        <p:nvSpPr>
          <p:cNvPr id="33" name="Rectangle : coins arrondis 32">
            <a:extLst>
              <a:ext uri="{FF2B5EF4-FFF2-40B4-BE49-F238E27FC236}">
                <a16:creationId xmlns:a16="http://schemas.microsoft.com/office/drawing/2014/main" id="{8522C15A-0D73-CCFC-3A66-EDCDADFE75E6}"/>
              </a:ext>
            </a:extLst>
          </p:cNvPr>
          <p:cNvSpPr/>
          <p:nvPr/>
        </p:nvSpPr>
        <p:spPr>
          <a:xfrm>
            <a:off x="5775507" y="3805124"/>
            <a:ext cx="2387270" cy="388629"/>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Ajouter un employé</a:t>
            </a:r>
          </a:p>
        </p:txBody>
      </p:sp>
      <p:sp>
        <p:nvSpPr>
          <p:cNvPr id="34" name="Rectangle 33">
            <a:extLst>
              <a:ext uri="{FF2B5EF4-FFF2-40B4-BE49-F238E27FC236}">
                <a16:creationId xmlns:a16="http://schemas.microsoft.com/office/drawing/2014/main" id="{7CA22906-CE2D-9207-0A58-44E82B876900}"/>
              </a:ext>
            </a:extLst>
          </p:cNvPr>
          <p:cNvSpPr/>
          <p:nvPr/>
        </p:nvSpPr>
        <p:spPr>
          <a:xfrm>
            <a:off x="5662176" y="2584138"/>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Nom</a:t>
            </a:r>
          </a:p>
        </p:txBody>
      </p:sp>
      <p:sp>
        <p:nvSpPr>
          <p:cNvPr id="35" name="Rectangle 34">
            <a:extLst>
              <a:ext uri="{FF2B5EF4-FFF2-40B4-BE49-F238E27FC236}">
                <a16:creationId xmlns:a16="http://schemas.microsoft.com/office/drawing/2014/main" id="{A8770B7A-6646-1BF0-98DD-0297825E120E}"/>
              </a:ext>
            </a:extLst>
          </p:cNvPr>
          <p:cNvSpPr/>
          <p:nvPr/>
        </p:nvSpPr>
        <p:spPr>
          <a:xfrm>
            <a:off x="5662176" y="2857967"/>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Prénom</a:t>
            </a:r>
          </a:p>
        </p:txBody>
      </p:sp>
      <p:sp>
        <p:nvSpPr>
          <p:cNvPr id="36" name="Rectangle 35">
            <a:extLst>
              <a:ext uri="{FF2B5EF4-FFF2-40B4-BE49-F238E27FC236}">
                <a16:creationId xmlns:a16="http://schemas.microsoft.com/office/drawing/2014/main" id="{BA6CE37B-C595-BB1E-493D-3A9157C25425}"/>
              </a:ext>
            </a:extLst>
          </p:cNvPr>
          <p:cNvSpPr/>
          <p:nvPr/>
        </p:nvSpPr>
        <p:spPr>
          <a:xfrm>
            <a:off x="5662176" y="3131796"/>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Email</a:t>
            </a:r>
          </a:p>
        </p:txBody>
      </p:sp>
      <p:sp>
        <p:nvSpPr>
          <p:cNvPr id="37" name="Rectangle 36">
            <a:extLst>
              <a:ext uri="{FF2B5EF4-FFF2-40B4-BE49-F238E27FC236}">
                <a16:creationId xmlns:a16="http://schemas.microsoft.com/office/drawing/2014/main" id="{12222EAC-FD12-4E14-E969-3CC84D8E40FD}"/>
              </a:ext>
            </a:extLst>
          </p:cNvPr>
          <p:cNvSpPr/>
          <p:nvPr/>
        </p:nvSpPr>
        <p:spPr>
          <a:xfrm>
            <a:off x="5662176" y="3405625"/>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Droit</a:t>
            </a:r>
          </a:p>
        </p:txBody>
      </p:sp>
      <p:sp>
        <p:nvSpPr>
          <p:cNvPr id="41" name="Rectangle 40">
            <a:extLst>
              <a:ext uri="{FF2B5EF4-FFF2-40B4-BE49-F238E27FC236}">
                <a16:creationId xmlns:a16="http://schemas.microsoft.com/office/drawing/2014/main" id="{BA136473-FB59-D527-93BD-A5535072CCCB}"/>
              </a:ext>
            </a:extLst>
          </p:cNvPr>
          <p:cNvSpPr/>
          <p:nvPr/>
        </p:nvSpPr>
        <p:spPr>
          <a:xfrm>
            <a:off x="6425066" y="3130611"/>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2" name="Rectangle 41">
            <a:extLst>
              <a:ext uri="{FF2B5EF4-FFF2-40B4-BE49-F238E27FC236}">
                <a16:creationId xmlns:a16="http://schemas.microsoft.com/office/drawing/2014/main" id="{BC12B159-55E1-F910-A9DA-D2078DB1D5D9}"/>
              </a:ext>
            </a:extLst>
          </p:cNvPr>
          <p:cNvSpPr/>
          <p:nvPr/>
        </p:nvSpPr>
        <p:spPr>
          <a:xfrm>
            <a:off x="6425066" y="3414506"/>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4" name="Rectangle 43">
            <a:extLst>
              <a:ext uri="{FF2B5EF4-FFF2-40B4-BE49-F238E27FC236}">
                <a16:creationId xmlns:a16="http://schemas.microsoft.com/office/drawing/2014/main" id="{AD97E6A2-C49C-0B14-E671-7EAE12ED451D}"/>
              </a:ext>
            </a:extLst>
          </p:cNvPr>
          <p:cNvSpPr/>
          <p:nvPr/>
        </p:nvSpPr>
        <p:spPr>
          <a:xfrm>
            <a:off x="6426744" y="2602296"/>
            <a:ext cx="1281958"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5" name="Rectangle 44">
            <a:extLst>
              <a:ext uri="{FF2B5EF4-FFF2-40B4-BE49-F238E27FC236}">
                <a16:creationId xmlns:a16="http://schemas.microsoft.com/office/drawing/2014/main" id="{8BA3A1EA-3220-FBD1-3894-3017C3ADD9EB}"/>
              </a:ext>
            </a:extLst>
          </p:cNvPr>
          <p:cNvSpPr/>
          <p:nvPr/>
        </p:nvSpPr>
        <p:spPr>
          <a:xfrm>
            <a:off x="6426745" y="2863270"/>
            <a:ext cx="128195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pic>
        <p:nvPicPr>
          <p:cNvPr id="46" name="Image 45">
            <a:extLst>
              <a:ext uri="{FF2B5EF4-FFF2-40B4-BE49-F238E27FC236}">
                <a16:creationId xmlns:a16="http://schemas.microsoft.com/office/drawing/2014/main" id="{81A42697-D7E2-501A-3E58-86CAB1328900}"/>
              </a:ext>
            </a:extLst>
          </p:cNvPr>
          <p:cNvPicPr>
            <a:picLocks noChangeAspect="1"/>
          </p:cNvPicPr>
          <p:nvPr/>
        </p:nvPicPr>
        <p:blipFill>
          <a:blip r:embed="rId4"/>
          <a:stretch>
            <a:fillRect/>
          </a:stretch>
        </p:blipFill>
        <p:spPr>
          <a:xfrm>
            <a:off x="9500433" y="5185790"/>
            <a:ext cx="333375" cy="247650"/>
          </a:xfrm>
          <a:prstGeom prst="rect">
            <a:avLst/>
          </a:prstGeom>
        </p:spPr>
      </p:pic>
      <p:pic>
        <p:nvPicPr>
          <p:cNvPr id="47" name="Image 46">
            <a:extLst>
              <a:ext uri="{FF2B5EF4-FFF2-40B4-BE49-F238E27FC236}">
                <a16:creationId xmlns:a16="http://schemas.microsoft.com/office/drawing/2014/main" id="{25D0651F-821B-C47D-D65C-16A96FC6CB7C}"/>
              </a:ext>
            </a:extLst>
          </p:cNvPr>
          <p:cNvPicPr>
            <a:picLocks noChangeAspect="1"/>
          </p:cNvPicPr>
          <p:nvPr/>
        </p:nvPicPr>
        <p:blipFill>
          <a:blip r:embed="rId5"/>
          <a:stretch>
            <a:fillRect/>
          </a:stretch>
        </p:blipFill>
        <p:spPr>
          <a:xfrm>
            <a:off x="10657221" y="5173690"/>
            <a:ext cx="238125" cy="257175"/>
          </a:xfrm>
          <a:prstGeom prst="rect">
            <a:avLst/>
          </a:prstGeom>
        </p:spPr>
      </p:pic>
    </p:spTree>
    <p:extLst>
      <p:ext uri="{BB962C8B-B14F-4D97-AF65-F5344CB8AC3E}">
        <p14:creationId xmlns:p14="http://schemas.microsoft.com/office/powerpoint/2010/main" val="474740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2C83056-20FC-FFC7-1B51-44DB07DA1C9F}"/>
              </a:ext>
            </a:extLst>
          </p:cNvPr>
          <p:cNvSpPr/>
          <p:nvPr/>
        </p:nvSpPr>
        <p:spPr>
          <a:xfrm>
            <a:off x="429128" y="2636206"/>
            <a:ext cx="1674303" cy="71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Véhicules</a:t>
            </a:r>
          </a:p>
        </p:txBody>
      </p:sp>
      <p:sp>
        <p:nvSpPr>
          <p:cNvPr id="35" name="Rectangle 34">
            <a:extLst>
              <a:ext uri="{FF2B5EF4-FFF2-40B4-BE49-F238E27FC236}">
                <a16:creationId xmlns:a16="http://schemas.microsoft.com/office/drawing/2014/main" id="{E4A1E0B2-89C5-D35D-C3BF-FE4BB37D06A0}"/>
              </a:ext>
            </a:extLst>
          </p:cNvPr>
          <p:cNvSpPr/>
          <p:nvPr/>
        </p:nvSpPr>
        <p:spPr>
          <a:xfrm>
            <a:off x="429127" y="3363669"/>
            <a:ext cx="1674303" cy="71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Témoignage</a:t>
            </a:r>
          </a:p>
        </p:txBody>
      </p:sp>
      <p:sp>
        <p:nvSpPr>
          <p:cNvPr id="36" name="Rectangle 35">
            <a:extLst>
              <a:ext uri="{FF2B5EF4-FFF2-40B4-BE49-F238E27FC236}">
                <a16:creationId xmlns:a16="http://schemas.microsoft.com/office/drawing/2014/main" id="{97D1C731-D287-E40C-2E1E-7447DFF9A5F4}"/>
              </a:ext>
            </a:extLst>
          </p:cNvPr>
          <p:cNvSpPr/>
          <p:nvPr/>
        </p:nvSpPr>
        <p:spPr>
          <a:xfrm>
            <a:off x="2298033" y="1512289"/>
            <a:ext cx="9168062" cy="494480"/>
          </a:xfrm>
          <a:prstGeom prst="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i="1" dirty="0">
                <a:solidFill>
                  <a:schemeClr val="tx1">
                    <a:lumMod val="95000"/>
                    <a:lumOff val="5000"/>
                  </a:schemeClr>
                </a:solidFill>
                <a:latin typeface="Sagona" panose="02010004040101010103" pitchFamily="2" charset="0"/>
              </a:rPr>
              <a:t>Témoignages</a:t>
            </a:r>
          </a:p>
        </p:txBody>
      </p:sp>
      <p:graphicFrame>
        <p:nvGraphicFramePr>
          <p:cNvPr id="37" name="Tableau 20">
            <a:extLst>
              <a:ext uri="{FF2B5EF4-FFF2-40B4-BE49-F238E27FC236}">
                <a16:creationId xmlns:a16="http://schemas.microsoft.com/office/drawing/2014/main" id="{C117D59A-86A2-54C1-0F39-8E3881862CCF}"/>
              </a:ext>
            </a:extLst>
          </p:cNvPr>
          <p:cNvGraphicFramePr>
            <a:graphicFrameLocks noGrp="1"/>
          </p:cNvGraphicFramePr>
          <p:nvPr>
            <p:extLst>
              <p:ext uri="{D42A27DB-BD31-4B8C-83A1-F6EECF244321}">
                <p14:modId xmlns:p14="http://schemas.microsoft.com/office/powerpoint/2010/main" val="1187938751"/>
              </p:ext>
            </p:extLst>
          </p:nvPr>
        </p:nvGraphicFramePr>
        <p:xfrm>
          <a:off x="3164306" y="4742668"/>
          <a:ext cx="7715452" cy="1483360"/>
        </p:xfrm>
        <a:graphic>
          <a:graphicData uri="http://schemas.openxmlformats.org/drawingml/2006/table">
            <a:tbl>
              <a:tblPr firstRow="1">
                <a:tableStyleId>{793D81CF-94F2-401A-BA57-92F5A7B2D0C5}</a:tableStyleId>
              </a:tblPr>
              <a:tblGrid>
                <a:gridCol w="1082034">
                  <a:extLst>
                    <a:ext uri="{9D8B030D-6E8A-4147-A177-3AD203B41FA5}">
                      <a16:colId xmlns:a16="http://schemas.microsoft.com/office/drawing/2014/main" val="1490657983"/>
                    </a:ext>
                  </a:extLst>
                </a:gridCol>
                <a:gridCol w="3216451">
                  <a:extLst>
                    <a:ext uri="{9D8B030D-6E8A-4147-A177-3AD203B41FA5}">
                      <a16:colId xmlns:a16="http://schemas.microsoft.com/office/drawing/2014/main" val="3954473039"/>
                    </a:ext>
                  </a:extLst>
                </a:gridCol>
                <a:gridCol w="1155032">
                  <a:extLst>
                    <a:ext uri="{9D8B030D-6E8A-4147-A177-3AD203B41FA5}">
                      <a16:colId xmlns:a16="http://schemas.microsoft.com/office/drawing/2014/main" val="3207941381"/>
                    </a:ext>
                  </a:extLst>
                </a:gridCol>
                <a:gridCol w="1034716">
                  <a:extLst>
                    <a:ext uri="{9D8B030D-6E8A-4147-A177-3AD203B41FA5}">
                      <a16:colId xmlns:a16="http://schemas.microsoft.com/office/drawing/2014/main" val="322913035"/>
                    </a:ext>
                  </a:extLst>
                </a:gridCol>
                <a:gridCol w="1227219">
                  <a:extLst>
                    <a:ext uri="{9D8B030D-6E8A-4147-A177-3AD203B41FA5}">
                      <a16:colId xmlns:a16="http://schemas.microsoft.com/office/drawing/2014/main" val="1419596417"/>
                    </a:ext>
                  </a:extLst>
                </a:gridCol>
              </a:tblGrid>
              <a:tr h="370840">
                <a:tc>
                  <a:txBody>
                    <a:bodyPr/>
                    <a:lstStyle/>
                    <a:p>
                      <a:pPr algn="ctr"/>
                      <a:r>
                        <a:rPr lang="fr-FR" b="1" dirty="0">
                          <a:solidFill>
                            <a:sysClr val="windowText" lastClr="000000"/>
                          </a:solidFill>
                        </a:rPr>
                        <a:t>Prénom</a:t>
                      </a:r>
                    </a:p>
                  </a:txBody>
                  <a:tcPr>
                    <a:noFill/>
                  </a:tcPr>
                </a:tc>
                <a:tc>
                  <a:txBody>
                    <a:bodyPr/>
                    <a:lstStyle/>
                    <a:p>
                      <a:pPr algn="ctr"/>
                      <a:r>
                        <a:rPr lang="fr-FR" b="1" dirty="0">
                          <a:solidFill>
                            <a:sysClr val="windowText" lastClr="000000"/>
                          </a:solidFill>
                        </a:rPr>
                        <a:t>Commentaire</a:t>
                      </a:r>
                    </a:p>
                  </a:txBody>
                  <a:tcPr>
                    <a:noFill/>
                  </a:tcPr>
                </a:tc>
                <a:tc>
                  <a:txBody>
                    <a:bodyPr/>
                    <a:lstStyle/>
                    <a:p>
                      <a:pPr algn="ctr"/>
                      <a:r>
                        <a:rPr lang="fr-FR" b="1" dirty="0">
                          <a:solidFill>
                            <a:sysClr val="windowText" lastClr="000000"/>
                          </a:solidFill>
                        </a:rPr>
                        <a:t>Note</a:t>
                      </a:r>
                    </a:p>
                  </a:txBody>
                  <a:tcPr anchor="ctr">
                    <a:noFill/>
                  </a:tcPr>
                </a:tc>
                <a:tc>
                  <a:txBody>
                    <a:bodyPr/>
                    <a:lstStyle/>
                    <a:p>
                      <a:pPr algn="ctr"/>
                      <a:r>
                        <a:rPr lang="fr-FR" b="1" dirty="0">
                          <a:solidFill>
                            <a:sysClr val="windowText" lastClr="000000"/>
                          </a:solidFill>
                        </a:rPr>
                        <a:t>Validé</a:t>
                      </a:r>
                    </a:p>
                  </a:txBody>
                  <a:tcPr anchor="ctr">
                    <a:noFill/>
                  </a:tcPr>
                </a:tc>
                <a:tc>
                  <a:txBody>
                    <a:bodyPr/>
                    <a:lstStyle/>
                    <a:p>
                      <a:pPr algn="ctr"/>
                      <a:r>
                        <a:rPr lang="fr-FR" b="1" dirty="0">
                          <a:solidFill>
                            <a:sysClr val="windowText" lastClr="000000"/>
                          </a:solidFill>
                        </a:rPr>
                        <a:t>Valider</a:t>
                      </a:r>
                    </a:p>
                  </a:txBody>
                  <a:tcPr>
                    <a:noFill/>
                  </a:tcPr>
                </a:tc>
                <a:extLst>
                  <a:ext uri="{0D108BD9-81ED-4DB2-BD59-A6C34878D82A}">
                    <a16:rowId xmlns:a16="http://schemas.microsoft.com/office/drawing/2014/main" val="2708181398"/>
                  </a:ext>
                </a:extLst>
              </a:tr>
              <a:tr h="370840">
                <a:tc>
                  <a:txBody>
                    <a:bodyPr/>
                    <a:lstStyle/>
                    <a:p>
                      <a:r>
                        <a:rPr lang="fr-FR" sz="1600" b="0" i="0" kern="1200" dirty="0">
                          <a:solidFill>
                            <a:schemeClr val="dk1"/>
                          </a:solidFill>
                          <a:effectLst/>
                          <a:latin typeface="+mn-lt"/>
                          <a:ea typeface="+mn-ea"/>
                          <a:cs typeface="+mn-cs"/>
                        </a:rPr>
                        <a:t>Marie</a:t>
                      </a:r>
                      <a:endParaRPr lang="fr-FR"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i="0" kern="1200" dirty="0">
                          <a:solidFill>
                            <a:schemeClr val="dk1"/>
                          </a:solidFill>
                          <a:effectLst/>
                          <a:latin typeface="+mn-lt"/>
                          <a:ea typeface="+mn-ea"/>
                          <a:cs typeface="+mn-cs"/>
                        </a:rPr>
                        <a:t>Lorem ipsum lorem ipsum</a:t>
                      </a:r>
                      <a:endParaRPr lang="fr-FR" sz="1600" dirty="0"/>
                    </a:p>
                  </a:txBody>
                  <a:tcPr anchor="ctr"/>
                </a:tc>
                <a:tc>
                  <a:txBody>
                    <a:bodyPr/>
                    <a:lstStyle/>
                    <a:p>
                      <a:pPr algn="ctr"/>
                      <a:r>
                        <a:rPr lang="fr-FR" sz="1600" dirty="0"/>
                        <a:t>4/5</a:t>
                      </a:r>
                    </a:p>
                  </a:txBody>
                  <a:tcPr anchor="ctr"/>
                </a:tc>
                <a:tc>
                  <a:txBody>
                    <a:bodyPr/>
                    <a:lstStyle/>
                    <a:p>
                      <a:pPr algn="ctr"/>
                      <a:r>
                        <a:rPr lang="fr-FR" sz="1600" dirty="0"/>
                        <a:t>Non</a:t>
                      </a:r>
                    </a:p>
                  </a:txBody>
                  <a:tcPr anchor="ctr"/>
                </a:tc>
                <a:tc>
                  <a:txBody>
                    <a:bodyPr/>
                    <a:lstStyle/>
                    <a:p>
                      <a:endParaRPr lang="fr-FR" dirty="0"/>
                    </a:p>
                  </a:txBody>
                  <a:tcPr/>
                </a:tc>
                <a:extLst>
                  <a:ext uri="{0D108BD9-81ED-4DB2-BD59-A6C34878D82A}">
                    <a16:rowId xmlns:a16="http://schemas.microsoft.com/office/drawing/2014/main" val="774329306"/>
                  </a:ext>
                </a:extLst>
              </a:tr>
              <a:tr h="370840">
                <a:tc>
                  <a:txBody>
                    <a:bodyPr/>
                    <a:lstStyle/>
                    <a:p>
                      <a:endParaRPr lang="fr-FR" dirty="0"/>
                    </a:p>
                  </a:txBody>
                  <a:tcPr/>
                </a:tc>
                <a:tc>
                  <a:txBody>
                    <a:bodyPr/>
                    <a:lstStyle/>
                    <a:p>
                      <a:endParaRPr lang="fr-FR" dirty="0"/>
                    </a:p>
                  </a:txBody>
                  <a:tcPr/>
                </a:tc>
                <a:tc>
                  <a:txBody>
                    <a:bodyPr/>
                    <a:lstStyle/>
                    <a:p>
                      <a:pPr algn="ctr"/>
                      <a:endParaRPr lang="fr-FR" dirty="0"/>
                    </a:p>
                  </a:txBody>
                  <a:tcPr anchor="ctr"/>
                </a:tc>
                <a:tc>
                  <a:txBody>
                    <a:bodyPr/>
                    <a:lstStyle/>
                    <a:p>
                      <a:pPr algn="ctr"/>
                      <a:endParaRPr lang="fr-FR" dirty="0"/>
                    </a:p>
                  </a:txBody>
                  <a:tcPr anchor="ctr"/>
                </a:tc>
                <a:tc>
                  <a:txBody>
                    <a:bodyPr/>
                    <a:lstStyle/>
                    <a:p>
                      <a:endParaRPr lang="fr-FR" dirty="0"/>
                    </a:p>
                  </a:txBody>
                  <a:tcPr/>
                </a:tc>
                <a:extLst>
                  <a:ext uri="{0D108BD9-81ED-4DB2-BD59-A6C34878D82A}">
                    <a16:rowId xmlns:a16="http://schemas.microsoft.com/office/drawing/2014/main" val="608856038"/>
                  </a:ext>
                </a:extLst>
              </a:tr>
              <a:tr h="370840">
                <a:tc>
                  <a:txBody>
                    <a:bodyPr/>
                    <a:lstStyle/>
                    <a:p>
                      <a:endParaRPr lang="fr-FR" dirty="0"/>
                    </a:p>
                  </a:txBody>
                  <a:tcPr/>
                </a:tc>
                <a:tc>
                  <a:txBody>
                    <a:bodyPr/>
                    <a:lstStyle/>
                    <a:p>
                      <a:endParaRPr lang="fr-FR" dirty="0"/>
                    </a:p>
                  </a:txBody>
                  <a:tcPr/>
                </a:tc>
                <a:tc>
                  <a:txBody>
                    <a:bodyPr/>
                    <a:lstStyle/>
                    <a:p>
                      <a:pPr algn="ctr"/>
                      <a:endParaRPr lang="fr-FR" dirty="0"/>
                    </a:p>
                  </a:txBody>
                  <a:tcPr anchor="ctr"/>
                </a:tc>
                <a:tc>
                  <a:txBody>
                    <a:bodyPr/>
                    <a:lstStyle/>
                    <a:p>
                      <a:pPr algn="ctr"/>
                      <a:endParaRPr lang="fr-FR" dirty="0"/>
                    </a:p>
                  </a:txBody>
                  <a:tcPr anchor="ctr"/>
                </a:tc>
                <a:tc>
                  <a:txBody>
                    <a:bodyPr/>
                    <a:lstStyle/>
                    <a:p>
                      <a:endParaRPr lang="fr-FR" dirty="0"/>
                    </a:p>
                  </a:txBody>
                  <a:tcPr/>
                </a:tc>
                <a:extLst>
                  <a:ext uri="{0D108BD9-81ED-4DB2-BD59-A6C34878D82A}">
                    <a16:rowId xmlns:a16="http://schemas.microsoft.com/office/drawing/2014/main" val="2059311441"/>
                  </a:ext>
                </a:extLst>
              </a:tr>
            </a:tbl>
          </a:graphicData>
        </a:graphic>
      </p:graphicFrame>
      <p:pic>
        <p:nvPicPr>
          <p:cNvPr id="38" name="Image 37">
            <a:extLst>
              <a:ext uri="{FF2B5EF4-FFF2-40B4-BE49-F238E27FC236}">
                <a16:creationId xmlns:a16="http://schemas.microsoft.com/office/drawing/2014/main" id="{65E14549-C71B-6CDB-BE9A-886C28A8FFC7}"/>
              </a:ext>
            </a:extLst>
          </p:cNvPr>
          <p:cNvPicPr>
            <a:picLocks noChangeAspect="1"/>
          </p:cNvPicPr>
          <p:nvPr/>
        </p:nvPicPr>
        <p:blipFill>
          <a:blip r:embed="rId2"/>
          <a:stretch>
            <a:fillRect/>
          </a:stretch>
        </p:blipFill>
        <p:spPr>
          <a:xfrm>
            <a:off x="1551" y="22234"/>
            <a:ext cx="2842317" cy="1189951"/>
          </a:xfrm>
          <a:prstGeom prst="rect">
            <a:avLst/>
          </a:prstGeom>
        </p:spPr>
      </p:pic>
      <p:pic>
        <p:nvPicPr>
          <p:cNvPr id="39" name="Image 38">
            <a:extLst>
              <a:ext uri="{FF2B5EF4-FFF2-40B4-BE49-F238E27FC236}">
                <a16:creationId xmlns:a16="http://schemas.microsoft.com/office/drawing/2014/main" id="{ED43F22D-22DF-99D3-5E47-FB92F668C2BB}"/>
              </a:ext>
            </a:extLst>
          </p:cNvPr>
          <p:cNvPicPr>
            <a:picLocks noChangeAspect="1"/>
          </p:cNvPicPr>
          <p:nvPr/>
        </p:nvPicPr>
        <p:blipFill>
          <a:blip r:embed="rId3"/>
          <a:stretch>
            <a:fillRect/>
          </a:stretch>
        </p:blipFill>
        <p:spPr>
          <a:xfrm>
            <a:off x="11039977" y="333625"/>
            <a:ext cx="723900" cy="752475"/>
          </a:xfrm>
          <a:prstGeom prst="rect">
            <a:avLst/>
          </a:prstGeom>
        </p:spPr>
      </p:pic>
      <p:sp>
        <p:nvSpPr>
          <p:cNvPr id="40" name="Rectangle : coins arrondis 39">
            <a:extLst>
              <a:ext uri="{FF2B5EF4-FFF2-40B4-BE49-F238E27FC236}">
                <a16:creationId xmlns:a16="http://schemas.microsoft.com/office/drawing/2014/main" id="{43496500-0FCC-A93C-0526-3D527D2B8DC7}"/>
              </a:ext>
            </a:extLst>
          </p:cNvPr>
          <p:cNvSpPr/>
          <p:nvPr/>
        </p:nvSpPr>
        <p:spPr>
          <a:xfrm>
            <a:off x="4403055" y="2306873"/>
            <a:ext cx="4958018" cy="2023918"/>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40">
            <a:extLst>
              <a:ext uri="{FF2B5EF4-FFF2-40B4-BE49-F238E27FC236}">
                <a16:creationId xmlns:a16="http://schemas.microsoft.com/office/drawing/2014/main" id="{7EA487C2-8F91-A27F-79A4-AB58F03DEAE9}"/>
              </a:ext>
            </a:extLst>
          </p:cNvPr>
          <p:cNvSpPr/>
          <p:nvPr/>
        </p:nvSpPr>
        <p:spPr>
          <a:xfrm>
            <a:off x="4052344" y="631972"/>
            <a:ext cx="4230634" cy="219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i="1" dirty="0">
                <a:solidFill>
                  <a:schemeClr val="tx1">
                    <a:lumMod val="95000"/>
                    <a:lumOff val="5000"/>
                  </a:schemeClr>
                </a:solidFill>
                <a:latin typeface="Sagona" panose="02010004040101010103" pitchFamily="2" charset="0"/>
              </a:rPr>
              <a:t>Espace Employé</a:t>
            </a:r>
          </a:p>
        </p:txBody>
      </p:sp>
      <p:sp>
        <p:nvSpPr>
          <p:cNvPr id="42" name="Rectangle : coins arrondis 41">
            <a:extLst>
              <a:ext uri="{FF2B5EF4-FFF2-40B4-BE49-F238E27FC236}">
                <a16:creationId xmlns:a16="http://schemas.microsoft.com/office/drawing/2014/main" id="{AF2A8729-B15A-F3D4-C37B-9063D30652E5}"/>
              </a:ext>
            </a:extLst>
          </p:cNvPr>
          <p:cNvSpPr/>
          <p:nvPr/>
        </p:nvSpPr>
        <p:spPr>
          <a:xfrm>
            <a:off x="4860758" y="3805124"/>
            <a:ext cx="4126831" cy="388629"/>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Ajouter un témoignage</a:t>
            </a:r>
          </a:p>
        </p:txBody>
      </p:sp>
      <p:sp>
        <p:nvSpPr>
          <p:cNvPr id="43" name="Rectangle 42">
            <a:extLst>
              <a:ext uri="{FF2B5EF4-FFF2-40B4-BE49-F238E27FC236}">
                <a16:creationId xmlns:a16="http://schemas.microsoft.com/office/drawing/2014/main" id="{804D8C12-5E47-190F-C3B8-7471169FB14A}"/>
              </a:ext>
            </a:extLst>
          </p:cNvPr>
          <p:cNvSpPr/>
          <p:nvPr/>
        </p:nvSpPr>
        <p:spPr>
          <a:xfrm>
            <a:off x="5662176" y="2584138"/>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endParaRPr>
          </a:p>
        </p:txBody>
      </p:sp>
      <p:sp>
        <p:nvSpPr>
          <p:cNvPr id="44" name="Rectangle 43">
            <a:extLst>
              <a:ext uri="{FF2B5EF4-FFF2-40B4-BE49-F238E27FC236}">
                <a16:creationId xmlns:a16="http://schemas.microsoft.com/office/drawing/2014/main" id="{047C3F7A-E2EE-29CB-8C03-73C4CAEE34F0}"/>
              </a:ext>
            </a:extLst>
          </p:cNvPr>
          <p:cNvSpPr/>
          <p:nvPr/>
        </p:nvSpPr>
        <p:spPr>
          <a:xfrm>
            <a:off x="5377577" y="2517891"/>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Prénom</a:t>
            </a:r>
          </a:p>
        </p:txBody>
      </p:sp>
      <p:sp>
        <p:nvSpPr>
          <p:cNvPr id="45" name="Rectangle 44">
            <a:extLst>
              <a:ext uri="{FF2B5EF4-FFF2-40B4-BE49-F238E27FC236}">
                <a16:creationId xmlns:a16="http://schemas.microsoft.com/office/drawing/2014/main" id="{47B8CC68-43C0-386F-07CA-0B648F59FA50}"/>
              </a:ext>
            </a:extLst>
          </p:cNvPr>
          <p:cNvSpPr/>
          <p:nvPr/>
        </p:nvSpPr>
        <p:spPr>
          <a:xfrm>
            <a:off x="5377577" y="2791459"/>
            <a:ext cx="1293891" cy="259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Commentaire</a:t>
            </a:r>
          </a:p>
        </p:txBody>
      </p:sp>
      <p:sp>
        <p:nvSpPr>
          <p:cNvPr id="46" name="Rectangle 45">
            <a:extLst>
              <a:ext uri="{FF2B5EF4-FFF2-40B4-BE49-F238E27FC236}">
                <a16:creationId xmlns:a16="http://schemas.microsoft.com/office/drawing/2014/main" id="{9F92A8B3-C7D6-4E9B-5FE2-4F903AEFA6E2}"/>
              </a:ext>
            </a:extLst>
          </p:cNvPr>
          <p:cNvSpPr/>
          <p:nvPr/>
        </p:nvSpPr>
        <p:spPr>
          <a:xfrm>
            <a:off x="5431480" y="3391128"/>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Note</a:t>
            </a:r>
          </a:p>
        </p:txBody>
      </p:sp>
      <p:sp>
        <p:nvSpPr>
          <p:cNvPr id="47" name="Rectangle 46">
            <a:extLst>
              <a:ext uri="{FF2B5EF4-FFF2-40B4-BE49-F238E27FC236}">
                <a16:creationId xmlns:a16="http://schemas.microsoft.com/office/drawing/2014/main" id="{3043B43D-4784-BBBB-12CE-D73937EDBD69}"/>
              </a:ext>
            </a:extLst>
          </p:cNvPr>
          <p:cNvSpPr/>
          <p:nvPr/>
        </p:nvSpPr>
        <p:spPr>
          <a:xfrm>
            <a:off x="6423387" y="2790274"/>
            <a:ext cx="1293891" cy="563027"/>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8" name="Rectangle 47">
            <a:extLst>
              <a:ext uri="{FF2B5EF4-FFF2-40B4-BE49-F238E27FC236}">
                <a16:creationId xmlns:a16="http://schemas.microsoft.com/office/drawing/2014/main" id="{E6475002-653E-D542-EBCB-29F56DA1E95C}"/>
              </a:ext>
            </a:extLst>
          </p:cNvPr>
          <p:cNvSpPr/>
          <p:nvPr/>
        </p:nvSpPr>
        <p:spPr>
          <a:xfrm>
            <a:off x="6425066" y="3414506"/>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50" name="Rectangle 49">
            <a:extLst>
              <a:ext uri="{FF2B5EF4-FFF2-40B4-BE49-F238E27FC236}">
                <a16:creationId xmlns:a16="http://schemas.microsoft.com/office/drawing/2014/main" id="{749814A0-8D6E-ADB2-0F5E-62C1886520B0}"/>
              </a:ext>
            </a:extLst>
          </p:cNvPr>
          <p:cNvSpPr/>
          <p:nvPr/>
        </p:nvSpPr>
        <p:spPr>
          <a:xfrm>
            <a:off x="6425066" y="2522934"/>
            <a:ext cx="128195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pic>
        <p:nvPicPr>
          <p:cNvPr id="52" name="Image 51">
            <a:extLst>
              <a:ext uri="{FF2B5EF4-FFF2-40B4-BE49-F238E27FC236}">
                <a16:creationId xmlns:a16="http://schemas.microsoft.com/office/drawing/2014/main" id="{315B1062-1500-7BB2-D28A-AD20A08FDD37}"/>
              </a:ext>
            </a:extLst>
          </p:cNvPr>
          <p:cNvPicPr>
            <a:picLocks noChangeAspect="1"/>
          </p:cNvPicPr>
          <p:nvPr/>
        </p:nvPicPr>
        <p:blipFill rotWithShape="1">
          <a:blip r:embed="rId4"/>
          <a:srcRect l="15789" r="16974" b="17597"/>
          <a:stretch/>
        </p:blipFill>
        <p:spPr>
          <a:xfrm>
            <a:off x="10107033" y="5143153"/>
            <a:ext cx="312820" cy="301912"/>
          </a:xfrm>
          <a:prstGeom prst="rect">
            <a:avLst/>
          </a:prstGeom>
        </p:spPr>
      </p:pic>
    </p:spTree>
    <p:extLst>
      <p:ext uri="{BB962C8B-B14F-4D97-AF65-F5344CB8AC3E}">
        <p14:creationId xmlns:p14="http://schemas.microsoft.com/office/powerpoint/2010/main" val="146144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B3263-718A-CB2D-CED3-F86C715CCD51}"/>
              </a:ext>
            </a:extLst>
          </p:cNvPr>
          <p:cNvSpPr>
            <a:spLocks noGrp="1"/>
          </p:cNvSpPr>
          <p:nvPr>
            <p:ph type="title"/>
          </p:nvPr>
        </p:nvSpPr>
        <p:spPr>
          <a:xfrm>
            <a:off x="838200" y="2489381"/>
            <a:ext cx="10515600" cy="1325563"/>
          </a:xfrm>
        </p:spPr>
        <p:txBody>
          <a:bodyPr/>
          <a:lstStyle/>
          <a:p>
            <a:pPr algn="ctr"/>
            <a:r>
              <a:rPr lang="fr-FR" dirty="0"/>
              <a:t>Wireframe</a:t>
            </a:r>
          </a:p>
        </p:txBody>
      </p:sp>
    </p:spTree>
    <p:extLst>
      <p:ext uri="{BB962C8B-B14F-4D97-AF65-F5344CB8AC3E}">
        <p14:creationId xmlns:p14="http://schemas.microsoft.com/office/powerpoint/2010/main" val="1215707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6CC9E5E7-A9D4-F6CC-CA5D-60E6CADD3A42}"/>
              </a:ext>
            </a:extLst>
          </p:cNvPr>
          <p:cNvSpPr/>
          <p:nvPr/>
        </p:nvSpPr>
        <p:spPr>
          <a:xfrm>
            <a:off x="815841" y="124437"/>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 coins arrondis 13">
            <a:extLst>
              <a:ext uri="{FF2B5EF4-FFF2-40B4-BE49-F238E27FC236}">
                <a16:creationId xmlns:a16="http://schemas.microsoft.com/office/drawing/2014/main" id="{3CE13B42-B9DB-E0D4-9875-31B8B363C20D}"/>
              </a:ext>
            </a:extLst>
          </p:cNvPr>
          <p:cNvSpPr/>
          <p:nvPr/>
        </p:nvSpPr>
        <p:spPr>
          <a:xfrm>
            <a:off x="4587755" y="126073"/>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E8B0A5EB-F628-03FE-D4FF-0128550E70B8}"/>
              </a:ext>
            </a:extLst>
          </p:cNvPr>
          <p:cNvSpPr/>
          <p:nvPr/>
        </p:nvSpPr>
        <p:spPr>
          <a:xfrm>
            <a:off x="8204808" y="124437"/>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Image 4">
            <a:extLst>
              <a:ext uri="{FF2B5EF4-FFF2-40B4-BE49-F238E27FC236}">
                <a16:creationId xmlns:a16="http://schemas.microsoft.com/office/drawing/2014/main" id="{010972A0-BE08-2D1E-BA17-3D7FD6F00596}"/>
              </a:ext>
            </a:extLst>
          </p:cNvPr>
          <p:cNvPicPr>
            <a:picLocks noChangeAspect="1"/>
          </p:cNvPicPr>
          <p:nvPr/>
        </p:nvPicPr>
        <p:blipFill>
          <a:blip r:embed="rId2"/>
          <a:stretch>
            <a:fillRect/>
          </a:stretch>
        </p:blipFill>
        <p:spPr>
          <a:xfrm>
            <a:off x="1071872" y="253539"/>
            <a:ext cx="1651080" cy="691233"/>
          </a:xfrm>
          <a:prstGeom prst="rect">
            <a:avLst/>
          </a:prstGeom>
        </p:spPr>
      </p:pic>
      <p:pic>
        <p:nvPicPr>
          <p:cNvPr id="39" name="Image 38">
            <a:extLst>
              <a:ext uri="{FF2B5EF4-FFF2-40B4-BE49-F238E27FC236}">
                <a16:creationId xmlns:a16="http://schemas.microsoft.com/office/drawing/2014/main" id="{5B60F4CF-7F01-8EB3-7B5E-FBB54678C3E1}"/>
              </a:ext>
            </a:extLst>
          </p:cNvPr>
          <p:cNvPicPr>
            <a:picLocks noChangeAspect="1"/>
          </p:cNvPicPr>
          <p:nvPr/>
        </p:nvPicPr>
        <p:blipFill>
          <a:blip r:embed="rId2"/>
          <a:stretch>
            <a:fillRect/>
          </a:stretch>
        </p:blipFill>
        <p:spPr>
          <a:xfrm>
            <a:off x="4802329" y="240636"/>
            <a:ext cx="1651080" cy="691233"/>
          </a:xfrm>
          <a:prstGeom prst="rect">
            <a:avLst/>
          </a:prstGeom>
        </p:spPr>
      </p:pic>
      <p:pic>
        <p:nvPicPr>
          <p:cNvPr id="41" name="Image 40">
            <a:extLst>
              <a:ext uri="{FF2B5EF4-FFF2-40B4-BE49-F238E27FC236}">
                <a16:creationId xmlns:a16="http://schemas.microsoft.com/office/drawing/2014/main" id="{074D1141-5F74-1B6F-B6AB-955234E5200B}"/>
              </a:ext>
            </a:extLst>
          </p:cNvPr>
          <p:cNvPicPr>
            <a:picLocks noChangeAspect="1"/>
          </p:cNvPicPr>
          <p:nvPr/>
        </p:nvPicPr>
        <p:blipFill>
          <a:blip r:embed="rId2"/>
          <a:stretch>
            <a:fillRect/>
          </a:stretch>
        </p:blipFill>
        <p:spPr>
          <a:xfrm>
            <a:off x="8478541" y="286461"/>
            <a:ext cx="1651080" cy="691233"/>
          </a:xfrm>
          <a:prstGeom prst="rect">
            <a:avLst/>
          </a:prstGeom>
        </p:spPr>
      </p:pic>
      <p:sp>
        <p:nvSpPr>
          <p:cNvPr id="64" name="Rectangle 63">
            <a:extLst>
              <a:ext uri="{FF2B5EF4-FFF2-40B4-BE49-F238E27FC236}">
                <a16:creationId xmlns:a16="http://schemas.microsoft.com/office/drawing/2014/main" id="{B00F5D62-DE20-F167-8DF5-DE7B62015A3A}"/>
              </a:ext>
            </a:extLst>
          </p:cNvPr>
          <p:cNvSpPr/>
          <p:nvPr/>
        </p:nvSpPr>
        <p:spPr>
          <a:xfrm>
            <a:off x="1144919" y="3084479"/>
            <a:ext cx="1773247" cy="905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i="1" dirty="0">
                <a:solidFill>
                  <a:srgbClr val="D92332"/>
                </a:solidFill>
              </a:rPr>
              <a:t>Lorem ipsum dolor sit amet, consectetur adipiscing elit, sed do eiusmod tempor incididunt ut labore et dolore magna aliqua.</a:t>
            </a:r>
          </a:p>
          <a:p>
            <a:pPr algn="ctr"/>
            <a:endParaRPr lang="fr-FR" sz="900" i="1" dirty="0">
              <a:solidFill>
                <a:srgbClr val="D92332"/>
              </a:solidFill>
            </a:endParaRPr>
          </a:p>
          <a:p>
            <a:pPr algn="ctr"/>
            <a:endParaRPr lang="fr-FR" sz="900" i="1" dirty="0">
              <a:solidFill>
                <a:srgbClr val="D92332"/>
              </a:solidFill>
            </a:endParaRPr>
          </a:p>
        </p:txBody>
      </p:sp>
      <p:sp>
        <p:nvSpPr>
          <p:cNvPr id="65" name="Étoile : 5 branches 64">
            <a:extLst>
              <a:ext uri="{FF2B5EF4-FFF2-40B4-BE49-F238E27FC236}">
                <a16:creationId xmlns:a16="http://schemas.microsoft.com/office/drawing/2014/main" id="{2F9B6DBE-0934-11F5-BE25-F86419826AEB}"/>
              </a:ext>
            </a:extLst>
          </p:cNvPr>
          <p:cNvSpPr/>
          <p:nvPr/>
        </p:nvSpPr>
        <p:spPr>
          <a:xfrm flipH="1">
            <a:off x="1749384" y="3747497"/>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66" name="Étoile : 5 branches 65">
            <a:extLst>
              <a:ext uri="{FF2B5EF4-FFF2-40B4-BE49-F238E27FC236}">
                <a16:creationId xmlns:a16="http://schemas.microsoft.com/office/drawing/2014/main" id="{346DBA56-E611-4431-AA4E-418122BA1146}"/>
              </a:ext>
            </a:extLst>
          </p:cNvPr>
          <p:cNvSpPr/>
          <p:nvPr/>
        </p:nvSpPr>
        <p:spPr>
          <a:xfrm flipH="1">
            <a:off x="2327995" y="3747394"/>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67" name="Étoile : 5 branches 66">
            <a:extLst>
              <a:ext uri="{FF2B5EF4-FFF2-40B4-BE49-F238E27FC236}">
                <a16:creationId xmlns:a16="http://schemas.microsoft.com/office/drawing/2014/main" id="{46856CE4-8714-5079-8517-A5B0C3565F2F}"/>
              </a:ext>
            </a:extLst>
          </p:cNvPr>
          <p:cNvSpPr/>
          <p:nvPr/>
        </p:nvSpPr>
        <p:spPr>
          <a:xfrm flipH="1">
            <a:off x="2150787" y="3747394"/>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68" name="Étoile : 5 branches 67">
            <a:extLst>
              <a:ext uri="{FF2B5EF4-FFF2-40B4-BE49-F238E27FC236}">
                <a16:creationId xmlns:a16="http://schemas.microsoft.com/office/drawing/2014/main" id="{E01FD685-F95D-FC4F-DDD1-E81BDB1DBD72}"/>
              </a:ext>
            </a:extLst>
          </p:cNvPr>
          <p:cNvSpPr/>
          <p:nvPr/>
        </p:nvSpPr>
        <p:spPr>
          <a:xfrm flipH="1">
            <a:off x="1575887" y="3747394"/>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69" name="Étoile : 5 branches 68">
            <a:extLst>
              <a:ext uri="{FF2B5EF4-FFF2-40B4-BE49-F238E27FC236}">
                <a16:creationId xmlns:a16="http://schemas.microsoft.com/office/drawing/2014/main" id="{956B863A-E913-BEE4-209E-F44491E703FE}"/>
              </a:ext>
            </a:extLst>
          </p:cNvPr>
          <p:cNvSpPr/>
          <p:nvPr/>
        </p:nvSpPr>
        <p:spPr>
          <a:xfrm flipH="1">
            <a:off x="1945642" y="3747499"/>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pic>
        <p:nvPicPr>
          <p:cNvPr id="71" name="Image 70" descr="Une image contenant noir, obscurité&#10;&#10;Description générée automatiquement">
            <a:extLst>
              <a:ext uri="{FF2B5EF4-FFF2-40B4-BE49-F238E27FC236}">
                <a16:creationId xmlns:a16="http://schemas.microsoft.com/office/drawing/2014/main" id="{45D4F2DF-16DF-BB8F-4F3A-759509332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9771" y="3114840"/>
            <a:ext cx="589153" cy="589153"/>
          </a:xfrm>
          <a:prstGeom prst="rect">
            <a:avLst/>
          </a:prstGeom>
        </p:spPr>
      </p:pic>
      <p:sp>
        <p:nvSpPr>
          <p:cNvPr id="72" name="Rectangle : coins arrondis 71">
            <a:extLst>
              <a:ext uri="{FF2B5EF4-FFF2-40B4-BE49-F238E27FC236}">
                <a16:creationId xmlns:a16="http://schemas.microsoft.com/office/drawing/2014/main" id="{80F4B12A-3AC0-0A35-607D-6327F6C04495}"/>
              </a:ext>
            </a:extLst>
          </p:cNvPr>
          <p:cNvSpPr/>
          <p:nvPr/>
        </p:nvSpPr>
        <p:spPr>
          <a:xfrm>
            <a:off x="1047546" y="4277703"/>
            <a:ext cx="2860647" cy="12623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rgbClr val="D92332"/>
              </a:solidFill>
            </a:endParaRPr>
          </a:p>
          <a:p>
            <a:pPr algn="ctr"/>
            <a:r>
              <a:rPr lang="fr-FR" sz="900" i="1" dirty="0">
                <a:solidFill>
                  <a:srgbClr val="D92332"/>
                </a:solidFill>
              </a:rPr>
              <a:t>Lundi : 9h00-12h00 et 15h00-19h00</a:t>
            </a:r>
          </a:p>
          <a:p>
            <a:pPr algn="ctr"/>
            <a:r>
              <a:rPr lang="fr-FR" sz="900" i="1" dirty="0">
                <a:solidFill>
                  <a:srgbClr val="D92332"/>
                </a:solidFill>
              </a:rPr>
              <a:t>Mardi : 9h00-12h00 et 15h00-19h00</a:t>
            </a:r>
          </a:p>
          <a:p>
            <a:pPr algn="ctr"/>
            <a:r>
              <a:rPr lang="fr-FR" sz="900" i="1" dirty="0">
                <a:solidFill>
                  <a:srgbClr val="D92332"/>
                </a:solidFill>
              </a:rPr>
              <a:t>Mercredi : 9h00-12h00 et 15h00-19h00</a:t>
            </a:r>
          </a:p>
          <a:p>
            <a:pPr algn="ctr"/>
            <a:r>
              <a:rPr lang="fr-FR" sz="900" i="1" dirty="0">
                <a:solidFill>
                  <a:srgbClr val="D92332"/>
                </a:solidFill>
              </a:rPr>
              <a:t>Jeudi : 9h00-12h00 et 15h00-19h00</a:t>
            </a:r>
          </a:p>
          <a:p>
            <a:pPr algn="ctr"/>
            <a:r>
              <a:rPr lang="fr-FR" sz="900" i="1" dirty="0">
                <a:solidFill>
                  <a:srgbClr val="D92332"/>
                </a:solidFill>
              </a:rPr>
              <a:t>Vendredi : 9h00-12h00 et 15h00-19h00</a:t>
            </a:r>
          </a:p>
          <a:p>
            <a:pPr algn="ctr"/>
            <a:r>
              <a:rPr lang="fr-FR" sz="900" i="1" dirty="0">
                <a:solidFill>
                  <a:srgbClr val="D92332"/>
                </a:solidFill>
              </a:rPr>
              <a:t>Samedi : 9h00-12h00 et 15h00-19h00</a:t>
            </a:r>
          </a:p>
          <a:p>
            <a:pPr algn="ctr"/>
            <a:r>
              <a:rPr lang="fr-FR" sz="800" dirty="0">
                <a:solidFill>
                  <a:schemeClr val="tx1"/>
                </a:solidFill>
                <a:latin typeface="Sagona" panose="02010004040101010103" pitchFamily="2" charset="0"/>
              </a:rPr>
              <a:t>31 Rue des Voitures – 75000 Paris</a:t>
            </a:r>
          </a:p>
          <a:p>
            <a:pPr algn="ctr"/>
            <a:r>
              <a:rPr lang="fr-FR" sz="800" dirty="0">
                <a:solidFill>
                  <a:schemeClr val="tx1"/>
                </a:solidFill>
                <a:latin typeface="Sagona" panose="02010004040101010103" pitchFamily="2" charset="0"/>
              </a:rPr>
              <a:t>01 02 03 04 05</a:t>
            </a:r>
          </a:p>
          <a:p>
            <a:pPr algn="ctr"/>
            <a:r>
              <a:rPr lang="fr-FR" sz="900" i="1" dirty="0">
                <a:solidFill>
                  <a:srgbClr val="D92332"/>
                </a:solidFill>
              </a:rPr>
              <a:t> 	</a:t>
            </a:r>
          </a:p>
        </p:txBody>
      </p:sp>
      <p:sp>
        <p:nvSpPr>
          <p:cNvPr id="73" name="Rectangle : coins arrondis 72">
            <a:extLst>
              <a:ext uri="{FF2B5EF4-FFF2-40B4-BE49-F238E27FC236}">
                <a16:creationId xmlns:a16="http://schemas.microsoft.com/office/drawing/2014/main" id="{4C61F212-9992-6279-AD50-6090A53913DA}"/>
              </a:ext>
            </a:extLst>
          </p:cNvPr>
          <p:cNvSpPr/>
          <p:nvPr/>
        </p:nvSpPr>
        <p:spPr>
          <a:xfrm>
            <a:off x="1764206" y="4064995"/>
            <a:ext cx="1333987" cy="209928"/>
          </a:xfrm>
          <a:prstGeom prst="roundRect">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i="1" dirty="0">
                <a:solidFill>
                  <a:srgbClr val="D94350"/>
                </a:solidFill>
                <a:latin typeface="Sagona" panose="02010004040101010103" pitchFamily="2" charset="0"/>
              </a:rPr>
              <a:t>Contacter-nous</a:t>
            </a:r>
          </a:p>
        </p:txBody>
      </p:sp>
      <p:sp>
        <p:nvSpPr>
          <p:cNvPr id="74" name="Rectangle 73">
            <a:extLst>
              <a:ext uri="{FF2B5EF4-FFF2-40B4-BE49-F238E27FC236}">
                <a16:creationId xmlns:a16="http://schemas.microsoft.com/office/drawing/2014/main" id="{1CC52C5F-D3FF-54C9-551F-64DF5CF33B69}"/>
              </a:ext>
            </a:extLst>
          </p:cNvPr>
          <p:cNvSpPr/>
          <p:nvPr/>
        </p:nvSpPr>
        <p:spPr>
          <a:xfrm>
            <a:off x="5056777" y="3574042"/>
            <a:ext cx="2259478" cy="1308682"/>
          </a:xfrm>
          <a:prstGeom prst="rect">
            <a:avLst/>
          </a:prstGeom>
          <a:noFill/>
          <a:ln>
            <a:solidFill>
              <a:srgbClr val="D943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2332"/>
                </a:solidFill>
                <a:latin typeface="Sagona" panose="02010004040101010103" pitchFamily="2" charset="0"/>
              </a:rPr>
              <a:t>Renault – Clio</a:t>
            </a:r>
          </a:p>
          <a:p>
            <a:pPr algn="ctr"/>
            <a:endParaRPr lang="fr-FR" sz="800" i="1" dirty="0">
              <a:solidFill>
                <a:srgbClr val="D92332"/>
              </a:solidFill>
              <a:latin typeface="Sagona" panose="02010004040101010103" pitchFamily="2" charset="0"/>
            </a:endParaRPr>
          </a:p>
          <a:p>
            <a:r>
              <a:rPr lang="fr-FR" sz="1400" i="1" dirty="0">
                <a:solidFill>
                  <a:schemeClr val="tx1"/>
                </a:solidFill>
                <a:latin typeface="Sagona" panose="02010004040101010103" pitchFamily="2" charset="0"/>
              </a:rPr>
              <a:t>Prix : 10 000€ </a:t>
            </a:r>
          </a:p>
          <a:p>
            <a:r>
              <a:rPr lang="fr-FR" sz="1400" i="1" dirty="0">
                <a:solidFill>
                  <a:schemeClr val="tx1"/>
                </a:solidFill>
                <a:latin typeface="Sagona" panose="02010004040101010103" pitchFamily="2" charset="0"/>
              </a:rPr>
              <a:t>Année : 2005</a:t>
            </a:r>
          </a:p>
          <a:p>
            <a:r>
              <a:rPr lang="fr-FR" sz="1400" i="1" dirty="0">
                <a:solidFill>
                  <a:schemeClr val="tx1"/>
                </a:solidFill>
                <a:latin typeface="Sagona" panose="02010004040101010103" pitchFamily="2" charset="0"/>
              </a:rPr>
              <a:t>Kilométrage : 1 000 km</a:t>
            </a:r>
            <a:endParaRPr lang="fr-FR" dirty="0">
              <a:solidFill>
                <a:schemeClr val="tx1"/>
              </a:solidFill>
              <a:latin typeface="Sagona" panose="02010004040101010103" pitchFamily="2" charset="0"/>
            </a:endParaRPr>
          </a:p>
        </p:txBody>
      </p:sp>
      <p:sp>
        <p:nvSpPr>
          <p:cNvPr id="75" name="Rectangle : coins arrondis 74">
            <a:extLst>
              <a:ext uri="{FF2B5EF4-FFF2-40B4-BE49-F238E27FC236}">
                <a16:creationId xmlns:a16="http://schemas.microsoft.com/office/drawing/2014/main" id="{FD7476F1-E1EF-A094-0567-872CDDB0C263}"/>
              </a:ext>
            </a:extLst>
          </p:cNvPr>
          <p:cNvSpPr/>
          <p:nvPr/>
        </p:nvSpPr>
        <p:spPr>
          <a:xfrm>
            <a:off x="5499382" y="5027896"/>
            <a:ext cx="1432504" cy="429936"/>
          </a:xfrm>
          <a:prstGeom prst="roundRect">
            <a:avLst/>
          </a:prstGeom>
          <a:solidFill>
            <a:srgbClr val="D92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F0502020204030204" pitchFamily="2" charset="0"/>
              </a:rPr>
              <a:t>Détail</a:t>
            </a:r>
          </a:p>
        </p:txBody>
      </p:sp>
      <p:pic>
        <p:nvPicPr>
          <p:cNvPr id="76" name="Image 75" descr="Une image contenant Véhicule terrestre, véhicule, roue, pneu&#10;&#10;Description générée automatiquement">
            <a:extLst>
              <a:ext uri="{FF2B5EF4-FFF2-40B4-BE49-F238E27FC236}">
                <a16:creationId xmlns:a16="http://schemas.microsoft.com/office/drawing/2014/main" id="{430E052C-C16C-C653-184E-AA433A9A4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7520" y="2075280"/>
            <a:ext cx="2251751" cy="1484343"/>
          </a:xfrm>
          <a:prstGeom prst="rect">
            <a:avLst/>
          </a:prstGeom>
        </p:spPr>
      </p:pic>
      <p:sp>
        <p:nvSpPr>
          <p:cNvPr id="77" name="Rectangle : coins arrondis 76">
            <a:extLst>
              <a:ext uri="{FF2B5EF4-FFF2-40B4-BE49-F238E27FC236}">
                <a16:creationId xmlns:a16="http://schemas.microsoft.com/office/drawing/2014/main" id="{42C4602D-9427-C6C9-5F3A-5F45865F6E70}"/>
              </a:ext>
            </a:extLst>
          </p:cNvPr>
          <p:cNvSpPr/>
          <p:nvPr/>
        </p:nvSpPr>
        <p:spPr>
          <a:xfrm>
            <a:off x="4840356" y="5931600"/>
            <a:ext cx="2860647" cy="12623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rgbClr val="D92332"/>
              </a:solidFill>
            </a:endParaRPr>
          </a:p>
          <a:p>
            <a:pPr algn="ctr"/>
            <a:r>
              <a:rPr lang="fr-FR" sz="900" i="1" dirty="0">
                <a:solidFill>
                  <a:srgbClr val="D92332"/>
                </a:solidFill>
              </a:rPr>
              <a:t>Lundi : 9h00-12h00 et 15h00-19h00</a:t>
            </a:r>
          </a:p>
          <a:p>
            <a:pPr algn="ctr"/>
            <a:r>
              <a:rPr lang="fr-FR" sz="900" i="1" dirty="0">
                <a:solidFill>
                  <a:srgbClr val="D92332"/>
                </a:solidFill>
              </a:rPr>
              <a:t>Mardi : 9h00-12h00 et 15h00-19h00</a:t>
            </a:r>
          </a:p>
          <a:p>
            <a:pPr algn="ctr"/>
            <a:r>
              <a:rPr lang="fr-FR" sz="900" i="1" dirty="0">
                <a:solidFill>
                  <a:srgbClr val="D92332"/>
                </a:solidFill>
              </a:rPr>
              <a:t>Mercredi : 9h00-12h00 et 15h00-19h00</a:t>
            </a:r>
          </a:p>
          <a:p>
            <a:pPr algn="ctr"/>
            <a:r>
              <a:rPr lang="fr-FR" sz="900" i="1" dirty="0">
                <a:solidFill>
                  <a:srgbClr val="D92332"/>
                </a:solidFill>
              </a:rPr>
              <a:t>Jeudi : 9h00-12h00 et 15h00-19h00</a:t>
            </a:r>
          </a:p>
          <a:p>
            <a:pPr algn="ctr"/>
            <a:r>
              <a:rPr lang="fr-FR" sz="900" i="1" dirty="0">
                <a:solidFill>
                  <a:srgbClr val="D92332"/>
                </a:solidFill>
              </a:rPr>
              <a:t>Vendredi : 9h00-12h00 et 15h00-19h00</a:t>
            </a:r>
          </a:p>
          <a:p>
            <a:pPr algn="ctr"/>
            <a:r>
              <a:rPr lang="fr-FR" sz="900" i="1" dirty="0">
                <a:solidFill>
                  <a:srgbClr val="D92332"/>
                </a:solidFill>
              </a:rPr>
              <a:t>Samedi : 9h00-12h00 et 15h00-19h00</a:t>
            </a:r>
          </a:p>
          <a:p>
            <a:pPr algn="ctr"/>
            <a:r>
              <a:rPr lang="fr-FR" sz="800" dirty="0">
                <a:solidFill>
                  <a:schemeClr val="tx1"/>
                </a:solidFill>
                <a:latin typeface="Sagona" panose="02010004040101010103" pitchFamily="2" charset="0"/>
              </a:rPr>
              <a:t>31 Rue des Voitures – 75000 Paris</a:t>
            </a:r>
          </a:p>
          <a:p>
            <a:pPr algn="ctr"/>
            <a:r>
              <a:rPr lang="fr-FR" sz="800" dirty="0">
                <a:solidFill>
                  <a:schemeClr val="tx1"/>
                </a:solidFill>
                <a:latin typeface="Sagona" panose="02010004040101010103" pitchFamily="2" charset="0"/>
              </a:rPr>
              <a:t>01 02 03 04 05</a:t>
            </a:r>
          </a:p>
          <a:p>
            <a:pPr algn="ctr"/>
            <a:r>
              <a:rPr lang="fr-FR" sz="900" i="1" dirty="0">
                <a:solidFill>
                  <a:srgbClr val="D92332"/>
                </a:solidFill>
              </a:rPr>
              <a:t> 	</a:t>
            </a:r>
          </a:p>
        </p:txBody>
      </p:sp>
      <p:sp>
        <p:nvSpPr>
          <p:cNvPr id="78" name="Rectangle : coins arrondis 77">
            <a:extLst>
              <a:ext uri="{FF2B5EF4-FFF2-40B4-BE49-F238E27FC236}">
                <a16:creationId xmlns:a16="http://schemas.microsoft.com/office/drawing/2014/main" id="{AD75F475-0643-EF82-4C56-E3EA94FD9354}"/>
              </a:ext>
            </a:extLst>
          </p:cNvPr>
          <p:cNvSpPr/>
          <p:nvPr/>
        </p:nvSpPr>
        <p:spPr>
          <a:xfrm>
            <a:off x="5548640" y="5705245"/>
            <a:ext cx="1333987" cy="209928"/>
          </a:xfrm>
          <a:prstGeom prst="roundRect">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i="1" dirty="0">
                <a:solidFill>
                  <a:srgbClr val="D94350"/>
                </a:solidFill>
                <a:latin typeface="Sagona" panose="02010004040101010103" pitchFamily="2" charset="0"/>
              </a:rPr>
              <a:t>Contacter-nous</a:t>
            </a:r>
          </a:p>
        </p:txBody>
      </p:sp>
      <p:pic>
        <p:nvPicPr>
          <p:cNvPr id="86" name="Image 85" descr="Une image contenant Véhicule terrestre, véhicule, roue, pneu&#10;&#10;Description générée automatiquement">
            <a:extLst>
              <a:ext uri="{FF2B5EF4-FFF2-40B4-BE49-F238E27FC236}">
                <a16:creationId xmlns:a16="http://schemas.microsoft.com/office/drawing/2014/main" id="{3CBF89B6-2CFA-6248-0A16-28DD887AD9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3280" y="1169065"/>
            <a:ext cx="2251751" cy="1484343"/>
          </a:xfrm>
          <a:prstGeom prst="rect">
            <a:avLst/>
          </a:prstGeom>
        </p:spPr>
      </p:pic>
      <p:pic>
        <p:nvPicPr>
          <p:cNvPr id="87" name="Image 86" descr="Une image contenant noir, obscurité&#10;&#10;Description générée automatiquement">
            <a:extLst>
              <a:ext uri="{FF2B5EF4-FFF2-40B4-BE49-F238E27FC236}">
                <a16:creationId xmlns:a16="http://schemas.microsoft.com/office/drawing/2014/main" id="{1B88E1DC-73C0-B126-9EA7-588925B5DF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0958554" y="1791123"/>
            <a:ext cx="226594" cy="226594"/>
          </a:xfrm>
          <a:prstGeom prst="rect">
            <a:avLst/>
          </a:prstGeom>
        </p:spPr>
      </p:pic>
      <p:sp>
        <p:nvSpPr>
          <p:cNvPr id="88" name="Rectangle 87">
            <a:extLst>
              <a:ext uri="{FF2B5EF4-FFF2-40B4-BE49-F238E27FC236}">
                <a16:creationId xmlns:a16="http://schemas.microsoft.com/office/drawing/2014/main" id="{AA67F43B-8938-21F0-EF1F-F3E7D0E08E6B}"/>
              </a:ext>
            </a:extLst>
          </p:cNvPr>
          <p:cNvSpPr/>
          <p:nvPr/>
        </p:nvSpPr>
        <p:spPr>
          <a:xfrm>
            <a:off x="8535553" y="2653409"/>
            <a:ext cx="2536298" cy="3336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rgbClr val="D92332"/>
                </a:solidFill>
                <a:latin typeface="Sagona" panose="02010004040101010103" pitchFamily="2" charset="0"/>
              </a:rPr>
              <a:t>Renault – Clio</a:t>
            </a:r>
          </a:p>
          <a:p>
            <a:pPr algn="ctr"/>
            <a:endParaRPr lang="fr-FR" sz="600" i="1" dirty="0">
              <a:solidFill>
                <a:srgbClr val="D92332"/>
              </a:solidFill>
              <a:latin typeface="Sagona" panose="02010004040101010103" pitchFamily="2" charset="0"/>
            </a:endParaRPr>
          </a:p>
          <a:p>
            <a:r>
              <a:rPr lang="fr-FR" sz="1100" i="1" dirty="0">
                <a:solidFill>
                  <a:schemeClr val="tx1"/>
                </a:solidFill>
                <a:latin typeface="Sagona" panose="02010004040101010103" pitchFamily="2" charset="0"/>
              </a:rPr>
              <a:t>Prix : 10 000€ </a:t>
            </a:r>
          </a:p>
          <a:p>
            <a:r>
              <a:rPr lang="fr-FR" sz="1100" i="1" dirty="0">
                <a:solidFill>
                  <a:schemeClr val="tx1"/>
                </a:solidFill>
                <a:latin typeface="Sagona" panose="02010004040101010103" pitchFamily="2" charset="0"/>
              </a:rPr>
              <a:t>Année : 2005</a:t>
            </a:r>
          </a:p>
          <a:p>
            <a:r>
              <a:rPr lang="fr-FR" sz="1100" i="1" dirty="0">
                <a:solidFill>
                  <a:schemeClr val="tx1"/>
                </a:solidFill>
                <a:latin typeface="Sagona" panose="02010004040101010103" pitchFamily="2" charset="0"/>
              </a:rPr>
              <a:t>Kilométrage : 1 000 km</a:t>
            </a:r>
          </a:p>
          <a:p>
            <a:endParaRPr lang="fr-FR" sz="1100" i="1" dirty="0">
              <a:solidFill>
                <a:schemeClr val="tx1"/>
              </a:solidFill>
              <a:latin typeface="Sagona" panose="02010004040101010103" pitchFamily="2" charset="0"/>
            </a:endParaRPr>
          </a:p>
          <a:p>
            <a:r>
              <a:rPr lang="fr-FR" sz="1100" i="1" dirty="0">
                <a:solidFill>
                  <a:schemeClr val="tx1"/>
                </a:solidFill>
                <a:latin typeface="Sagona" panose="02010004040101010103" pitchFamily="2" charset="0"/>
              </a:rPr>
              <a:t>Description : </a:t>
            </a:r>
            <a:r>
              <a:rPr lang="fr-FR" sz="1100" i="1" dirty="0">
                <a:solidFill>
                  <a:schemeClr val="tx1"/>
                </a:solidFill>
              </a:rPr>
              <a:t>Sed ut perspiciatis unde omnis iste natus error sit voluptatem accusantium doloremque laudantium, totam rem aperiam, eaque ipsa quae ab illo inventore veritatis et quasi architecto</a:t>
            </a:r>
            <a:endParaRPr lang="fr-FR" sz="1100" i="1" dirty="0">
              <a:solidFill>
                <a:schemeClr val="tx1"/>
              </a:solidFill>
              <a:latin typeface="Sagona" panose="02010004040101010103" pitchFamily="2" charset="0"/>
            </a:endParaRPr>
          </a:p>
          <a:p>
            <a:endParaRPr lang="fr-FR" sz="1100" i="1" dirty="0">
              <a:solidFill>
                <a:schemeClr val="tx1"/>
              </a:solidFill>
              <a:latin typeface="Sagona" panose="02010004040101010103" pitchFamily="2" charset="0"/>
            </a:endParaRPr>
          </a:p>
          <a:p>
            <a:r>
              <a:rPr lang="fr-FR" sz="1100" i="1" dirty="0">
                <a:solidFill>
                  <a:schemeClr val="tx1"/>
                </a:solidFill>
                <a:latin typeface="Sagona" panose="02010004040101010103" pitchFamily="2" charset="0"/>
              </a:rPr>
              <a:t>Options : </a:t>
            </a:r>
          </a:p>
          <a:p>
            <a:r>
              <a:rPr lang="fr-FR" sz="1100" i="1" dirty="0">
                <a:solidFill>
                  <a:schemeClr val="tx1"/>
                </a:solidFill>
                <a:latin typeface="Sagona" panose="02010004040101010103" pitchFamily="2" charset="0"/>
              </a:rPr>
              <a:t>Lorem : Ipsum</a:t>
            </a:r>
          </a:p>
          <a:p>
            <a:r>
              <a:rPr lang="fr-FR" sz="1100" i="1" dirty="0">
                <a:solidFill>
                  <a:schemeClr val="tx1"/>
                </a:solidFill>
                <a:latin typeface="Sagona" panose="02010004040101010103" pitchFamily="2" charset="0"/>
              </a:rPr>
              <a:t>Lorem : Ipsum</a:t>
            </a:r>
          </a:p>
          <a:p>
            <a:endParaRPr lang="fr-FR" sz="1100" i="1" dirty="0">
              <a:solidFill>
                <a:schemeClr val="tx1"/>
              </a:solidFill>
              <a:latin typeface="Sagona" panose="02010004040101010103" pitchFamily="2" charset="0"/>
            </a:endParaRPr>
          </a:p>
          <a:p>
            <a:r>
              <a:rPr lang="fr-FR" sz="1100" i="1" dirty="0">
                <a:solidFill>
                  <a:schemeClr val="tx1"/>
                </a:solidFill>
                <a:latin typeface="Sagona" panose="02010004040101010103" pitchFamily="2" charset="0"/>
              </a:rPr>
              <a:t>Équipements : </a:t>
            </a:r>
          </a:p>
          <a:p>
            <a:r>
              <a:rPr lang="fr-FR" sz="1100" i="1" dirty="0">
                <a:solidFill>
                  <a:schemeClr val="tx1"/>
                </a:solidFill>
                <a:latin typeface="Sagona" panose="02010004040101010103" pitchFamily="2" charset="0"/>
              </a:rPr>
              <a:t>Lorem : Ipsum</a:t>
            </a:r>
          </a:p>
          <a:p>
            <a:r>
              <a:rPr lang="fr-FR" sz="1100" i="1" dirty="0">
                <a:solidFill>
                  <a:schemeClr val="tx1"/>
                </a:solidFill>
                <a:latin typeface="Sagona" panose="02010004040101010103" pitchFamily="2" charset="0"/>
              </a:rPr>
              <a:t>Lorem : Ipsum</a:t>
            </a:r>
          </a:p>
        </p:txBody>
      </p:sp>
      <p:pic>
        <p:nvPicPr>
          <p:cNvPr id="3" name="Image 2">
            <a:extLst>
              <a:ext uri="{FF2B5EF4-FFF2-40B4-BE49-F238E27FC236}">
                <a16:creationId xmlns:a16="http://schemas.microsoft.com/office/drawing/2014/main" id="{982778D2-8641-EDBE-6CC6-77CF3D052C57}"/>
              </a:ext>
            </a:extLst>
          </p:cNvPr>
          <p:cNvPicPr>
            <a:picLocks noChangeAspect="1"/>
          </p:cNvPicPr>
          <p:nvPr/>
        </p:nvPicPr>
        <p:blipFill>
          <a:blip r:embed="rId6"/>
          <a:stretch>
            <a:fillRect/>
          </a:stretch>
        </p:blipFill>
        <p:spPr>
          <a:xfrm>
            <a:off x="10403354" y="320553"/>
            <a:ext cx="666750" cy="723900"/>
          </a:xfrm>
          <a:prstGeom prst="rect">
            <a:avLst/>
          </a:prstGeom>
        </p:spPr>
      </p:pic>
      <p:pic>
        <p:nvPicPr>
          <p:cNvPr id="6" name="Image 5">
            <a:extLst>
              <a:ext uri="{FF2B5EF4-FFF2-40B4-BE49-F238E27FC236}">
                <a16:creationId xmlns:a16="http://schemas.microsoft.com/office/drawing/2014/main" id="{61C9BD57-9891-596F-07E0-18ED624168B8}"/>
              </a:ext>
            </a:extLst>
          </p:cNvPr>
          <p:cNvPicPr>
            <a:picLocks noChangeAspect="1"/>
          </p:cNvPicPr>
          <p:nvPr/>
        </p:nvPicPr>
        <p:blipFill>
          <a:blip r:embed="rId6"/>
          <a:stretch>
            <a:fillRect/>
          </a:stretch>
        </p:blipFill>
        <p:spPr>
          <a:xfrm>
            <a:off x="6785498" y="306372"/>
            <a:ext cx="666750" cy="723900"/>
          </a:xfrm>
          <a:prstGeom prst="rect">
            <a:avLst/>
          </a:prstGeom>
        </p:spPr>
      </p:pic>
      <p:pic>
        <p:nvPicPr>
          <p:cNvPr id="7" name="Image 6">
            <a:extLst>
              <a:ext uri="{FF2B5EF4-FFF2-40B4-BE49-F238E27FC236}">
                <a16:creationId xmlns:a16="http://schemas.microsoft.com/office/drawing/2014/main" id="{BB6FEC33-443F-064F-02AE-B2A87C39ED74}"/>
              </a:ext>
            </a:extLst>
          </p:cNvPr>
          <p:cNvPicPr>
            <a:picLocks noChangeAspect="1"/>
          </p:cNvPicPr>
          <p:nvPr/>
        </p:nvPicPr>
        <p:blipFill>
          <a:blip r:embed="rId6"/>
          <a:stretch>
            <a:fillRect/>
          </a:stretch>
        </p:blipFill>
        <p:spPr>
          <a:xfrm>
            <a:off x="2926996" y="320553"/>
            <a:ext cx="666750" cy="723900"/>
          </a:xfrm>
          <a:prstGeom prst="rect">
            <a:avLst/>
          </a:prstGeom>
        </p:spPr>
      </p:pic>
      <p:sp>
        <p:nvSpPr>
          <p:cNvPr id="8" name="Rectangle : coins arrondis 7">
            <a:extLst>
              <a:ext uri="{FF2B5EF4-FFF2-40B4-BE49-F238E27FC236}">
                <a16:creationId xmlns:a16="http://schemas.microsoft.com/office/drawing/2014/main" id="{4F497C52-022C-98F5-DE2C-5F3393677802}"/>
              </a:ext>
            </a:extLst>
          </p:cNvPr>
          <p:cNvSpPr/>
          <p:nvPr/>
        </p:nvSpPr>
        <p:spPr>
          <a:xfrm>
            <a:off x="903823" y="1035817"/>
            <a:ext cx="3000744" cy="46078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9" name="Rectangle : coins arrondis 8">
            <a:extLst>
              <a:ext uri="{FF2B5EF4-FFF2-40B4-BE49-F238E27FC236}">
                <a16:creationId xmlns:a16="http://schemas.microsoft.com/office/drawing/2014/main" id="{647DEC55-9D34-BEB0-B0B0-FE781C8D79A3}"/>
              </a:ext>
            </a:extLst>
          </p:cNvPr>
          <p:cNvSpPr/>
          <p:nvPr/>
        </p:nvSpPr>
        <p:spPr>
          <a:xfrm>
            <a:off x="903823" y="1548889"/>
            <a:ext cx="3000744" cy="46078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10" name="Rectangle : coins arrondis 9">
            <a:extLst>
              <a:ext uri="{FF2B5EF4-FFF2-40B4-BE49-F238E27FC236}">
                <a16:creationId xmlns:a16="http://schemas.microsoft.com/office/drawing/2014/main" id="{78F0749C-9E9F-6095-0682-BD4AEB9F492F}"/>
              </a:ext>
            </a:extLst>
          </p:cNvPr>
          <p:cNvSpPr/>
          <p:nvPr/>
        </p:nvSpPr>
        <p:spPr>
          <a:xfrm>
            <a:off x="903823" y="2049844"/>
            <a:ext cx="3000744" cy="46078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11" name="Rectangle : coins arrondis 10">
            <a:extLst>
              <a:ext uri="{FF2B5EF4-FFF2-40B4-BE49-F238E27FC236}">
                <a16:creationId xmlns:a16="http://schemas.microsoft.com/office/drawing/2014/main" id="{FB7551CF-A2EF-660F-A917-0B4DF8938189}"/>
              </a:ext>
            </a:extLst>
          </p:cNvPr>
          <p:cNvSpPr/>
          <p:nvPr/>
        </p:nvSpPr>
        <p:spPr>
          <a:xfrm>
            <a:off x="903823" y="2575331"/>
            <a:ext cx="3000744" cy="43363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solidFill>
                  <a:srgbClr val="D92332"/>
                </a:solidFill>
                <a:latin typeface="Sagona" panose="02010004040101010103" pitchFamily="2" charset="0"/>
              </a:rPr>
              <a:t>Voir les véhicules d’occasion</a:t>
            </a:r>
          </a:p>
        </p:txBody>
      </p:sp>
      <p:sp>
        <p:nvSpPr>
          <p:cNvPr id="18" name="Rectangle : coins arrondis 17">
            <a:extLst>
              <a:ext uri="{FF2B5EF4-FFF2-40B4-BE49-F238E27FC236}">
                <a16:creationId xmlns:a16="http://schemas.microsoft.com/office/drawing/2014/main" id="{E03D2AB7-1F35-17EE-DB50-F8727332BDB5}"/>
              </a:ext>
            </a:extLst>
          </p:cNvPr>
          <p:cNvSpPr/>
          <p:nvPr/>
        </p:nvSpPr>
        <p:spPr>
          <a:xfrm>
            <a:off x="4976307" y="955163"/>
            <a:ext cx="589927"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Prix</a:t>
            </a:r>
          </a:p>
        </p:txBody>
      </p:sp>
      <p:sp>
        <p:nvSpPr>
          <p:cNvPr id="19" name="Rectangle : coins arrondis 18">
            <a:extLst>
              <a:ext uri="{FF2B5EF4-FFF2-40B4-BE49-F238E27FC236}">
                <a16:creationId xmlns:a16="http://schemas.microsoft.com/office/drawing/2014/main" id="{B2109A4C-3DC1-9522-CC3E-34D8792EC42E}"/>
              </a:ext>
            </a:extLst>
          </p:cNvPr>
          <p:cNvSpPr/>
          <p:nvPr/>
        </p:nvSpPr>
        <p:spPr>
          <a:xfrm>
            <a:off x="5481894" y="1011037"/>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 coins arrondis 20">
            <a:extLst>
              <a:ext uri="{FF2B5EF4-FFF2-40B4-BE49-F238E27FC236}">
                <a16:creationId xmlns:a16="http://schemas.microsoft.com/office/drawing/2014/main" id="{6118F22E-E959-C215-4651-100585BC5130}"/>
              </a:ext>
            </a:extLst>
          </p:cNvPr>
          <p:cNvSpPr/>
          <p:nvPr/>
        </p:nvSpPr>
        <p:spPr>
          <a:xfrm>
            <a:off x="6300735" y="1016837"/>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8E612106-38E9-C85B-57DF-1FC7D27CEF58}"/>
              </a:ext>
            </a:extLst>
          </p:cNvPr>
          <p:cNvSpPr/>
          <p:nvPr/>
        </p:nvSpPr>
        <p:spPr>
          <a:xfrm>
            <a:off x="4838934" y="1308777"/>
            <a:ext cx="721193"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Année</a:t>
            </a:r>
          </a:p>
        </p:txBody>
      </p:sp>
      <p:sp>
        <p:nvSpPr>
          <p:cNvPr id="24" name="Rectangle : coins arrondis 23">
            <a:extLst>
              <a:ext uri="{FF2B5EF4-FFF2-40B4-BE49-F238E27FC236}">
                <a16:creationId xmlns:a16="http://schemas.microsoft.com/office/drawing/2014/main" id="{B64C04E3-F712-9A99-AE50-21004D0CBE49}"/>
              </a:ext>
            </a:extLst>
          </p:cNvPr>
          <p:cNvSpPr/>
          <p:nvPr/>
        </p:nvSpPr>
        <p:spPr>
          <a:xfrm>
            <a:off x="5475787" y="1364651"/>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Rectangle : coins arrondis 26">
            <a:extLst>
              <a:ext uri="{FF2B5EF4-FFF2-40B4-BE49-F238E27FC236}">
                <a16:creationId xmlns:a16="http://schemas.microsoft.com/office/drawing/2014/main" id="{2AE78F97-1856-A330-8C40-CDCC4943B0FA}"/>
              </a:ext>
            </a:extLst>
          </p:cNvPr>
          <p:cNvSpPr/>
          <p:nvPr/>
        </p:nvSpPr>
        <p:spPr>
          <a:xfrm>
            <a:off x="6294628" y="1370451"/>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 coins arrondis 27">
            <a:extLst>
              <a:ext uri="{FF2B5EF4-FFF2-40B4-BE49-F238E27FC236}">
                <a16:creationId xmlns:a16="http://schemas.microsoft.com/office/drawing/2014/main" id="{2CD63EBC-D80B-F9C4-F14D-EF26EDAC5E3E}"/>
              </a:ext>
            </a:extLst>
          </p:cNvPr>
          <p:cNvSpPr/>
          <p:nvPr/>
        </p:nvSpPr>
        <p:spPr>
          <a:xfrm>
            <a:off x="4970200" y="1663979"/>
            <a:ext cx="589927"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Km</a:t>
            </a:r>
          </a:p>
        </p:txBody>
      </p:sp>
      <p:sp>
        <p:nvSpPr>
          <p:cNvPr id="29" name="Rectangle : coins arrondis 28">
            <a:extLst>
              <a:ext uri="{FF2B5EF4-FFF2-40B4-BE49-F238E27FC236}">
                <a16:creationId xmlns:a16="http://schemas.microsoft.com/office/drawing/2014/main" id="{53D75DE9-6FBF-455E-34FB-9D37C6D5F2B4}"/>
              </a:ext>
            </a:extLst>
          </p:cNvPr>
          <p:cNvSpPr/>
          <p:nvPr/>
        </p:nvSpPr>
        <p:spPr>
          <a:xfrm>
            <a:off x="5475787" y="1719853"/>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 coins arrondis 29">
            <a:extLst>
              <a:ext uri="{FF2B5EF4-FFF2-40B4-BE49-F238E27FC236}">
                <a16:creationId xmlns:a16="http://schemas.microsoft.com/office/drawing/2014/main" id="{DD9415A2-63F7-D470-4313-26AC2E2B9FFE}"/>
              </a:ext>
            </a:extLst>
          </p:cNvPr>
          <p:cNvSpPr/>
          <p:nvPr/>
        </p:nvSpPr>
        <p:spPr>
          <a:xfrm>
            <a:off x="6294628" y="1725653"/>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a:extLst>
              <a:ext uri="{FF2B5EF4-FFF2-40B4-BE49-F238E27FC236}">
                <a16:creationId xmlns:a16="http://schemas.microsoft.com/office/drawing/2014/main" id="{E7D2C893-0BB4-E20E-B239-58EE2C09FCF2}"/>
              </a:ext>
            </a:extLst>
          </p:cNvPr>
          <p:cNvSpPr/>
          <p:nvPr/>
        </p:nvSpPr>
        <p:spPr>
          <a:xfrm>
            <a:off x="8738249" y="6607007"/>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Nom</a:t>
            </a:r>
          </a:p>
        </p:txBody>
      </p:sp>
      <p:sp>
        <p:nvSpPr>
          <p:cNvPr id="32" name="Rectangle 31">
            <a:extLst>
              <a:ext uri="{FF2B5EF4-FFF2-40B4-BE49-F238E27FC236}">
                <a16:creationId xmlns:a16="http://schemas.microsoft.com/office/drawing/2014/main" id="{75775D44-268B-FF2C-54CE-4C0B3972A804}"/>
              </a:ext>
            </a:extLst>
          </p:cNvPr>
          <p:cNvSpPr/>
          <p:nvPr/>
        </p:nvSpPr>
        <p:spPr>
          <a:xfrm>
            <a:off x="8738249" y="6880836"/>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Prénom</a:t>
            </a:r>
          </a:p>
        </p:txBody>
      </p:sp>
      <p:sp>
        <p:nvSpPr>
          <p:cNvPr id="33" name="Rectangle 32">
            <a:extLst>
              <a:ext uri="{FF2B5EF4-FFF2-40B4-BE49-F238E27FC236}">
                <a16:creationId xmlns:a16="http://schemas.microsoft.com/office/drawing/2014/main" id="{92FB2FDF-9C47-AFA1-7DDC-35970120E8F8}"/>
              </a:ext>
            </a:extLst>
          </p:cNvPr>
          <p:cNvSpPr/>
          <p:nvPr/>
        </p:nvSpPr>
        <p:spPr>
          <a:xfrm>
            <a:off x="8738249" y="7154665"/>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Email</a:t>
            </a:r>
          </a:p>
        </p:txBody>
      </p:sp>
      <p:sp>
        <p:nvSpPr>
          <p:cNvPr id="34" name="Rectangle 33">
            <a:extLst>
              <a:ext uri="{FF2B5EF4-FFF2-40B4-BE49-F238E27FC236}">
                <a16:creationId xmlns:a16="http://schemas.microsoft.com/office/drawing/2014/main" id="{B0034182-DB24-5E0C-11E3-76F2FEFD11B4}"/>
              </a:ext>
            </a:extLst>
          </p:cNvPr>
          <p:cNvSpPr/>
          <p:nvPr/>
        </p:nvSpPr>
        <p:spPr>
          <a:xfrm>
            <a:off x="8738249" y="7428494"/>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Téléphone</a:t>
            </a:r>
          </a:p>
        </p:txBody>
      </p:sp>
      <p:sp>
        <p:nvSpPr>
          <p:cNvPr id="35" name="Rectangle 34">
            <a:extLst>
              <a:ext uri="{FF2B5EF4-FFF2-40B4-BE49-F238E27FC236}">
                <a16:creationId xmlns:a16="http://schemas.microsoft.com/office/drawing/2014/main" id="{EE632F44-4683-EE2B-9A56-772BB547D868}"/>
              </a:ext>
            </a:extLst>
          </p:cNvPr>
          <p:cNvSpPr/>
          <p:nvPr/>
        </p:nvSpPr>
        <p:spPr>
          <a:xfrm>
            <a:off x="8738249" y="7712860"/>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Message</a:t>
            </a:r>
          </a:p>
        </p:txBody>
      </p:sp>
      <p:sp>
        <p:nvSpPr>
          <p:cNvPr id="36" name="Rectangle 35">
            <a:extLst>
              <a:ext uri="{FF2B5EF4-FFF2-40B4-BE49-F238E27FC236}">
                <a16:creationId xmlns:a16="http://schemas.microsoft.com/office/drawing/2014/main" id="{FF5C7B7D-752C-0227-B6A8-40FA34DEB629}"/>
              </a:ext>
            </a:extLst>
          </p:cNvPr>
          <p:cNvSpPr/>
          <p:nvPr/>
        </p:nvSpPr>
        <p:spPr>
          <a:xfrm>
            <a:off x="8738249" y="6321036"/>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Sujet</a:t>
            </a:r>
          </a:p>
        </p:txBody>
      </p:sp>
      <p:sp>
        <p:nvSpPr>
          <p:cNvPr id="37" name="Rectangle 36">
            <a:extLst>
              <a:ext uri="{FF2B5EF4-FFF2-40B4-BE49-F238E27FC236}">
                <a16:creationId xmlns:a16="http://schemas.microsoft.com/office/drawing/2014/main" id="{C13EFEC1-C9C7-8031-D7CF-AF4913B3C6EA}"/>
              </a:ext>
            </a:extLst>
          </p:cNvPr>
          <p:cNvSpPr/>
          <p:nvPr/>
        </p:nvSpPr>
        <p:spPr>
          <a:xfrm>
            <a:off x="9501140" y="6338481"/>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38" name="Rectangle 37">
            <a:extLst>
              <a:ext uri="{FF2B5EF4-FFF2-40B4-BE49-F238E27FC236}">
                <a16:creationId xmlns:a16="http://schemas.microsoft.com/office/drawing/2014/main" id="{36614CBE-3342-AC72-9EF1-5DEDFD5F8041}"/>
              </a:ext>
            </a:extLst>
          </p:cNvPr>
          <p:cNvSpPr/>
          <p:nvPr/>
        </p:nvSpPr>
        <p:spPr>
          <a:xfrm>
            <a:off x="9501139" y="7153480"/>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3" name="Rectangle 42">
            <a:extLst>
              <a:ext uri="{FF2B5EF4-FFF2-40B4-BE49-F238E27FC236}">
                <a16:creationId xmlns:a16="http://schemas.microsoft.com/office/drawing/2014/main" id="{FD52E357-DEAF-1F51-FC5C-B8619E9A3F7A}"/>
              </a:ext>
            </a:extLst>
          </p:cNvPr>
          <p:cNvSpPr/>
          <p:nvPr/>
        </p:nvSpPr>
        <p:spPr>
          <a:xfrm>
            <a:off x="9501139" y="7437375"/>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4" name="Rectangle 43">
            <a:extLst>
              <a:ext uri="{FF2B5EF4-FFF2-40B4-BE49-F238E27FC236}">
                <a16:creationId xmlns:a16="http://schemas.microsoft.com/office/drawing/2014/main" id="{8C24D003-747C-1CA1-3261-A6529265FADF}"/>
              </a:ext>
            </a:extLst>
          </p:cNvPr>
          <p:cNvSpPr/>
          <p:nvPr/>
        </p:nvSpPr>
        <p:spPr>
          <a:xfrm>
            <a:off x="9502818" y="7713980"/>
            <a:ext cx="1292805" cy="33732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Sujet</a:t>
            </a:r>
          </a:p>
        </p:txBody>
      </p:sp>
      <p:sp>
        <p:nvSpPr>
          <p:cNvPr id="45" name="Rectangle 44">
            <a:extLst>
              <a:ext uri="{FF2B5EF4-FFF2-40B4-BE49-F238E27FC236}">
                <a16:creationId xmlns:a16="http://schemas.microsoft.com/office/drawing/2014/main" id="{7C294510-87AD-3671-E742-5AF1833388BC}"/>
              </a:ext>
            </a:extLst>
          </p:cNvPr>
          <p:cNvSpPr/>
          <p:nvPr/>
        </p:nvSpPr>
        <p:spPr>
          <a:xfrm>
            <a:off x="9502817" y="6625165"/>
            <a:ext cx="1281958"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6" name="Rectangle 45">
            <a:extLst>
              <a:ext uri="{FF2B5EF4-FFF2-40B4-BE49-F238E27FC236}">
                <a16:creationId xmlns:a16="http://schemas.microsoft.com/office/drawing/2014/main" id="{5C281B0C-19A1-5619-986D-E13069C56AE6}"/>
              </a:ext>
            </a:extLst>
          </p:cNvPr>
          <p:cNvSpPr/>
          <p:nvPr/>
        </p:nvSpPr>
        <p:spPr>
          <a:xfrm>
            <a:off x="9502818" y="6886139"/>
            <a:ext cx="128195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7" name="Rectangle : coins arrondis 46">
            <a:extLst>
              <a:ext uri="{FF2B5EF4-FFF2-40B4-BE49-F238E27FC236}">
                <a16:creationId xmlns:a16="http://schemas.microsoft.com/office/drawing/2014/main" id="{83E43BBC-4886-1BFE-E065-8AE2BABE0D1A}"/>
              </a:ext>
            </a:extLst>
          </p:cNvPr>
          <p:cNvSpPr/>
          <p:nvPr/>
        </p:nvSpPr>
        <p:spPr>
          <a:xfrm>
            <a:off x="9447678" y="8177817"/>
            <a:ext cx="955676" cy="337325"/>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latin typeface="Sagona" panose="02010004040101010103" pitchFamily="2" charset="0"/>
              </a:rPr>
              <a:t>Envoyer</a:t>
            </a:r>
          </a:p>
        </p:txBody>
      </p:sp>
      <p:sp>
        <p:nvSpPr>
          <p:cNvPr id="48" name="Rectangle 47">
            <a:extLst>
              <a:ext uri="{FF2B5EF4-FFF2-40B4-BE49-F238E27FC236}">
                <a16:creationId xmlns:a16="http://schemas.microsoft.com/office/drawing/2014/main" id="{8B52EBC6-15D7-E76E-F6E0-160743D44A79}"/>
              </a:ext>
            </a:extLst>
          </p:cNvPr>
          <p:cNvSpPr/>
          <p:nvPr/>
        </p:nvSpPr>
        <p:spPr>
          <a:xfrm>
            <a:off x="7865909" y="5951003"/>
            <a:ext cx="3955266" cy="3617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lumMod val="95000"/>
                    <a:lumOff val="5000"/>
                  </a:schemeClr>
                </a:solidFill>
              </a:rPr>
              <a:t>Formulaire de contact</a:t>
            </a:r>
          </a:p>
        </p:txBody>
      </p:sp>
    </p:spTree>
    <p:extLst>
      <p:ext uri="{BB962C8B-B14F-4D97-AF65-F5344CB8AC3E}">
        <p14:creationId xmlns:p14="http://schemas.microsoft.com/office/powerpoint/2010/main" val="3943588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 coins arrondis 17">
            <a:extLst>
              <a:ext uri="{FF2B5EF4-FFF2-40B4-BE49-F238E27FC236}">
                <a16:creationId xmlns:a16="http://schemas.microsoft.com/office/drawing/2014/main" id="{A5AFB5BA-DCEA-7E45-EA57-8827D00B20DE}"/>
              </a:ext>
            </a:extLst>
          </p:cNvPr>
          <p:cNvSpPr/>
          <p:nvPr/>
        </p:nvSpPr>
        <p:spPr>
          <a:xfrm>
            <a:off x="4785231" y="535497"/>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Image 4">
            <a:extLst>
              <a:ext uri="{FF2B5EF4-FFF2-40B4-BE49-F238E27FC236}">
                <a16:creationId xmlns:a16="http://schemas.microsoft.com/office/drawing/2014/main" id="{E1866A41-A37C-DF60-1299-0C786F085F93}"/>
              </a:ext>
            </a:extLst>
          </p:cNvPr>
          <p:cNvPicPr>
            <a:picLocks noChangeAspect="1"/>
          </p:cNvPicPr>
          <p:nvPr/>
        </p:nvPicPr>
        <p:blipFill>
          <a:blip r:embed="rId2"/>
          <a:stretch>
            <a:fillRect/>
          </a:stretch>
        </p:blipFill>
        <p:spPr>
          <a:xfrm>
            <a:off x="5006199" y="794960"/>
            <a:ext cx="1651080" cy="691233"/>
          </a:xfrm>
          <a:prstGeom prst="rect">
            <a:avLst/>
          </a:prstGeom>
        </p:spPr>
      </p:pic>
      <p:pic>
        <p:nvPicPr>
          <p:cNvPr id="23" name="Image 22">
            <a:extLst>
              <a:ext uri="{FF2B5EF4-FFF2-40B4-BE49-F238E27FC236}">
                <a16:creationId xmlns:a16="http://schemas.microsoft.com/office/drawing/2014/main" id="{B879364C-6DCE-AA34-D0F2-952673ED03F8}"/>
              </a:ext>
            </a:extLst>
          </p:cNvPr>
          <p:cNvPicPr>
            <a:picLocks noChangeAspect="1"/>
          </p:cNvPicPr>
          <p:nvPr/>
        </p:nvPicPr>
        <p:blipFill>
          <a:blip r:embed="rId3"/>
          <a:stretch>
            <a:fillRect/>
          </a:stretch>
        </p:blipFill>
        <p:spPr>
          <a:xfrm>
            <a:off x="6878247" y="764338"/>
            <a:ext cx="723900" cy="752475"/>
          </a:xfrm>
          <a:prstGeom prst="rect">
            <a:avLst/>
          </a:prstGeom>
        </p:spPr>
      </p:pic>
      <p:sp>
        <p:nvSpPr>
          <p:cNvPr id="26" name="Rectangle 25">
            <a:extLst>
              <a:ext uri="{FF2B5EF4-FFF2-40B4-BE49-F238E27FC236}">
                <a16:creationId xmlns:a16="http://schemas.microsoft.com/office/drawing/2014/main" id="{61AB7078-9359-CEFA-D286-BF0889ADD77B}"/>
              </a:ext>
            </a:extLst>
          </p:cNvPr>
          <p:cNvSpPr/>
          <p:nvPr/>
        </p:nvSpPr>
        <p:spPr>
          <a:xfrm>
            <a:off x="5006199" y="1526964"/>
            <a:ext cx="2702503" cy="494480"/>
          </a:xfrm>
          <a:prstGeom prst="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i="1" dirty="0">
                <a:solidFill>
                  <a:schemeClr val="tx1">
                    <a:lumMod val="95000"/>
                    <a:lumOff val="5000"/>
                  </a:schemeClr>
                </a:solidFill>
                <a:latin typeface="Sagona" panose="02010004040101010103" pitchFamily="2" charset="0"/>
              </a:rPr>
              <a:t>Employés</a:t>
            </a:r>
          </a:p>
        </p:txBody>
      </p:sp>
      <p:graphicFrame>
        <p:nvGraphicFramePr>
          <p:cNvPr id="27" name="Tableau 20">
            <a:extLst>
              <a:ext uri="{FF2B5EF4-FFF2-40B4-BE49-F238E27FC236}">
                <a16:creationId xmlns:a16="http://schemas.microsoft.com/office/drawing/2014/main" id="{AB09D291-899F-703C-C82D-D1219E46E05E}"/>
              </a:ext>
            </a:extLst>
          </p:cNvPr>
          <p:cNvGraphicFramePr>
            <a:graphicFrameLocks noGrp="1"/>
          </p:cNvGraphicFramePr>
          <p:nvPr>
            <p:extLst>
              <p:ext uri="{D42A27DB-BD31-4B8C-83A1-F6EECF244321}">
                <p14:modId xmlns:p14="http://schemas.microsoft.com/office/powerpoint/2010/main" val="511560563"/>
              </p:ext>
            </p:extLst>
          </p:nvPr>
        </p:nvGraphicFramePr>
        <p:xfrm>
          <a:off x="5020236" y="4032789"/>
          <a:ext cx="6845968" cy="1483360"/>
        </p:xfrm>
        <a:graphic>
          <a:graphicData uri="http://schemas.openxmlformats.org/drawingml/2006/table">
            <a:tbl>
              <a:tblPr firstRow="1">
                <a:tableStyleId>{793D81CF-94F2-401A-BA57-92F5A7B2D0C5}</a:tableStyleId>
              </a:tblPr>
              <a:tblGrid>
                <a:gridCol w="866273">
                  <a:extLst>
                    <a:ext uri="{9D8B030D-6E8A-4147-A177-3AD203B41FA5}">
                      <a16:colId xmlns:a16="http://schemas.microsoft.com/office/drawing/2014/main" val="1490657983"/>
                    </a:ext>
                  </a:extLst>
                </a:gridCol>
                <a:gridCol w="733927">
                  <a:extLst>
                    <a:ext uri="{9D8B030D-6E8A-4147-A177-3AD203B41FA5}">
                      <a16:colId xmlns:a16="http://schemas.microsoft.com/office/drawing/2014/main" val="610582112"/>
                    </a:ext>
                  </a:extLst>
                </a:gridCol>
                <a:gridCol w="2615397">
                  <a:extLst>
                    <a:ext uri="{9D8B030D-6E8A-4147-A177-3AD203B41FA5}">
                      <a16:colId xmlns:a16="http://schemas.microsoft.com/office/drawing/2014/main" val="3954473039"/>
                    </a:ext>
                  </a:extLst>
                </a:gridCol>
                <a:gridCol w="825634">
                  <a:extLst>
                    <a:ext uri="{9D8B030D-6E8A-4147-A177-3AD203B41FA5}">
                      <a16:colId xmlns:a16="http://schemas.microsoft.com/office/drawing/2014/main" val="3207941381"/>
                    </a:ext>
                  </a:extLst>
                </a:gridCol>
                <a:gridCol w="830179">
                  <a:extLst>
                    <a:ext uri="{9D8B030D-6E8A-4147-A177-3AD203B41FA5}">
                      <a16:colId xmlns:a16="http://schemas.microsoft.com/office/drawing/2014/main" val="322913035"/>
                    </a:ext>
                  </a:extLst>
                </a:gridCol>
                <a:gridCol w="974558">
                  <a:extLst>
                    <a:ext uri="{9D8B030D-6E8A-4147-A177-3AD203B41FA5}">
                      <a16:colId xmlns:a16="http://schemas.microsoft.com/office/drawing/2014/main" val="1419596417"/>
                    </a:ext>
                  </a:extLst>
                </a:gridCol>
              </a:tblGrid>
              <a:tr h="370840">
                <a:tc>
                  <a:txBody>
                    <a:bodyPr/>
                    <a:lstStyle/>
                    <a:p>
                      <a:pPr algn="ctr"/>
                      <a:r>
                        <a:rPr lang="fr-FR" sz="1400" b="1" dirty="0">
                          <a:solidFill>
                            <a:sysClr val="windowText" lastClr="000000"/>
                          </a:solidFill>
                        </a:rPr>
                        <a:t>Prénom</a:t>
                      </a:r>
                    </a:p>
                  </a:txBody>
                  <a:tcPr>
                    <a:noFill/>
                  </a:tcPr>
                </a:tc>
                <a:tc>
                  <a:txBody>
                    <a:bodyPr/>
                    <a:lstStyle/>
                    <a:p>
                      <a:pPr algn="ctr"/>
                      <a:r>
                        <a:rPr lang="fr-FR" sz="1400" b="1" dirty="0">
                          <a:solidFill>
                            <a:sysClr val="windowText" lastClr="000000"/>
                          </a:solidFill>
                        </a:rPr>
                        <a:t>Nom</a:t>
                      </a:r>
                    </a:p>
                  </a:txBody>
                  <a:tcPr>
                    <a:noFill/>
                  </a:tcPr>
                </a:tc>
                <a:tc>
                  <a:txBody>
                    <a:bodyPr/>
                    <a:lstStyle/>
                    <a:p>
                      <a:pPr algn="ctr"/>
                      <a:r>
                        <a:rPr lang="fr-FR" sz="1400" b="1" dirty="0">
                          <a:solidFill>
                            <a:sysClr val="windowText" lastClr="000000"/>
                          </a:solidFill>
                        </a:rPr>
                        <a:t>Email</a:t>
                      </a:r>
                    </a:p>
                  </a:txBody>
                  <a:tcPr>
                    <a:noFill/>
                  </a:tcPr>
                </a:tc>
                <a:tc>
                  <a:txBody>
                    <a:bodyPr/>
                    <a:lstStyle/>
                    <a:p>
                      <a:pPr algn="ctr"/>
                      <a:r>
                        <a:rPr lang="fr-FR" sz="1400" b="1" dirty="0">
                          <a:solidFill>
                            <a:sysClr val="windowText" lastClr="000000"/>
                          </a:solidFill>
                        </a:rPr>
                        <a:t>Droit</a:t>
                      </a:r>
                    </a:p>
                  </a:txBody>
                  <a:tcPr>
                    <a:noFill/>
                  </a:tcPr>
                </a:tc>
                <a:tc>
                  <a:txBody>
                    <a:bodyPr/>
                    <a:lstStyle/>
                    <a:p>
                      <a:pPr algn="ctr"/>
                      <a:r>
                        <a:rPr lang="fr-FR" sz="1400" b="1" dirty="0">
                          <a:solidFill>
                            <a:sysClr val="windowText" lastClr="000000"/>
                          </a:solidFill>
                        </a:rPr>
                        <a:t>Modifier</a:t>
                      </a:r>
                    </a:p>
                  </a:txBody>
                  <a:tcPr>
                    <a:noFill/>
                  </a:tcPr>
                </a:tc>
                <a:tc>
                  <a:txBody>
                    <a:bodyPr/>
                    <a:lstStyle/>
                    <a:p>
                      <a:pPr algn="ctr"/>
                      <a:r>
                        <a:rPr lang="fr-FR" sz="1400" b="1" dirty="0">
                          <a:solidFill>
                            <a:sysClr val="windowText" lastClr="000000"/>
                          </a:solidFill>
                        </a:rPr>
                        <a:t>Supprimer</a:t>
                      </a:r>
                    </a:p>
                  </a:txBody>
                  <a:tcPr>
                    <a:noFill/>
                  </a:tcPr>
                </a:tc>
                <a:extLst>
                  <a:ext uri="{0D108BD9-81ED-4DB2-BD59-A6C34878D82A}">
                    <a16:rowId xmlns:a16="http://schemas.microsoft.com/office/drawing/2014/main" val="2708181398"/>
                  </a:ext>
                </a:extLst>
              </a:tr>
              <a:tr h="370840">
                <a:tc>
                  <a:txBody>
                    <a:bodyPr/>
                    <a:lstStyle/>
                    <a:p>
                      <a:r>
                        <a:rPr lang="fr-FR" sz="1400" b="0" i="0" kern="1200" dirty="0">
                          <a:solidFill>
                            <a:schemeClr val="dk1"/>
                          </a:solidFill>
                          <a:effectLst/>
                          <a:latin typeface="+mn-lt"/>
                          <a:ea typeface="+mn-ea"/>
                          <a:cs typeface="+mn-cs"/>
                        </a:rPr>
                        <a:t>Marie</a:t>
                      </a:r>
                      <a:endParaRPr lang="fr-FR" sz="1400" dirty="0"/>
                    </a:p>
                  </a:txBody>
                  <a:tcPr/>
                </a:tc>
                <a:tc>
                  <a:txBody>
                    <a:bodyPr/>
                    <a:lstStyle/>
                    <a:p>
                      <a:r>
                        <a:rPr lang="fr-FR" sz="1400" dirty="0"/>
                        <a:t>LUNN</a:t>
                      </a:r>
                    </a:p>
                  </a:txBody>
                  <a:tcPr/>
                </a:tc>
                <a:tc>
                  <a:txBody>
                    <a:bodyPr/>
                    <a:lstStyle/>
                    <a:p>
                      <a:r>
                        <a:rPr lang="fr-FR" sz="1400" b="0" i="0" kern="1200" dirty="0">
                          <a:solidFill>
                            <a:schemeClr val="dk1"/>
                          </a:solidFill>
                          <a:effectLst/>
                          <a:latin typeface="+mn-lt"/>
                          <a:ea typeface="+mn-ea"/>
                          <a:cs typeface="+mn-cs"/>
                        </a:rPr>
                        <a:t>marie.luun@garagevparrot.com</a:t>
                      </a:r>
                      <a:endParaRPr lang="fr-FR" sz="1400" dirty="0"/>
                    </a:p>
                  </a:txBody>
                  <a:tcPr/>
                </a:tc>
                <a:tc>
                  <a:txBody>
                    <a:bodyPr/>
                    <a:lstStyle/>
                    <a:p>
                      <a:r>
                        <a:rPr lang="fr-FR" sz="1400" dirty="0"/>
                        <a:t>Employé</a:t>
                      </a:r>
                    </a:p>
                  </a:txBody>
                  <a:tcPr/>
                </a:tc>
                <a:tc>
                  <a:txBody>
                    <a:bodyPr/>
                    <a:lstStyle/>
                    <a:p>
                      <a:endParaRPr lang="fr-FR" sz="1400" dirty="0"/>
                    </a:p>
                  </a:txBody>
                  <a:tcPr/>
                </a:tc>
                <a:tc>
                  <a:txBody>
                    <a:bodyPr/>
                    <a:lstStyle/>
                    <a:p>
                      <a:endParaRPr lang="fr-FR" sz="1400" dirty="0"/>
                    </a:p>
                  </a:txBody>
                  <a:tcPr/>
                </a:tc>
                <a:extLst>
                  <a:ext uri="{0D108BD9-81ED-4DB2-BD59-A6C34878D82A}">
                    <a16:rowId xmlns:a16="http://schemas.microsoft.com/office/drawing/2014/main" val="774329306"/>
                  </a:ext>
                </a:extLst>
              </a:tr>
              <a:tr h="370840">
                <a:tc>
                  <a:txBody>
                    <a:bodyPr/>
                    <a:lstStyle/>
                    <a:p>
                      <a:endParaRPr lang="fr-FR" sz="1400" dirty="0"/>
                    </a:p>
                  </a:txBody>
                  <a:tcPr/>
                </a:tc>
                <a:tc>
                  <a:txBody>
                    <a:bodyPr/>
                    <a:lstStyle/>
                    <a:p>
                      <a:endParaRPr lang="fr-FR" sz="1400" dirty="0"/>
                    </a:p>
                  </a:txBody>
                  <a:tcPr/>
                </a:tc>
                <a:tc>
                  <a:txBody>
                    <a:bodyPr/>
                    <a:lstStyle/>
                    <a:p>
                      <a:endParaRPr lang="fr-FR" sz="1400" dirty="0"/>
                    </a:p>
                  </a:txBody>
                  <a:tcPr/>
                </a:tc>
                <a:tc>
                  <a:txBody>
                    <a:bodyPr/>
                    <a:lstStyle/>
                    <a:p>
                      <a:endParaRPr lang="fr-FR" sz="1400" dirty="0"/>
                    </a:p>
                  </a:txBody>
                  <a:tcPr/>
                </a:tc>
                <a:tc>
                  <a:txBody>
                    <a:bodyPr/>
                    <a:lstStyle/>
                    <a:p>
                      <a:endParaRPr lang="fr-FR" sz="1400" dirty="0"/>
                    </a:p>
                  </a:txBody>
                  <a:tcPr/>
                </a:tc>
                <a:tc>
                  <a:txBody>
                    <a:bodyPr/>
                    <a:lstStyle/>
                    <a:p>
                      <a:endParaRPr lang="fr-FR" sz="1400" dirty="0"/>
                    </a:p>
                  </a:txBody>
                  <a:tcPr/>
                </a:tc>
                <a:extLst>
                  <a:ext uri="{0D108BD9-81ED-4DB2-BD59-A6C34878D82A}">
                    <a16:rowId xmlns:a16="http://schemas.microsoft.com/office/drawing/2014/main" val="608856038"/>
                  </a:ext>
                </a:extLst>
              </a:tr>
              <a:tr h="370840">
                <a:tc>
                  <a:txBody>
                    <a:bodyPr/>
                    <a:lstStyle/>
                    <a:p>
                      <a:endParaRPr lang="fr-FR" sz="1400" dirty="0"/>
                    </a:p>
                  </a:txBody>
                  <a:tcPr/>
                </a:tc>
                <a:tc>
                  <a:txBody>
                    <a:bodyPr/>
                    <a:lstStyle/>
                    <a:p>
                      <a:endParaRPr lang="fr-FR" sz="1400" dirty="0"/>
                    </a:p>
                  </a:txBody>
                  <a:tcPr/>
                </a:tc>
                <a:tc>
                  <a:txBody>
                    <a:bodyPr/>
                    <a:lstStyle/>
                    <a:p>
                      <a:endParaRPr lang="fr-FR" sz="1400" dirty="0"/>
                    </a:p>
                  </a:txBody>
                  <a:tcPr/>
                </a:tc>
                <a:tc>
                  <a:txBody>
                    <a:bodyPr/>
                    <a:lstStyle/>
                    <a:p>
                      <a:endParaRPr lang="fr-FR" sz="1400" dirty="0"/>
                    </a:p>
                  </a:txBody>
                  <a:tcPr/>
                </a:tc>
                <a:tc>
                  <a:txBody>
                    <a:bodyPr/>
                    <a:lstStyle/>
                    <a:p>
                      <a:endParaRPr lang="fr-FR" sz="1400" dirty="0"/>
                    </a:p>
                  </a:txBody>
                  <a:tcPr/>
                </a:tc>
                <a:tc>
                  <a:txBody>
                    <a:bodyPr/>
                    <a:lstStyle/>
                    <a:p>
                      <a:endParaRPr lang="fr-FR" sz="1400" dirty="0"/>
                    </a:p>
                  </a:txBody>
                  <a:tcPr/>
                </a:tc>
                <a:extLst>
                  <a:ext uri="{0D108BD9-81ED-4DB2-BD59-A6C34878D82A}">
                    <a16:rowId xmlns:a16="http://schemas.microsoft.com/office/drawing/2014/main" val="2059311441"/>
                  </a:ext>
                </a:extLst>
              </a:tr>
            </a:tbl>
          </a:graphicData>
        </a:graphic>
      </p:graphicFrame>
      <p:sp>
        <p:nvSpPr>
          <p:cNvPr id="28" name="Rectangle : coins arrondis 27">
            <a:extLst>
              <a:ext uri="{FF2B5EF4-FFF2-40B4-BE49-F238E27FC236}">
                <a16:creationId xmlns:a16="http://schemas.microsoft.com/office/drawing/2014/main" id="{20936967-B8A9-52D6-70BF-613FF5BDDDB1}"/>
              </a:ext>
            </a:extLst>
          </p:cNvPr>
          <p:cNvSpPr/>
          <p:nvPr/>
        </p:nvSpPr>
        <p:spPr>
          <a:xfrm>
            <a:off x="4988135" y="2141383"/>
            <a:ext cx="2730822" cy="1768880"/>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 coins arrondis 28">
            <a:extLst>
              <a:ext uri="{FF2B5EF4-FFF2-40B4-BE49-F238E27FC236}">
                <a16:creationId xmlns:a16="http://schemas.microsoft.com/office/drawing/2014/main" id="{F7CF0B71-823A-8375-58EF-5DE4F499D426}"/>
              </a:ext>
            </a:extLst>
          </p:cNvPr>
          <p:cNvSpPr/>
          <p:nvPr/>
        </p:nvSpPr>
        <p:spPr>
          <a:xfrm>
            <a:off x="5381821" y="3390485"/>
            <a:ext cx="1943450" cy="388629"/>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latin typeface="Sagona" panose="02010004040101010103" pitchFamily="2" charset="0"/>
              </a:rPr>
              <a:t>Ajouter un employé</a:t>
            </a:r>
          </a:p>
        </p:txBody>
      </p:sp>
      <p:sp>
        <p:nvSpPr>
          <p:cNvPr id="30" name="Rectangle 29">
            <a:extLst>
              <a:ext uri="{FF2B5EF4-FFF2-40B4-BE49-F238E27FC236}">
                <a16:creationId xmlns:a16="http://schemas.microsoft.com/office/drawing/2014/main" id="{40DCDBC3-530E-3B60-B839-E6718E08D108}"/>
              </a:ext>
            </a:extLst>
          </p:cNvPr>
          <p:cNvSpPr/>
          <p:nvPr/>
        </p:nvSpPr>
        <p:spPr>
          <a:xfrm>
            <a:off x="5251731" y="2218656"/>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Nom</a:t>
            </a:r>
          </a:p>
        </p:txBody>
      </p:sp>
      <p:sp>
        <p:nvSpPr>
          <p:cNvPr id="32" name="Rectangle 31">
            <a:extLst>
              <a:ext uri="{FF2B5EF4-FFF2-40B4-BE49-F238E27FC236}">
                <a16:creationId xmlns:a16="http://schemas.microsoft.com/office/drawing/2014/main" id="{3E7AE1A0-88AD-E6AC-E7F7-58DABEB99B16}"/>
              </a:ext>
            </a:extLst>
          </p:cNvPr>
          <p:cNvSpPr/>
          <p:nvPr/>
        </p:nvSpPr>
        <p:spPr>
          <a:xfrm>
            <a:off x="5251731" y="2492485"/>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Prénom</a:t>
            </a:r>
          </a:p>
        </p:txBody>
      </p:sp>
      <p:sp>
        <p:nvSpPr>
          <p:cNvPr id="33" name="Rectangle 32">
            <a:extLst>
              <a:ext uri="{FF2B5EF4-FFF2-40B4-BE49-F238E27FC236}">
                <a16:creationId xmlns:a16="http://schemas.microsoft.com/office/drawing/2014/main" id="{0E50B445-71A8-BD40-6AF6-C01A7C340ECE}"/>
              </a:ext>
            </a:extLst>
          </p:cNvPr>
          <p:cNvSpPr/>
          <p:nvPr/>
        </p:nvSpPr>
        <p:spPr>
          <a:xfrm>
            <a:off x="5251731" y="2766314"/>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Email</a:t>
            </a:r>
          </a:p>
        </p:txBody>
      </p:sp>
      <p:sp>
        <p:nvSpPr>
          <p:cNvPr id="34" name="Rectangle 33">
            <a:extLst>
              <a:ext uri="{FF2B5EF4-FFF2-40B4-BE49-F238E27FC236}">
                <a16:creationId xmlns:a16="http://schemas.microsoft.com/office/drawing/2014/main" id="{25D41AE8-879B-CED3-E395-2C36C511522B}"/>
              </a:ext>
            </a:extLst>
          </p:cNvPr>
          <p:cNvSpPr/>
          <p:nvPr/>
        </p:nvSpPr>
        <p:spPr>
          <a:xfrm>
            <a:off x="5251731" y="3040143"/>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Droit</a:t>
            </a:r>
          </a:p>
        </p:txBody>
      </p:sp>
      <p:sp>
        <p:nvSpPr>
          <p:cNvPr id="35" name="Rectangle 34">
            <a:extLst>
              <a:ext uri="{FF2B5EF4-FFF2-40B4-BE49-F238E27FC236}">
                <a16:creationId xmlns:a16="http://schemas.microsoft.com/office/drawing/2014/main" id="{92C7A8BB-CBD1-AF2F-C629-32E778D41BCD}"/>
              </a:ext>
            </a:extLst>
          </p:cNvPr>
          <p:cNvSpPr/>
          <p:nvPr/>
        </p:nvSpPr>
        <p:spPr>
          <a:xfrm>
            <a:off x="6014621" y="2765129"/>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36" name="Rectangle 35">
            <a:extLst>
              <a:ext uri="{FF2B5EF4-FFF2-40B4-BE49-F238E27FC236}">
                <a16:creationId xmlns:a16="http://schemas.microsoft.com/office/drawing/2014/main" id="{0A0221C3-97BC-AEB0-0202-A4C3B7854DDB}"/>
              </a:ext>
            </a:extLst>
          </p:cNvPr>
          <p:cNvSpPr/>
          <p:nvPr/>
        </p:nvSpPr>
        <p:spPr>
          <a:xfrm>
            <a:off x="6014621" y="3049024"/>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37" name="Rectangle 36">
            <a:extLst>
              <a:ext uri="{FF2B5EF4-FFF2-40B4-BE49-F238E27FC236}">
                <a16:creationId xmlns:a16="http://schemas.microsoft.com/office/drawing/2014/main" id="{F883875F-F05E-12EE-A7A3-BD2F148B6FBA}"/>
              </a:ext>
            </a:extLst>
          </p:cNvPr>
          <p:cNvSpPr/>
          <p:nvPr/>
        </p:nvSpPr>
        <p:spPr>
          <a:xfrm>
            <a:off x="6016299" y="2236814"/>
            <a:ext cx="1281958"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38" name="Rectangle 37">
            <a:extLst>
              <a:ext uri="{FF2B5EF4-FFF2-40B4-BE49-F238E27FC236}">
                <a16:creationId xmlns:a16="http://schemas.microsoft.com/office/drawing/2014/main" id="{3E0EC249-F319-6B62-D326-C23659D1BD7B}"/>
              </a:ext>
            </a:extLst>
          </p:cNvPr>
          <p:cNvSpPr/>
          <p:nvPr/>
        </p:nvSpPr>
        <p:spPr>
          <a:xfrm>
            <a:off x="6016300" y="2497788"/>
            <a:ext cx="128195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pic>
        <p:nvPicPr>
          <p:cNvPr id="40" name="Image 39">
            <a:extLst>
              <a:ext uri="{FF2B5EF4-FFF2-40B4-BE49-F238E27FC236}">
                <a16:creationId xmlns:a16="http://schemas.microsoft.com/office/drawing/2014/main" id="{8E4DACAC-997D-42C2-19A3-ED43E00043F9}"/>
              </a:ext>
            </a:extLst>
          </p:cNvPr>
          <p:cNvPicPr>
            <a:picLocks noChangeAspect="1"/>
          </p:cNvPicPr>
          <p:nvPr/>
        </p:nvPicPr>
        <p:blipFill>
          <a:blip r:embed="rId4"/>
          <a:stretch>
            <a:fillRect/>
          </a:stretch>
        </p:blipFill>
        <p:spPr>
          <a:xfrm>
            <a:off x="10308807" y="4466659"/>
            <a:ext cx="333375" cy="247650"/>
          </a:xfrm>
          <a:prstGeom prst="rect">
            <a:avLst/>
          </a:prstGeom>
        </p:spPr>
      </p:pic>
      <p:pic>
        <p:nvPicPr>
          <p:cNvPr id="42" name="Image 41">
            <a:extLst>
              <a:ext uri="{FF2B5EF4-FFF2-40B4-BE49-F238E27FC236}">
                <a16:creationId xmlns:a16="http://schemas.microsoft.com/office/drawing/2014/main" id="{D18CEDB8-6A6B-16E7-8C24-86770330FFCE}"/>
              </a:ext>
            </a:extLst>
          </p:cNvPr>
          <p:cNvPicPr>
            <a:picLocks noChangeAspect="1"/>
          </p:cNvPicPr>
          <p:nvPr/>
        </p:nvPicPr>
        <p:blipFill>
          <a:blip r:embed="rId5"/>
          <a:stretch>
            <a:fillRect/>
          </a:stretch>
        </p:blipFill>
        <p:spPr>
          <a:xfrm>
            <a:off x="11270832" y="4463595"/>
            <a:ext cx="238125" cy="257175"/>
          </a:xfrm>
          <a:prstGeom prst="rect">
            <a:avLst/>
          </a:prstGeom>
        </p:spPr>
      </p:pic>
      <p:sp>
        <p:nvSpPr>
          <p:cNvPr id="59" name="Rectangle : coins arrondis 58">
            <a:extLst>
              <a:ext uri="{FF2B5EF4-FFF2-40B4-BE49-F238E27FC236}">
                <a16:creationId xmlns:a16="http://schemas.microsoft.com/office/drawing/2014/main" id="{7E360C8B-DF38-1B7E-798B-AF7F6CC8BD32}"/>
              </a:ext>
            </a:extLst>
          </p:cNvPr>
          <p:cNvSpPr/>
          <p:nvPr/>
        </p:nvSpPr>
        <p:spPr>
          <a:xfrm>
            <a:off x="1138159" y="535497"/>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0" name="Image 59">
            <a:extLst>
              <a:ext uri="{FF2B5EF4-FFF2-40B4-BE49-F238E27FC236}">
                <a16:creationId xmlns:a16="http://schemas.microsoft.com/office/drawing/2014/main" id="{AB5B0C63-7AF5-940C-4153-3EB30738E1EE}"/>
              </a:ext>
            </a:extLst>
          </p:cNvPr>
          <p:cNvPicPr>
            <a:picLocks noChangeAspect="1"/>
          </p:cNvPicPr>
          <p:nvPr/>
        </p:nvPicPr>
        <p:blipFill>
          <a:blip r:embed="rId2"/>
          <a:stretch>
            <a:fillRect/>
          </a:stretch>
        </p:blipFill>
        <p:spPr>
          <a:xfrm>
            <a:off x="1394190" y="664599"/>
            <a:ext cx="1651080" cy="691233"/>
          </a:xfrm>
          <a:prstGeom prst="rect">
            <a:avLst/>
          </a:prstGeom>
        </p:spPr>
      </p:pic>
      <p:sp>
        <p:nvSpPr>
          <p:cNvPr id="68" name="Rectangle : coins arrondis 67">
            <a:extLst>
              <a:ext uri="{FF2B5EF4-FFF2-40B4-BE49-F238E27FC236}">
                <a16:creationId xmlns:a16="http://schemas.microsoft.com/office/drawing/2014/main" id="{04BE6FC6-7D16-E535-D9C0-E8B6B8ED2FA5}"/>
              </a:ext>
            </a:extLst>
          </p:cNvPr>
          <p:cNvSpPr/>
          <p:nvPr/>
        </p:nvSpPr>
        <p:spPr>
          <a:xfrm>
            <a:off x="1369864" y="4688763"/>
            <a:ext cx="2860647" cy="12623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rgbClr val="D92332"/>
              </a:solidFill>
            </a:endParaRPr>
          </a:p>
          <a:p>
            <a:pPr algn="ctr"/>
            <a:r>
              <a:rPr lang="fr-FR" sz="900" i="1" dirty="0">
                <a:solidFill>
                  <a:srgbClr val="D92332"/>
                </a:solidFill>
              </a:rPr>
              <a:t>Lundi : 9h00-12h00 et 15h00-19h00</a:t>
            </a:r>
          </a:p>
          <a:p>
            <a:pPr algn="ctr"/>
            <a:r>
              <a:rPr lang="fr-FR" sz="900" i="1" dirty="0">
                <a:solidFill>
                  <a:srgbClr val="D92332"/>
                </a:solidFill>
              </a:rPr>
              <a:t>Mardi : 9h00-12h00 et 15h00-19h00</a:t>
            </a:r>
          </a:p>
          <a:p>
            <a:pPr algn="ctr"/>
            <a:r>
              <a:rPr lang="fr-FR" sz="900" i="1" dirty="0">
                <a:solidFill>
                  <a:srgbClr val="D92332"/>
                </a:solidFill>
              </a:rPr>
              <a:t>Mercredi : 9h00-12h00 et 15h00-19h00</a:t>
            </a:r>
          </a:p>
          <a:p>
            <a:pPr algn="ctr"/>
            <a:r>
              <a:rPr lang="fr-FR" sz="900" i="1" dirty="0">
                <a:solidFill>
                  <a:srgbClr val="D92332"/>
                </a:solidFill>
              </a:rPr>
              <a:t>Jeudi : 9h00-12h00 et 15h00-19h00</a:t>
            </a:r>
          </a:p>
          <a:p>
            <a:pPr algn="ctr"/>
            <a:r>
              <a:rPr lang="fr-FR" sz="900" i="1" dirty="0">
                <a:solidFill>
                  <a:srgbClr val="D92332"/>
                </a:solidFill>
              </a:rPr>
              <a:t>Vendredi : 9h00-12h00 et 15h00-19h00</a:t>
            </a:r>
          </a:p>
          <a:p>
            <a:pPr algn="ctr"/>
            <a:r>
              <a:rPr lang="fr-FR" sz="900" i="1" dirty="0">
                <a:solidFill>
                  <a:srgbClr val="D92332"/>
                </a:solidFill>
              </a:rPr>
              <a:t>Samedi : 9h00-12h00 et 15h00-19h00</a:t>
            </a:r>
          </a:p>
          <a:p>
            <a:pPr algn="ctr"/>
            <a:r>
              <a:rPr lang="fr-FR" sz="800" dirty="0">
                <a:solidFill>
                  <a:schemeClr val="tx1"/>
                </a:solidFill>
                <a:latin typeface="Sagona" panose="02010004040101010103" pitchFamily="2" charset="0"/>
              </a:rPr>
              <a:t>31 Rue des Voitures – 75000 Paris</a:t>
            </a:r>
          </a:p>
          <a:p>
            <a:pPr algn="ctr"/>
            <a:r>
              <a:rPr lang="fr-FR" sz="800" dirty="0">
                <a:solidFill>
                  <a:schemeClr val="tx1"/>
                </a:solidFill>
                <a:latin typeface="Sagona" panose="02010004040101010103" pitchFamily="2" charset="0"/>
              </a:rPr>
              <a:t>01 02 03 04 05</a:t>
            </a:r>
          </a:p>
          <a:p>
            <a:pPr algn="ctr"/>
            <a:r>
              <a:rPr lang="fr-FR" sz="900" i="1" dirty="0">
                <a:solidFill>
                  <a:srgbClr val="D92332"/>
                </a:solidFill>
              </a:rPr>
              <a:t> 	</a:t>
            </a:r>
          </a:p>
        </p:txBody>
      </p:sp>
      <p:pic>
        <p:nvPicPr>
          <p:cNvPr id="70" name="Image 69">
            <a:extLst>
              <a:ext uri="{FF2B5EF4-FFF2-40B4-BE49-F238E27FC236}">
                <a16:creationId xmlns:a16="http://schemas.microsoft.com/office/drawing/2014/main" id="{23BEE2C5-263C-28B5-1BEC-0F8FD8388FFD}"/>
              </a:ext>
            </a:extLst>
          </p:cNvPr>
          <p:cNvPicPr>
            <a:picLocks noChangeAspect="1"/>
          </p:cNvPicPr>
          <p:nvPr/>
        </p:nvPicPr>
        <p:blipFill>
          <a:blip r:embed="rId6"/>
          <a:stretch>
            <a:fillRect/>
          </a:stretch>
        </p:blipFill>
        <p:spPr>
          <a:xfrm>
            <a:off x="3249314" y="731613"/>
            <a:ext cx="666750" cy="723900"/>
          </a:xfrm>
          <a:prstGeom prst="rect">
            <a:avLst/>
          </a:prstGeom>
        </p:spPr>
      </p:pic>
      <p:sp>
        <p:nvSpPr>
          <p:cNvPr id="76" name="Rectangle 75">
            <a:extLst>
              <a:ext uri="{FF2B5EF4-FFF2-40B4-BE49-F238E27FC236}">
                <a16:creationId xmlns:a16="http://schemas.microsoft.com/office/drawing/2014/main" id="{FCBDFA43-3123-A8CF-0FB2-9ED149728103}"/>
              </a:ext>
            </a:extLst>
          </p:cNvPr>
          <p:cNvSpPr/>
          <p:nvPr/>
        </p:nvSpPr>
        <p:spPr>
          <a:xfrm>
            <a:off x="1430295" y="2616155"/>
            <a:ext cx="1363760"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Identifiant</a:t>
            </a:r>
          </a:p>
        </p:txBody>
      </p:sp>
      <p:sp>
        <p:nvSpPr>
          <p:cNvPr id="77" name="Rectangle 76">
            <a:extLst>
              <a:ext uri="{FF2B5EF4-FFF2-40B4-BE49-F238E27FC236}">
                <a16:creationId xmlns:a16="http://schemas.microsoft.com/office/drawing/2014/main" id="{41F3BF2E-3695-C438-E0A6-C1AFD7E63B38}"/>
              </a:ext>
            </a:extLst>
          </p:cNvPr>
          <p:cNvSpPr/>
          <p:nvPr/>
        </p:nvSpPr>
        <p:spPr>
          <a:xfrm>
            <a:off x="2534964" y="2617018"/>
            <a:ext cx="1644792"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78" name="Rectangle 77">
            <a:extLst>
              <a:ext uri="{FF2B5EF4-FFF2-40B4-BE49-F238E27FC236}">
                <a16:creationId xmlns:a16="http://schemas.microsoft.com/office/drawing/2014/main" id="{8B2BB118-F567-7A15-BCC6-AB22A84784FB}"/>
              </a:ext>
            </a:extLst>
          </p:cNvPr>
          <p:cNvSpPr/>
          <p:nvPr/>
        </p:nvSpPr>
        <p:spPr>
          <a:xfrm>
            <a:off x="1430295" y="3208536"/>
            <a:ext cx="1363760"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Mot de passe</a:t>
            </a:r>
          </a:p>
        </p:txBody>
      </p:sp>
      <p:sp>
        <p:nvSpPr>
          <p:cNvPr id="79" name="Rectangle 78">
            <a:extLst>
              <a:ext uri="{FF2B5EF4-FFF2-40B4-BE49-F238E27FC236}">
                <a16:creationId xmlns:a16="http://schemas.microsoft.com/office/drawing/2014/main" id="{39BF2F1D-23D1-B8FB-3FE7-BD53962811F1}"/>
              </a:ext>
            </a:extLst>
          </p:cNvPr>
          <p:cNvSpPr/>
          <p:nvPr/>
        </p:nvSpPr>
        <p:spPr>
          <a:xfrm>
            <a:off x="2534962" y="3176748"/>
            <a:ext cx="1644793"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80" name="Rectangle : coins arrondis 79">
            <a:extLst>
              <a:ext uri="{FF2B5EF4-FFF2-40B4-BE49-F238E27FC236}">
                <a16:creationId xmlns:a16="http://schemas.microsoft.com/office/drawing/2014/main" id="{31671120-EB0B-3B3C-A740-8B44E57051C5}"/>
              </a:ext>
            </a:extLst>
          </p:cNvPr>
          <p:cNvSpPr/>
          <p:nvPr/>
        </p:nvSpPr>
        <p:spPr>
          <a:xfrm>
            <a:off x="1906963" y="4049456"/>
            <a:ext cx="1873219" cy="494480"/>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latin typeface="Sagona" panose="02010004040101010103" pitchFamily="2" charset="0"/>
              </a:rPr>
              <a:t>Se connecter</a:t>
            </a:r>
          </a:p>
        </p:txBody>
      </p:sp>
      <p:sp>
        <p:nvSpPr>
          <p:cNvPr id="81" name="Rectangle 80">
            <a:extLst>
              <a:ext uri="{FF2B5EF4-FFF2-40B4-BE49-F238E27FC236}">
                <a16:creationId xmlns:a16="http://schemas.microsoft.com/office/drawing/2014/main" id="{EB443431-6366-EDED-9A49-16037B1E362B}"/>
              </a:ext>
            </a:extLst>
          </p:cNvPr>
          <p:cNvSpPr/>
          <p:nvPr/>
        </p:nvSpPr>
        <p:spPr>
          <a:xfrm>
            <a:off x="1062227" y="1766426"/>
            <a:ext cx="3338813"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i="1" dirty="0">
                <a:solidFill>
                  <a:schemeClr val="tx1">
                    <a:lumMod val="95000"/>
                    <a:lumOff val="5000"/>
                  </a:schemeClr>
                </a:solidFill>
                <a:latin typeface="Sagona" panose="02010004040101010103" pitchFamily="2" charset="0"/>
              </a:rPr>
              <a:t>Identifiez-vous</a:t>
            </a:r>
          </a:p>
        </p:txBody>
      </p:sp>
    </p:spTree>
    <p:extLst>
      <p:ext uri="{BB962C8B-B14F-4D97-AF65-F5344CB8AC3E}">
        <p14:creationId xmlns:p14="http://schemas.microsoft.com/office/powerpoint/2010/main" val="263625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4A9FB2-9ADE-43C6-9B9F-B36113F32E40}"/>
              </a:ext>
            </a:extLst>
          </p:cNvPr>
          <p:cNvSpPr/>
          <p:nvPr/>
        </p:nvSpPr>
        <p:spPr>
          <a:xfrm>
            <a:off x="950119" y="1792646"/>
            <a:ext cx="1979037" cy="1845232"/>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Services de réparations</a:t>
            </a:r>
          </a:p>
        </p:txBody>
      </p:sp>
      <p:sp>
        <p:nvSpPr>
          <p:cNvPr id="9" name="Rectangle 8">
            <a:extLst>
              <a:ext uri="{FF2B5EF4-FFF2-40B4-BE49-F238E27FC236}">
                <a16:creationId xmlns:a16="http://schemas.microsoft.com/office/drawing/2014/main" id="{81DCC0AE-DB40-6718-2BC2-E9552F2DC06F}"/>
              </a:ext>
            </a:extLst>
          </p:cNvPr>
          <p:cNvSpPr/>
          <p:nvPr/>
        </p:nvSpPr>
        <p:spPr>
          <a:xfrm>
            <a:off x="7392808" y="1790041"/>
            <a:ext cx="1902193" cy="1325563"/>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Véhicules d’occasion à vendre</a:t>
            </a:r>
          </a:p>
        </p:txBody>
      </p:sp>
      <p:sp>
        <p:nvSpPr>
          <p:cNvPr id="12" name="Rectangle 11">
            <a:extLst>
              <a:ext uri="{FF2B5EF4-FFF2-40B4-BE49-F238E27FC236}">
                <a16:creationId xmlns:a16="http://schemas.microsoft.com/office/drawing/2014/main" id="{62674223-8AA7-8FB1-62B8-0CCC9B180A9B}"/>
              </a:ext>
            </a:extLst>
          </p:cNvPr>
          <p:cNvSpPr/>
          <p:nvPr/>
        </p:nvSpPr>
        <p:spPr>
          <a:xfrm>
            <a:off x="7392809" y="3185611"/>
            <a:ext cx="3915552" cy="2426601"/>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F5E5FC78-1E17-0B70-C101-255DFB7EFBB6}"/>
              </a:ext>
            </a:extLst>
          </p:cNvPr>
          <p:cNvSpPr/>
          <p:nvPr/>
        </p:nvSpPr>
        <p:spPr>
          <a:xfrm>
            <a:off x="7521754" y="3382080"/>
            <a:ext cx="1773247" cy="1340114"/>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Témoignage :</a:t>
            </a:r>
          </a:p>
          <a:p>
            <a:pPr algn="ctr"/>
            <a:r>
              <a:rPr lang="fr-FR" sz="1000" i="1" dirty="0"/>
              <a:t>Lorem ipsum </a:t>
            </a:r>
            <a:r>
              <a:rPr lang="fr-FR" sz="1000" i="1" dirty="0" err="1"/>
              <a:t>dolor</a:t>
            </a:r>
            <a:r>
              <a:rPr lang="fr-FR" sz="1000" i="1" dirty="0"/>
              <a:t> </a:t>
            </a:r>
            <a:r>
              <a:rPr lang="fr-FR" sz="1000" i="1" dirty="0" err="1"/>
              <a:t>sit</a:t>
            </a:r>
            <a:r>
              <a:rPr lang="fr-FR" sz="1000" i="1" dirty="0"/>
              <a:t> </a:t>
            </a:r>
            <a:r>
              <a:rPr lang="fr-FR" sz="1000" i="1" dirty="0" err="1"/>
              <a:t>amet</a:t>
            </a:r>
            <a:r>
              <a:rPr lang="fr-FR" sz="1000" i="1" dirty="0"/>
              <a:t>, </a:t>
            </a:r>
            <a:r>
              <a:rPr lang="fr-FR" sz="1000" i="1" dirty="0" err="1"/>
              <a:t>consectetur</a:t>
            </a:r>
            <a:r>
              <a:rPr lang="fr-FR" sz="1000" i="1" dirty="0"/>
              <a:t> </a:t>
            </a:r>
            <a:r>
              <a:rPr lang="fr-FR" sz="1000" i="1" dirty="0" err="1"/>
              <a:t>adipiscing</a:t>
            </a:r>
            <a:r>
              <a:rPr lang="fr-FR" sz="1000" i="1" dirty="0"/>
              <a:t> </a:t>
            </a:r>
            <a:r>
              <a:rPr lang="fr-FR" sz="1000" i="1" dirty="0" err="1"/>
              <a:t>elit</a:t>
            </a:r>
            <a:r>
              <a:rPr lang="fr-FR" sz="1000" i="1" dirty="0"/>
              <a:t>, </a:t>
            </a:r>
            <a:r>
              <a:rPr lang="fr-FR" sz="1000" i="1" dirty="0" err="1"/>
              <a:t>sed</a:t>
            </a:r>
            <a:r>
              <a:rPr lang="fr-FR" sz="1000" i="1" dirty="0"/>
              <a:t> do </a:t>
            </a:r>
            <a:r>
              <a:rPr lang="fr-FR" sz="1000" i="1" dirty="0" err="1"/>
              <a:t>eiusmod</a:t>
            </a:r>
            <a:r>
              <a:rPr lang="fr-FR" sz="1000" i="1" dirty="0"/>
              <a:t> </a:t>
            </a:r>
            <a:r>
              <a:rPr lang="fr-FR" sz="1000" i="1" dirty="0" err="1"/>
              <a:t>tempor</a:t>
            </a:r>
            <a:r>
              <a:rPr lang="fr-FR" sz="1000" i="1" dirty="0"/>
              <a:t> </a:t>
            </a:r>
            <a:r>
              <a:rPr lang="fr-FR" sz="1000" i="1" dirty="0" err="1"/>
              <a:t>incididunt</a:t>
            </a:r>
            <a:r>
              <a:rPr lang="fr-FR" sz="1000" i="1" dirty="0"/>
              <a:t> ut </a:t>
            </a:r>
            <a:r>
              <a:rPr lang="fr-FR" sz="1000" i="1" dirty="0" err="1"/>
              <a:t>labore</a:t>
            </a:r>
            <a:r>
              <a:rPr lang="fr-FR" sz="1000" i="1" dirty="0"/>
              <a:t> et </a:t>
            </a:r>
            <a:r>
              <a:rPr lang="fr-FR" sz="1000" i="1" dirty="0" err="1"/>
              <a:t>dolore</a:t>
            </a:r>
            <a:r>
              <a:rPr lang="fr-FR" sz="1000" i="1" dirty="0"/>
              <a:t> magna </a:t>
            </a:r>
            <a:r>
              <a:rPr lang="fr-FR" sz="1000" i="1" dirty="0" err="1"/>
              <a:t>aliqua</a:t>
            </a:r>
            <a:r>
              <a:rPr lang="fr-FR" sz="1000" i="1" dirty="0"/>
              <a:t>.</a:t>
            </a:r>
          </a:p>
          <a:p>
            <a:pPr algn="ctr"/>
            <a:endParaRPr lang="fr-FR" sz="1000" i="1" dirty="0"/>
          </a:p>
          <a:p>
            <a:pPr algn="ctr"/>
            <a:endParaRPr lang="fr-FR" sz="1000" i="1" dirty="0"/>
          </a:p>
        </p:txBody>
      </p:sp>
      <p:sp>
        <p:nvSpPr>
          <p:cNvPr id="16" name="Rectangle 15">
            <a:extLst>
              <a:ext uri="{FF2B5EF4-FFF2-40B4-BE49-F238E27FC236}">
                <a16:creationId xmlns:a16="http://schemas.microsoft.com/office/drawing/2014/main" id="{A6C82461-95A1-D1A2-EA00-E41CB78612D6}"/>
              </a:ext>
            </a:extLst>
          </p:cNvPr>
          <p:cNvSpPr/>
          <p:nvPr/>
        </p:nvSpPr>
        <p:spPr>
          <a:xfrm>
            <a:off x="8638542" y="4961159"/>
            <a:ext cx="1585520" cy="526271"/>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Ajouter un Témoignage</a:t>
            </a:r>
          </a:p>
        </p:txBody>
      </p:sp>
      <p:sp>
        <p:nvSpPr>
          <p:cNvPr id="17" name="Rectangle 16">
            <a:extLst>
              <a:ext uri="{FF2B5EF4-FFF2-40B4-BE49-F238E27FC236}">
                <a16:creationId xmlns:a16="http://schemas.microsoft.com/office/drawing/2014/main" id="{1EF3ECE2-4084-CA59-EC5E-3C5CDB810DF3}"/>
              </a:ext>
            </a:extLst>
          </p:cNvPr>
          <p:cNvSpPr/>
          <p:nvPr/>
        </p:nvSpPr>
        <p:spPr>
          <a:xfrm>
            <a:off x="109122" y="125821"/>
            <a:ext cx="158552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sp>
        <p:nvSpPr>
          <p:cNvPr id="20" name="Rectangle 19">
            <a:extLst>
              <a:ext uri="{FF2B5EF4-FFF2-40B4-BE49-F238E27FC236}">
                <a16:creationId xmlns:a16="http://schemas.microsoft.com/office/drawing/2014/main" id="{10C94104-2489-1649-B703-65E7B47F45F6}"/>
              </a:ext>
            </a:extLst>
          </p:cNvPr>
          <p:cNvSpPr/>
          <p:nvPr/>
        </p:nvSpPr>
        <p:spPr>
          <a:xfrm>
            <a:off x="1847741" y="125820"/>
            <a:ext cx="8386827" cy="661746"/>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Garage V Parrot</a:t>
            </a:r>
          </a:p>
        </p:txBody>
      </p:sp>
      <p:sp>
        <p:nvSpPr>
          <p:cNvPr id="3" name="Rectangle 2">
            <a:extLst>
              <a:ext uri="{FF2B5EF4-FFF2-40B4-BE49-F238E27FC236}">
                <a16:creationId xmlns:a16="http://schemas.microsoft.com/office/drawing/2014/main" id="{C988461D-1785-476B-D395-CE8ECBA70164}"/>
              </a:ext>
            </a:extLst>
          </p:cNvPr>
          <p:cNvSpPr/>
          <p:nvPr/>
        </p:nvSpPr>
        <p:spPr>
          <a:xfrm>
            <a:off x="950119" y="1254065"/>
            <a:ext cx="10358242" cy="391298"/>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Navigation</a:t>
            </a:r>
          </a:p>
        </p:txBody>
      </p:sp>
      <p:sp>
        <p:nvSpPr>
          <p:cNvPr id="18" name="Rectangle 17">
            <a:extLst>
              <a:ext uri="{FF2B5EF4-FFF2-40B4-BE49-F238E27FC236}">
                <a16:creationId xmlns:a16="http://schemas.microsoft.com/office/drawing/2014/main" id="{6ADDFE4A-92DB-FA6F-6323-EC4ACCDF22A8}"/>
              </a:ext>
            </a:extLst>
          </p:cNvPr>
          <p:cNvSpPr/>
          <p:nvPr/>
        </p:nvSpPr>
        <p:spPr>
          <a:xfrm>
            <a:off x="3097682" y="1792646"/>
            <a:ext cx="1979037" cy="1845232"/>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Services de réparations</a:t>
            </a:r>
          </a:p>
        </p:txBody>
      </p:sp>
      <p:sp>
        <p:nvSpPr>
          <p:cNvPr id="19" name="Rectangle 18">
            <a:extLst>
              <a:ext uri="{FF2B5EF4-FFF2-40B4-BE49-F238E27FC236}">
                <a16:creationId xmlns:a16="http://schemas.microsoft.com/office/drawing/2014/main" id="{C0439F4D-667A-D7BB-90CD-737B0CC07E71}"/>
              </a:ext>
            </a:extLst>
          </p:cNvPr>
          <p:cNvSpPr/>
          <p:nvPr/>
        </p:nvSpPr>
        <p:spPr>
          <a:xfrm>
            <a:off x="5245245" y="1792646"/>
            <a:ext cx="1979037" cy="1845232"/>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Services de réparations</a:t>
            </a:r>
          </a:p>
        </p:txBody>
      </p:sp>
      <p:sp>
        <p:nvSpPr>
          <p:cNvPr id="22" name="Rectangle 21">
            <a:extLst>
              <a:ext uri="{FF2B5EF4-FFF2-40B4-BE49-F238E27FC236}">
                <a16:creationId xmlns:a16="http://schemas.microsoft.com/office/drawing/2014/main" id="{CDA593D7-934B-43AE-5687-F830014CFB25}"/>
              </a:ext>
            </a:extLst>
          </p:cNvPr>
          <p:cNvSpPr/>
          <p:nvPr/>
        </p:nvSpPr>
        <p:spPr>
          <a:xfrm>
            <a:off x="950119" y="3766980"/>
            <a:ext cx="1979037" cy="1845232"/>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Services de réparations</a:t>
            </a:r>
          </a:p>
        </p:txBody>
      </p:sp>
      <p:sp>
        <p:nvSpPr>
          <p:cNvPr id="23" name="Rectangle 22">
            <a:extLst>
              <a:ext uri="{FF2B5EF4-FFF2-40B4-BE49-F238E27FC236}">
                <a16:creationId xmlns:a16="http://schemas.microsoft.com/office/drawing/2014/main" id="{F632B48F-4759-FED6-DEC1-F09B0E247C00}"/>
              </a:ext>
            </a:extLst>
          </p:cNvPr>
          <p:cNvSpPr/>
          <p:nvPr/>
        </p:nvSpPr>
        <p:spPr>
          <a:xfrm>
            <a:off x="3097682" y="3766980"/>
            <a:ext cx="1979037" cy="1845232"/>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Services de réparations</a:t>
            </a:r>
          </a:p>
        </p:txBody>
      </p:sp>
      <p:sp>
        <p:nvSpPr>
          <p:cNvPr id="24" name="Rectangle 23">
            <a:extLst>
              <a:ext uri="{FF2B5EF4-FFF2-40B4-BE49-F238E27FC236}">
                <a16:creationId xmlns:a16="http://schemas.microsoft.com/office/drawing/2014/main" id="{1EA0F9F9-95DF-4686-1B46-6D61222E36F0}"/>
              </a:ext>
            </a:extLst>
          </p:cNvPr>
          <p:cNvSpPr/>
          <p:nvPr/>
        </p:nvSpPr>
        <p:spPr>
          <a:xfrm>
            <a:off x="5245245" y="3766980"/>
            <a:ext cx="1979037" cy="1845232"/>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Services de réparations</a:t>
            </a:r>
          </a:p>
        </p:txBody>
      </p:sp>
      <p:sp>
        <p:nvSpPr>
          <p:cNvPr id="25" name="Rectangle 24">
            <a:extLst>
              <a:ext uri="{FF2B5EF4-FFF2-40B4-BE49-F238E27FC236}">
                <a16:creationId xmlns:a16="http://schemas.microsoft.com/office/drawing/2014/main" id="{1BFC42CD-3374-DCAC-1C27-E7C24B8FCA29}"/>
              </a:ext>
            </a:extLst>
          </p:cNvPr>
          <p:cNvSpPr/>
          <p:nvPr/>
        </p:nvSpPr>
        <p:spPr>
          <a:xfrm>
            <a:off x="-8389" y="6080110"/>
            <a:ext cx="3288484" cy="793457"/>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t>Horaires :   </a:t>
            </a:r>
            <a:r>
              <a:rPr lang="fr-FR" sz="1050" dirty="0"/>
              <a:t>Lundi : </a:t>
            </a:r>
            <a:r>
              <a:rPr lang="fr-FR" sz="1050" dirty="0" err="1"/>
              <a:t>9h00-12h00</a:t>
            </a:r>
            <a:r>
              <a:rPr lang="fr-FR" sz="1050" dirty="0"/>
              <a:t> et </a:t>
            </a:r>
            <a:r>
              <a:rPr lang="fr-FR" sz="1050" dirty="0" err="1"/>
              <a:t>15h00-19h00</a:t>
            </a:r>
            <a:endParaRPr lang="fr-FR" sz="1050" dirty="0"/>
          </a:p>
          <a:p>
            <a:r>
              <a:rPr lang="fr-FR" sz="1050" dirty="0"/>
              <a:t>	Mardi : </a:t>
            </a:r>
            <a:r>
              <a:rPr lang="fr-FR" sz="1050" dirty="0" err="1"/>
              <a:t>9h00-12h00</a:t>
            </a:r>
            <a:r>
              <a:rPr lang="fr-FR" sz="1050" dirty="0"/>
              <a:t> et </a:t>
            </a:r>
            <a:r>
              <a:rPr lang="fr-FR" sz="1050" dirty="0" err="1"/>
              <a:t>15h00-19h00</a:t>
            </a:r>
            <a:endParaRPr lang="fr-FR" sz="1050" dirty="0"/>
          </a:p>
          <a:p>
            <a:r>
              <a:rPr lang="fr-FR" sz="1050" dirty="0"/>
              <a:t>	Mercredi : </a:t>
            </a:r>
            <a:r>
              <a:rPr lang="fr-FR" sz="1050" dirty="0" err="1"/>
              <a:t>9h00-12h00</a:t>
            </a:r>
            <a:r>
              <a:rPr lang="fr-FR" sz="1050" dirty="0"/>
              <a:t> et </a:t>
            </a:r>
            <a:r>
              <a:rPr lang="fr-FR" sz="1050" dirty="0" err="1"/>
              <a:t>15h00-19h00</a:t>
            </a:r>
            <a:endParaRPr lang="fr-FR" sz="1050" dirty="0"/>
          </a:p>
        </p:txBody>
      </p:sp>
      <p:sp>
        <p:nvSpPr>
          <p:cNvPr id="26" name="Rectangle 25">
            <a:extLst>
              <a:ext uri="{FF2B5EF4-FFF2-40B4-BE49-F238E27FC236}">
                <a16:creationId xmlns:a16="http://schemas.microsoft.com/office/drawing/2014/main" id="{0C71F473-5DC0-4BA2-C0AF-D3C887869701}"/>
              </a:ext>
            </a:extLst>
          </p:cNvPr>
          <p:cNvSpPr/>
          <p:nvPr/>
        </p:nvSpPr>
        <p:spPr>
          <a:xfrm>
            <a:off x="6536384" y="6080112"/>
            <a:ext cx="2810504" cy="793455"/>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Téléphone : 01 02 03 04 05</a:t>
            </a:r>
          </a:p>
        </p:txBody>
      </p:sp>
      <p:sp>
        <p:nvSpPr>
          <p:cNvPr id="27" name="Rectangle 26">
            <a:extLst>
              <a:ext uri="{FF2B5EF4-FFF2-40B4-BE49-F238E27FC236}">
                <a16:creationId xmlns:a16="http://schemas.microsoft.com/office/drawing/2014/main" id="{0EFEAF2B-1A56-4F4F-2F98-ACBC57FFA4DF}"/>
              </a:ext>
            </a:extLst>
          </p:cNvPr>
          <p:cNvSpPr/>
          <p:nvPr/>
        </p:nvSpPr>
        <p:spPr>
          <a:xfrm>
            <a:off x="9415056" y="3386550"/>
            <a:ext cx="1773247" cy="1340114"/>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Témoignage</a:t>
            </a:r>
          </a:p>
        </p:txBody>
      </p:sp>
      <p:grpSp>
        <p:nvGrpSpPr>
          <p:cNvPr id="11" name="Groupe 10">
            <a:extLst>
              <a:ext uri="{FF2B5EF4-FFF2-40B4-BE49-F238E27FC236}">
                <a16:creationId xmlns:a16="http://schemas.microsoft.com/office/drawing/2014/main" id="{BAF956AB-3597-95C8-90EA-8B08A406ED37}"/>
              </a:ext>
            </a:extLst>
          </p:cNvPr>
          <p:cNvGrpSpPr/>
          <p:nvPr/>
        </p:nvGrpSpPr>
        <p:grpSpPr>
          <a:xfrm>
            <a:off x="100668" y="125820"/>
            <a:ext cx="1602297" cy="661746"/>
            <a:chOff x="100668" y="125820"/>
            <a:chExt cx="1602297" cy="661746"/>
          </a:xfrm>
        </p:grpSpPr>
        <p:cxnSp>
          <p:nvCxnSpPr>
            <p:cNvPr id="5" name="Connecteur droit 4">
              <a:extLst>
                <a:ext uri="{FF2B5EF4-FFF2-40B4-BE49-F238E27FC236}">
                  <a16:creationId xmlns:a16="http://schemas.microsoft.com/office/drawing/2014/main" id="{29A525D2-3E29-4321-F580-B6BAF8E08BA5}"/>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8" name="Connecteur droit 7">
              <a:extLst>
                <a:ext uri="{FF2B5EF4-FFF2-40B4-BE49-F238E27FC236}">
                  <a16:creationId xmlns:a16="http://schemas.microsoft.com/office/drawing/2014/main" id="{040C22B1-6ACD-33D5-4706-AC7274F45BB4}"/>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14" name="Rectangle 13">
            <a:extLst>
              <a:ext uri="{FF2B5EF4-FFF2-40B4-BE49-F238E27FC236}">
                <a16:creationId xmlns:a16="http://schemas.microsoft.com/office/drawing/2014/main" id="{657A9058-7CA5-7FCC-BFD9-0E8426AD5B10}"/>
              </a:ext>
            </a:extLst>
          </p:cNvPr>
          <p:cNvSpPr/>
          <p:nvPr/>
        </p:nvSpPr>
        <p:spPr>
          <a:xfrm>
            <a:off x="10448488" y="125821"/>
            <a:ext cx="158552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cxnSp>
        <p:nvCxnSpPr>
          <p:cNvPr id="15" name="Connecteur droit 14">
            <a:extLst>
              <a:ext uri="{FF2B5EF4-FFF2-40B4-BE49-F238E27FC236}">
                <a16:creationId xmlns:a16="http://schemas.microsoft.com/office/drawing/2014/main" id="{0C2C86D7-93B9-376A-5A8D-B39106C035B8}"/>
              </a:ext>
            </a:extLst>
          </p:cNvPr>
          <p:cNvCxnSpPr/>
          <p:nvPr/>
        </p:nvCxnSpPr>
        <p:spPr>
          <a:xfrm>
            <a:off x="10448488" y="127512"/>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21" name="Connecteur droit 20">
            <a:extLst>
              <a:ext uri="{FF2B5EF4-FFF2-40B4-BE49-F238E27FC236}">
                <a16:creationId xmlns:a16="http://schemas.microsoft.com/office/drawing/2014/main" id="{9029038D-318C-AFF8-30E2-FB17C625AA33}"/>
              </a:ext>
            </a:extLst>
          </p:cNvPr>
          <p:cNvCxnSpPr>
            <a:cxnSpLocks/>
          </p:cNvCxnSpPr>
          <p:nvPr/>
        </p:nvCxnSpPr>
        <p:spPr>
          <a:xfrm flipV="1">
            <a:off x="10456942" y="127512"/>
            <a:ext cx="1593843" cy="661746"/>
          </a:xfrm>
          <a:prstGeom prst="line">
            <a:avLst/>
          </a:prstGeom>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020AD5DE-0A38-196E-46B4-B957C5B494AE}"/>
              </a:ext>
            </a:extLst>
          </p:cNvPr>
          <p:cNvSpPr/>
          <p:nvPr/>
        </p:nvSpPr>
        <p:spPr>
          <a:xfrm>
            <a:off x="9295001" y="1790041"/>
            <a:ext cx="2013360" cy="1325562"/>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cxnSp>
        <p:nvCxnSpPr>
          <p:cNvPr id="29" name="Connecteur droit 28">
            <a:extLst>
              <a:ext uri="{FF2B5EF4-FFF2-40B4-BE49-F238E27FC236}">
                <a16:creationId xmlns:a16="http://schemas.microsoft.com/office/drawing/2014/main" id="{D9922F3D-5693-1F58-C3D1-A90C3B81DC90}"/>
              </a:ext>
            </a:extLst>
          </p:cNvPr>
          <p:cNvCxnSpPr>
            <a:cxnSpLocks/>
          </p:cNvCxnSpPr>
          <p:nvPr/>
        </p:nvCxnSpPr>
        <p:spPr>
          <a:xfrm>
            <a:off x="9295001" y="1791732"/>
            <a:ext cx="1979037" cy="1323871"/>
          </a:xfrm>
          <a:prstGeom prst="line">
            <a:avLst/>
          </a:prstGeom>
        </p:spPr>
        <p:style>
          <a:lnRef idx="1">
            <a:schemeClr val="dk1"/>
          </a:lnRef>
          <a:fillRef idx="0">
            <a:schemeClr val="dk1"/>
          </a:fillRef>
          <a:effectRef idx="0">
            <a:schemeClr val="dk1"/>
          </a:effectRef>
          <a:fontRef idx="minor">
            <a:schemeClr val="tx1"/>
          </a:fontRef>
        </p:style>
      </p:cxnSp>
      <p:cxnSp>
        <p:nvCxnSpPr>
          <p:cNvPr id="30" name="Connecteur droit 29">
            <a:extLst>
              <a:ext uri="{FF2B5EF4-FFF2-40B4-BE49-F238E27FC236}">
                <a16:creationId xmlns:a16="http://schemas.microsoft.com/office/drawing/2014/main" id="{D10B0E81-03AC-C0CF-F222-EE7DC95CEF87}"/>
              </a:ext>
            </a:extLst>
          </p:cNvPr>
          <p:cNvCxnSpPr>
            <a:cxnSpLocks/>
          </p:cNvCxnSpPr>
          <p:nvPr/>
        </p:nvCxnSpPr>
        <p:spPr>
          <a:xfrm flipV="1">
            <a:off x="9295001" y="1790040"/>
            <a:ext cx="2013360" cy="1325562"/>
          </a:xfrm>
          <a:prstGeom prst="line">
            <a:avLst/>
          </a:prstGeom>
        </p:spPr>
        <p:style>
          <a:lnRef idx="1">
            <a:schemeClr val="dk1"/>
          </a:lnRef>
          <a:fillRef idx="0">
            <a:schemeClr val="dk1"/>
          </a:fillRef>
          <a:effectRef idx="0">
            <a:schemeClr val="dk1"/>
          </a:effectRef>
          <a:fontRef idx="minor">
            <a:schemeClr val="tx1"/>
          </a:fontRef>
        </p:style>
      </p:cxnSp>
      <p:sp>
        <p:nvSpPr>
          <p:cNvPr id="48" name="Étoile : 5 branches 47">
            <a:extLst>
              <a:ext uri="{FF2B5EF4-FFF2-40B4-BE49-F238E27FC236}">
                <a16:creationId xmlns:a16="http://schemas.microsoft.com/office/drawing/2014/main" id="{2CC26A90-9AB0-956A-8DDF-2668F2731562}"/>
              </a:ext>
            </a:extLst>
          </p:cNvPr>
          <p:cNvSpPr/>
          <p:nvPr/>
        </p:nvSpPr>
        <p:spPr>
          <a:xfrm flipH="1">
            <a:off x="8126205" y="4461921"/>
            <a:ext cx="152400" cy="168621"/>
          </a:xfrm>
          <a:prstGeom prst="star5">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Étoile : 5 branches 48">
            <a:extLst>
              <a:ext uri="{FF2B5EF4-FFF2-40B4-BE49-F238E27FC236}">
                <a16:creationId xmlns:a16="http://schemas.microsoft.com/office/drawing/2014/main" id="{C366609D-7923-E59C-95BE-BD77B99CF2AC}"/>
              </a:ext>
            </a:extLst>
          </p:cNvPr>
          <p:cNvSpPr/>
          <p:nvPr/>
        </p:nvSpPr>
        <p:spPr>
          <a:xfrm flipH="1">
            <a:off x="8704816" y="4461818"/>
            <a:ext cx="152400" cy="168621"/>
          </a:xfrm>
          <a:prstGeom prst="star5">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Étoile : 5 branches 49">
            <a:extLst>
              <a:ext uri="{FF2B5EF4-FFF2-40B4-BE49-F238E27FC236}">
                <a16:creationId xmlns:a16="http://schemas.microsoft.com/office/drawing/2014/main" id="{18E8F388-30C6-A5E6-2EC0-48F8EC0D50B6}"/>
              </a:ext>
            </a:extLst>
          </p:cNvPr>
          <p:cNvSpPr/>
          <p:nvPr/>
        </p:nvSpPr>
        <p:spPr>
          <a:xfrm flipH="1">
            <a:off x="8527608" y="4461818"/>
            <a:ext cx="152400" cy="168621"/>
          </a:xfrm>
          <a:prstGeom prst="star5">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Étoile : 5 branches 50">
            <a:extLst>
              <a:ext uri="{FF2B5EF4-FFF2-40B4-BE49-F238E27FC236}">
                <a16:creationId xmlns:a16="http://schemas.microsoft.com/office/drawing/2014/main" id="{B26C0689-7D13-AB61-A17B-01648D6D0B7F}"/>
              </a:ext>
            </a:extLst>
          </p:cNvPr>
          <p:cNvSpPr/>
          <p:nvPr/>
        </p:nvSpPr>
        <p:spPr>
          <a:xfrm flipH="1">
            <a:off x="7952708" y="4461818"/>
            <a:ext cx="152400" cy="168621"/>
          </a:xfrm>
          <a:prstGeom prst="star5">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Étoile : 5 branches 51">
            <a:extLst>
              <a:ext uri="{FF2B5EF4-FFF2-40B4-BE49-F238E27FC236}">
                <a16:creationId xmlns:a16="http://schemas.microsoft.com/office/drawing/2014/main" id="{0751E540-4387-EC70-19FB-B8DBE22696A1}"/>
              </a:ext>
            </a:extLst>
          </p:cNvPr>
          <p:cNvSpPr/>
          <p:nvPr/>
        </p:nvSpPr>
        <p:spPr>
          <a:xfrm flipH="1">
            <a:off x="8322463" y="4461923"/>
            <a:ext cx="152400" cy="168621"/>
          </a:xfrm>
          <a:prstGeom prst="star5">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ectangle 52">
            <a:extLst>
              <a:ext uri="{FF2B5EF4-FFF2-40B4-BE49-F238E27FC236}">
                <a16:creationId xmlns:a16="http://schemas.microsoft.com/office/drawing/2014/main" id="{DD531D0F-D43E-04D8-26F6-F34C1997AABE}"/>
              </a:ext>
            </a:extLst>
          </p:cNvPr>
          <p:cNvSpPr/>
          <p:nvPr/>
        </p:nvSpPr>
        <p:spPr>
          <a:xfrm>
            <a:off x="9413999" y="3382080"/>
            <a:ext cx="1773247" cy="1340114"/>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Témoignage :</a:t>
            </a:r>
          </a:p>
          <a:p>
            <a:pPr algn="ctr"/>
            <a:r>
              <a:rPr lang="fr-FR" sz="1000" i="1" dirty="0"/>
              <a:t>Lorem ipsum </a:t>
            </a:r>
            <a:r>
              <a:rPr lang="fr-FR" sz="1000" i="1" dirty="0" err="1"/>
              <a:t>dolor</a:t>
            </a:r>
            <a:r>
              <a:rPr lang="fr-FR" sz="1000" i="1" dirty="0"/>
              <a:t> </a:t>
            </a:r>
            <a:r>
              <a:rPr lang="fr-FR" sz="1000" i="1" dirty="0" err="1"/>
              <a:t>sit</a:t>
            </a:r>
            <a:r>
              <a:rPr lang="fr-FR" sz="1000" i="1" dirty="0"/>
              <a:t> </a:t>
            </a:r>
            <a:r>
              <a:rPr lang="fr-FR" sz="1000" i="1" dirty="0" err="1"/>
              <a:t>amet</a:t>
            </a:r>
            <a:r>
              <a:rPr lang="fr-FR" sz="1000" i="1" dirty="0"/>
              <a:t>, </a:t>
            </a:r>
            <a:r>
              <a:rPr lang="fr-FR" sz="1000" i="1" dirty="0" err="1"/>
              <a:t>consectetur</a:t>
            </a:r>
            <a:r>
              <a:rPr lang="fr-FR" sz="1000" i="1" dirty="0"/>
              <a:t> </a:t>
            </a:r>
            <a:r>
              <a:rPr lang="fr-FR" sz="1000" i="1" dirty="0" err="1"/>
              <a:t>adipiscing</a:t>
            </a:r>
            <a:r>
              <a:rPr lang="fr-FR" sz="1000" i="1" dirty="0"/>
              <a:t> </a:t>
            </a:r>
            <a:r>
              <a:rPr lang="fr-FR" sz="1000" i="1" dirty="0" err="1"/>
              <a:t>elit</a:t>
            </a:r>
            <a:r>
              <a:rPr lang="fr-FR" sz="1000" i="1" dirty="0"/>
              <a:t>, </a:t>
            </a:r>
            <a:r>
              <a:rPr lang="fr-FR" sz="1000" i="1" dirty="0" err="1"/>
              <a:t>sed</a:t>
            </a:r>
            <a:r>
              <a:rPr lang="fr-FR" sz="1000" i="1" dirty="0"/>
              <a:t> do </a:t>
            </a:r>
            <a:r>
              <a:rPr lang="fr-FR" sz="1000" i="1" dirty="0" err="1"/>
              <a:t>eiusmod</a:t>
            </a:r>
            <a:r>
              <a:rPr lang="fr-FR" sz="1000" i="1" dirty="0"/>
              <a:t> </a:t>
            </a:r>
            <a:r>
              <a:rPr lang="fr-FR" sz="1000" i="1" dirty="0" err="1"/>
              <a:t>tempor</a:t>
            </a:r>
            <a:r>
              <a:rPr lang="fr-FR" sz="1000" i="1" dirty="0"/>
              <a:t> </a:t>
            </a:r>
            <a:r>
              <a:rPr lang="fr-FR" sz="1000" i="1" dirty="0" err="1"/>
              <a:t>incididunt</a:t>
            </a:r>
            <a:r>
              <a:rPr lang="fr-FR" sz="1000" i="1" dirty="0"/>
              <a:t> ut </a:t>
            </a:r>
            <a:r>
              <a:rPr lang="fr-FR" sz="1000" i="1" dirty="0" err="1"/>
              <a:t>labore</a:t>
            </a:r>
            <a:r>
              <a:rPr lang="fr-FR" sz="1000" i="1" dirty="0"/>
              <a:t> et </a:t>
            </a:r>
            <a:r>
              <a:rPr lang="fr-FR" sz="1000" i="1" dirty="0" err="1"/>
              <a:t>dolore</a:t>
            </a:r>
            <a:r>
              <a:rPr lang="fr-FR" sz="1000" i="1" dirty="0"/>
              <a:t> magna </a:t>
            </a:r>
            <a:r>
              <a:rPr lang="fr-FR" sz="1000" i="1" dirty="0" err="1"/>
              <a:t>aliqua</a:t>
            </a:r>
            <a:r>
              <a:rPr lang="fr-FR" sz="1000" i="1" dirty="0"/>
              <a:t>.</a:t>
            </a:r>
          </a:p>
          <a:p>
            <a:pPr algn="ctr"/>
            <a:endParaRPr lang="fr-FR" sz="1000" i="1" dirty="0"/>
          </a:p>
          <a:p>
            <a:pPr algn="ctr"/>
            <a:endParaRPr lang="fr-FR" sz="1000" i="1" dirty="0"/>
          </a:p>
        </p:txBody>
      </p:sp>
      <p:sp>
        <p:nvSpPr>
          <p:cNvPr id="54" name="Étoile : 5 branches 53">
            <a:extLst>
              <a:ext uri="{FF2B5EF4-FFF2-40B4-BE49-F238E27FC236}">
                <a16:creationId xmlns:a16="http://schemas.microsoft.com/office/drawing/2014/main" id="{E21E9F99-1A4E-6774-8868-17C30F7B5E41}"/>
              </a:ext>
            </a:extLst>
          </p:cNvPr>
          <p:cNvSpPr/>
          <p:nvPr/>
        </p:nvSpPr>
        <p:spPr>
          <a:xfrm flipH="1">
            <a:off x="10018450" y="4461921"/>
            <a:ext cx="152400" cy="168621"/>
          </a:xfrm>
          <a:prstGeom prst="star5">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Étoile : 5 branches 54">
            <a:extLst>
              <a:ext uri="{FF2B5EF4-FFF2-40B4-BE49-F238E27FC236}">
                <a16:creationId xmlns:a16="http://schemas.microsoft.com/office/drawing/2014/main" id="{7F4F1054-020D-D54D-AB94-5EBFBD242FC5}"/>
              </a:ext>
            </a:extLst>
          </p:cNvPr>
          <p:cNvSpPr/>
          <p:nvPr/>
        </p:nvSpPr>
        <p:spPr>
          <a:xfrm flipH="1">
            <a:off x="10597061" y="4461818"/>
            <a:ext cx="152400" cy="168621"/>
          </a:xfrm>
          <a:prstGeom prst="star5">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Étoile : 5 branches 55">
            <a:extLst>
              <a:ext uri="{FF2B5EF4-FFF2-40B4-BE49-F238E27FC236}">
                <a16:creationId xmlns:a16="http://schemas.microsoft.com/office/drawing/2014/main" id="{DB1A04A9-F25E-4651-DCFE-6A23F5AD943E}"/>
              </a:ext>
            </a:extLst>
          </p:cNvPr>
          <p:cNvSpPr/>
          <p:nvPr/>
        </p:nvSpPr>
        <p:spPr>
          <a:xfrm flipH="1">
            <a:off x="10419853" y="4461818"/>
            <a:ext cx="152400" cy="168621"/>
          </a:xfrm>
          <a:prstGeom prst="star5">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Étoile : 5 branches 56">
            <a:extLst>
              <a:ext uri="{FF2B5EF4-FFF2-40B4-BE49-F238E27FC236}">
                <a16:creationId xmlns:a16="http://schemas.microsoft.com/office/drawing/2014/main" id="{576F2E0A-DFA1-A947-6E4A-6B1EE582CCFB}"/>
              </a:ext>
            </a:extLst>
          </p:cNvPr>
          <p:cNvSpPr/>
          <p:nvPr/>
        </p:nvSpPr>
        <p:spPr>
          <a:xfrm flipH="1">
            <a:off x="9844953" y="4461818"/>
            <a:ext cx="152400" cy="168621"/>
          </a:xfrm>
          <a:prstGeom prst="star5">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Étoile : 5 branches 57">
            <a:extLst>
              <a:ext uri="{FF2B5EF4-FFF2-40B4-BE49-F238E27FC236}">
                <a16:creationId xmlns:a16="http://schemas.microsoft.com/office/drawing/2014/main" id="{5621F4ED-E74D-632E-6BB3-F95C726FB50C}"/>
              </a:ext>
            </a:extLst>
          </p:cNvPr>
          <p:cNvSpPr/>
          <p:nvPr/>
        </p:nvSpPr>
        <p:spPr>
          <a:xfrm flipH="1">
            <a:off x="10214708" y="4461923"/>
            <a:ext cx="152400" cy="168621"/>
          </a:xfrm>
          <a:prstGeom prst="star5">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58">
            <a:extLst>
              <a:ext uri="{FF2B5EF4-FFF2-40B4-BE49-F238E27FC236}">
                <a16:creationId xmlns:a16="http://schemas.microsoft.com/office/drawing/2014/main" id="{8544B83C-46D0-A3B7-FEE9-ACAD9D1838AD}"/>
              </a:ext>
            </a:extLst>
          </p:cNvPr>
          <p:cNvSpPr/>
          <p:nvPr/>
        </p:nvSpPr>
        <p:spPr>
          <a:xfrm>
            <a:off x="9347412" y="6081324"/>
            <a:ext cx="2810504" cy="792244"/>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Contactez-nous</a:t>
            </a:r>
          </a:p>
        </p:txBody>
      </p:sp>
      <p:sp>
        <p:nvSpPr>
          <p:cNvPr id="60" name="Rectangle 59">
            <a:extLst>
              <a:ext uri="{FF2B5EF4-FFF2-40B4-BE49-F238E27FC236}">
                <a16:creationId xmlns:a16="http://schemas.microsoft.com/office/drawing/2014/main" id="{ADA71D4F-5631-06A3-B06E-4569001AF681}"/>
              </a:ext>
            </a:extLst>
          </p:cNvPr>
          <p:cNvSpPr/>
          <p:nvPr/>
        </p:nvSpPr>
        <p:spPr>
          <a:xfrm>
            <a:off x="3247900" y="6081510"/>
            <a:ext cx="3288484" cy="792057"/>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t>Jeudi : </a:t>
            </a:r>
            <a:r>
              <a:rPr lang="fr-FR" sz="1050" dirty="0" err="1"/>
              <a:t>9h00-12h00</a:t>
            </a:r>
            <a:r>
              <a:rPr lang="fr-FR" sz="1050" dirty="0"/>
              <a:t> et </a:t>
            </a:r>
            <a:r>
              <a:rPr lang="fr-FR" sz="1050" dirty="0" err="1"/>
              <a:t>15h00-19h00</a:t>
            </a:r>
            <a:endParaRPr lang="fr-FR" sz="1050" dirty="0"/>
          </a:p>
          <a:p>
            <a:r>
              <a:rPr lang="fr-FR" sz="1050" dirty="0"/>
              <a:t>Vendredi : </a:t>
            </a:r>
            <a:r>
              <a:rPr lang="fr-FR" sz="1050" dirty="0" err="1"/>
              <a:t>9h00-12h00</a:t>
            </a:r>
            <a:r>
              <a:rPr lang="fr-FR" sz="1050" dirty="0"/>
              <a:t> et </a:t>
            </a:r>
            <a:r>
              <a:rPr lang="fr-FR" sz="1050" dirty="0" err="1"/>
              <a:t>15h00-19h00</a:t>
            </a:r>
            <a:endParaRPr lang="fr-FR" sz="1050" dirty="0"/>
          </a:p>
          <a:p>
            <a:r>
              <a:rPr lang="fr-FR" sz="1050" dirty="0"/>
              <a:t>Samedi : </a:t>
            </a:r>
            <a:r>
              <a:rPr lang="fr-FR" sz="1050" dirty="0" err="1"/>
              <a:t>9h00-12h00</a:t>
            </a:r>
            <a:r>
              <a:rPr lang="fr-FR" sz="1050" dirty="0"/>
              <a:t> et </a:t>
            </a:r>
            <a:r>
              <a:rPr lang="fr-FR" sz="1050" dirty="0" err="1"/>
              <a:t>15h00-19h00</a:t>
            </a:r>
            <a:endParaRPr lang="fr-FR" sz="1050" dirty="0"/>
          </a:p>
        </p:txBody>
      </p:sp>
    </p:spTree>
    <p:extLst>
      <p:ext uri="{BB962C8B-B14F-4D97-AF65-F5344CB8AC3E}">
        <p14:creationId xmlns:p14="http://schemas.microsoft.com/office/powerpoint/2010/main" val="3776400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B215DE-C8B5-26BA-33FD-FA3F55D302AC}"/>
              </a:ext>
            </a:extLst>
          </p:cNvPr>
          <p:cNvSpPr/>
          <p:nvPr/>
        </p:nvSpPr>
        <p:spPr>
          <a:xfrm>
            <a:off x="1196913" y="2521754"/>
            <a:ext cx="2259478" cy="2746531"/>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r>
              <a:rPr lang="fr-FR" dirty="0"/>
              <a:t>Véhicule</a:t>
            </a:r>
          </a:p>
          <a:p>
            <a:pPr algn="ctr"/>
            <a:endParaRPr lang="fr-FR" dirty="0"/>
          </a:p>
          <a:p>
            <a:pPr algn="ctr"/>
            <a:endParaRPr lang="fr-FR" dirty="0"/>
          </a:p>
          <a:p>
            <a:pPr algn="ctr"/>
            <a:endParaRPr lang="fr-FR" dirty="0"/>
          </a:p>
          <a:p>
            <a:r>
              <a:rPr lang="fr-FR" dirty="0"/>
              <a:t>            Véhicule</a:t>
            </a:r>
          </a:p>
          <a:p>
            <a:endParaRPr lang="fr-FR" sz="1400" i="1" dirty="0"/>
          </a:p>
          <a:p>
            <a:r>
              <a:rPr lang="fr-FR" sz="1400" i="1" dirty="0"/>
              <a:t>Prix : 10 000€ </a:t>
            </a:r>
          </a:p>
          <a:p>
            <a:r>
              <a:rPr lang="fr-FR" sz="1400" i="1" dirty="0"/>
              <a:t>Année : 2005</a:t>
            </a:r>
          </a:p>
          <a:p>
            <a:r>
              <a:rPr lang="fr-FR" sz="1400" i="1" dirty="0"/>
              <a:t>Kilométrage : 1 000 km</a:t>
            </a:r>
            <a:endParaRPr lang="fr-FR" dirty="0"/>
          </a:p>
          <a:p>
            <a:pPr algn="ctr"/>
            <a:endParaRPr lang="fr-FR" dirty="0"/>
          </a:p>
          <a:p>
            <a:pPr algn="ctr"/>
            <a:endParaRPr lang="fr-FR" dirty="0"/>
          </a:p>
        </p:txBody>
      </p:sp>
      <p:sp>
        <p:nvSpPr>
          <p:cNvPr id="17" name="Rectangle 16">
            <a:extLst>
              <a:ext uri="{FF2B5EF4-FFF2-40B4-BE49-F238E27FC236}">
                <a16:creationId xmlns:a16="http://schemas.microsoft.com/office/drawing/2014/main" id="{A086AD18-57BB-DA19-0764-28CE1333F4D7}"/>
              </a:ext>
            </a:extLst>
          </p:cNvPr>
          <p:cNvSpPr/>
          <p:nvPr/>
        </p:nvSpPr>
        <p:spPr>
          <a:xfrm>
            <a:off x="3646456" y="2521754"/>
            <a:ext cx="2259478" cy="2746531"/>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Véhicule</a:t>
            </a:r>
          </a:p>
        </p:txBody>
      </p:sp>
      <p:sp>
        <p:nvSpPr>
          <p:cNvPr id="18" name="Rectangle 17">
            <a:extLst>
              <a:ext uri="{FF2B5EF4-FFF2-40B4-BE49-F238E27FC236}">
                <a16:creationId xmlns:a16="http://schemas.microsoft.com/office/drawing/2014/main" id="{85E0276F-B944-A7F1-2695-811DD486E0AF}"/>
              </a:ext>
            </a:extLst>
          </p:cNvPr>
          <p:cNvSpPr/>
          <p:nvPr/>
        </p:nvSpPr>
        <p:spPr>
          <a:xfrm>
            <a:off x="8545542" y="2519153"/>
            <a:ext cx="2259478" cy="2746529"/>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Véhicule</a:t>
            </a:r>
          </a:p>
        </p:txBody>
      </p:sp>
      <p:sp>
        <p:nvSpPr>
          <p:cNvPr id="19" name="Rectangle 18">
            <a:extLst>
              <a:ext uri="{FF2B5EF4-FFF2-40B4-BE49-F238E27FC236}">
                <a16:creationId xmlns:a16="http://schemas.microsoft.com/office/drawing/2014/main" id="{C393F591-BF84-28C4-45E9-BBA8D9F29AEB}"/>
              </a:ext>
            </a:extLst>
          </p:cNvPr>
          <p:cNvSpPr/>
          <p:nvPr/>
        </p:nvSpPr>
        <p:spPr>
          <a:xfrm>
            <a:off x="6095999" y="2519154"/>
            <a:ext cx="2259478" cy="274653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Véhicule</a:t>
            </a:r>
          </a:p>
        </p:txBody>
      </p:sp>
      <p:sp>
        <p:nvSpPr>
          <p:cNvPr id="31" name="Rectangle 30">
            <a:extLst>
              <a:ext uri="{FF2B5EF4-FFF2-40B4-BE49-F238E27FC236}">
                <a16:creationId xmlns:a16="http://schemas.microsoft.com/office/drawing/2014/main" id="{1F2D4653-EBE6-90FC-EA5A-7F543E031D92}"/>
              </a:ext>
            </a:extLst>
          </p:cNvPr>
          <p:cNvSpPr/>
          <p:nvPr/>
        </p:nvSpPr>
        <p:spPr>
          <a:xfrm>
            <a:off x="1847741" y="1830576"/>
            <a:ext cx="2689829" cy="41223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Année : </a:t>
            </a:r>
          </a:p>
        </p:txBody>
      </p:sp>
      <p:sp>
        <p:nvSpPr>
          <p:cNvPr id="32" name="Rectangle 31">
            <a:extLst>
              <a:ext uri="{FF2B5EF4-FFF2-40B4-BE49-F238E27FC236}">
                <a16:creationId xmlns:a16="http://schemas.microsoft.com/office/drawing/2014/main" id="{889731A9-7173-C336-388C-605BF5D87919}"/>
              </a:ext>
            </a:extLst>
          </p:cNvPr>
          <p:cNvSpPr/>
          <p:nvPr/>
        </p:nvSpPr>
        <p:spPr>
          <a:xfrm>
            <a:off x="5754348" y="5602400"/>
            <a:ext cx="683302" cy="338646"/>
          </a:xfrm>
          <a:prstGeom prst="rect">
            <a:avLst/>
          </a:prstGeom>
          <a:solidFill>
            <a:schemeClr val="bg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Page</a:t>
            </a:r>
          </a:p>
        </p:txBody>
      </p:sp>
      <p:sp>
        <p:nvSpPr>
          <p:cNvPr id="6" name="Rectangle 5">
            <a:extLst>
              <a:ext uri="{FF2B5EF4-FFF2-40B4-BE49-F238E27FC236}">
                <a16:creationId xmlns:a16="http://schemas.microsoft.com/office/drawing/2014/main" id="{BF10B253-1A51-B061-94CC-A1F4545B2EA7}"/>
              </a:ext>
            </a:extLst>
          </p:cNvPr>
          <p:cNvSpPr/>
          <p:nvPr/>
        </p:nvSpPr>
        <p:spPr>
          <a:xfrm>
            <a:off x="-8389" y="6086693"/>
            <a:ext cx="6536384" cy="795264"/>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Horaires : </a:t>
            </a:r>
          </a:p>
        </p:txBody>
      </p:sp>
      <p:sp>
        <p:nvSpPr>
          <p:cNvPr id="7" name="Rectangle 6">
            <a:extLst>
              <a:ext uri="{FF2B5EF4-FFF2-40B4-BE49-F238E27FC236}">
                <a16:creationId xmlns:a16="http://schemas.microsoft.com/office/drawing/2014/main" id="{E611EADE-1E02-CEEA-E8D9-C9F7E576CBCC}"/>
              </a:ext>
            </a:extLst>
          </p:cNvPr>
          <p:cNvSpPr/>
          <p:nvPr/>
        </p:nvSpPr>
        <p:spPr>
          <a:xfrm>
            <a:off x="6536383" y="6088501"/>
            <a:ext cx="5655615" cy="793455"/>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Contact</a:t>
            </a:r>
          </a:p>
        </p:txBody>
      </p:sp>
      <p:sp>
        <p:nvSpPr>
          <p:cNvPr id="9" name="Rectangle 8">
            <a:extLst>
              <a:ext uri="{FF2B5EF4-FFF2-40B4-BE49-F238E27FC236}">
                <a16:creationId xmlns:a16="http://schemas.microsoft.com/office/drawing/2014/main" id="{B86611F8-5AF1-5222-8D37-DD9B4F683078}"/>
              </a:ext>
            </a:extLst>
          </p:cNvPr>
          <p:cNvSpPr/>
          <p:nvPr/>
        </p:nvSpPr>
        <p:spPr>
          <a:xfrm>
            <a:off x="109122" y="125821"/>
            <a:ext cx="158552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sp>
        <p:nvSpPr>
          <p:cNvPr id="10" name="Rectangle 9">
            <a:extLst>
              <a:ext uri="{FF2B5EF4-FFF2-40B4-BE49-F238E27FC236}">
                <a16:creationId xmlns:a16="http://schemas.microsoft.com/office/drawing/2014/main" id="{EC2B3024-EB1D-24C5-0D4F-D03653898680}"/>
              </a:ext>
            </a:extLst>
          </p:cNvPr>
          <p:cNvSpPr/>
          <p:nvPr/>
        </p:nvSpPr>
        <p:spPr>
          <a:xfrm>
            <a:off x="1847741" y="125820"/>
            <a:ext cx="8386827" cy="661746"/>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Garage V Parrot</a:t>
            </a:r>
          </a:p>
        </p:txBody>
      </p:sp>
      <p:sp>
        <p:nvSpPr>
          <p:cNvPr id="11" name="Rectangle 10">
            <a:extLst>
              <a:ext uri="{FF2B5EF4-FFF2-40B4-BE49-F238E27FC236}">
                <a16:creationId xmlns:a16="http://schemas.microsoft.com/office/drawing/2014/main" id="{94F9FC65-6A49-028E-9DB4-4C9CBAED0F72}"/>
              </a:ext>
            </a:extLst>
          </p:cNvPr>
          <p:cNvSpPr/>
          <p:nvPr/>
        </p:nvSpPr>
        <p:spPr>
          <a:xfrm>
            <a:off x="950119" y="1254065"/>
            <a:ext cx="10358242" cy="391298"/>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Navigation</a:t>
            </a:r>
          </a:p>
        </p:txBody>
      </p:sp>
      <p:grpSp>
        <p:nvGrpSpPr>
          <p:cNvPr id="12" name="Groupe 11">
            <a:extLst>
              <a:ext uri="{FF2B5EF4-FFF2-40B4-BE49-F238E27FC236}">
                <a16:creationId xmlns:a16="http://schemas.microsoft.com/office/drawing/2014/main" id="{4F41D96D-CE78-A33E-F055-CBC76D3F4E4E}"/>
              </a:ext>
            </a:extLst>
          </p:cNvPr>
          <p:cNvGrpSpPr/>
          <p:nvPr/>
        </p:nvGrpSpPr>
        <p:grpSpPr>
          <a:xfrm>
            <a:off x="100668" y="125820"/>
            <a:ext cx="1602297" cy="661746"/>
            <a:chOff x="100668" y="125820"/>
            <a:chExt cx="1602297" cy="661746"/>
          </a:xfrm>
        </p:grpSpPr>
        <p:cxnSp>
          <p:nvCxnSpPr>
            <p:cNvPr id="13" name="Connecteur droit 12">
              <a:extLst>
                <a:ext uri="{FF2B5EF4-FFF2-40B4-BE49-F238E27FC236}">
                  <a16:creationId xmlns:a16="http://schemas.microsoft.com/office/drawing/2014/main" id="{1E60C49C-0BAE-C0F4-FB51-3FA7DB4C3128}"/>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14" name="Connecteur droit 13">
              <a:extLst>
                <a:ext uri="{FF2B5EF4-FFF2-40B4-BE49-F238E27FC236}">
                  <a16:creationId xmlns:a16="http://schemas.microsoft.com/office/drawing/2014/main" id="{86294E60-D218-A0AB-0BD8-91D7D3EBCF74}"/>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15" name="Rectangle 14">
            <a:extLst>
              <a:ext uri="{FF2B5EF4-FFF2-40B4-BE49-F238E27FC236}">
                <a16:creationId xmlns:a16="http://schemas.microsoft.com/office/drawing/2014/main" id="{4DDA9A5A-7DDB-437B-CB93-57538A5770A1}"/>
              </a:ext>
            </a:extLst>
          </p:cNvPr>
          <p:cNvSpPr/>
          <p:nvPr/>
        </p:nvSpPr>
        <p:spPr>
          <a:xfrm>
            <a:off x="10448488" y="125821"/>
            <a:ext cx="158552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cxnSp>
        <p:nvCxnSpPr>
          <p:cNvPr id="16" name="Connecteur droit 15">
            <a:extLst>
              <a:ext uri="{FF2B5EF4-FFF2-40B4-BE49-F238E27FC236}">
                <a16:creationId xmlns:a16="http://schemas.microsoft.com/office/drawing/2014/main" id="{304F93DB-5A09-7461-CB56-FC78A4369002}"/>
              </a:ext>
            </a:extLst>
          </p:cNvPr>
          <p:cNvCxnSpPr/>
          <p:nvPr/>
        </p:nvCxnSpPr>
        <p:spPr>
          <a:xfrm>
            <a:off x="10448488" y="127512"/>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a:extLst>
              <a:ext uri="{FF2B5EF4-FFF2-40B4-BE49-F238E27FC236}">
                <a16:creationId xmlns:a16="http://schemas.microsoft.com/office/drawing/2014/main" id="{9CE07D0F-16AB-A16E-4E9F-02291222311D}"/>
              </a:ext>
            </a:extLst>
          </p:cNvPr>
          <p:cNvCxnSpPr>
            <a:cxnSpLocks/>
          </p:cNvCxnSpPr>
          <p:nvPr/>
        </p:nvCxnSpPr>
        <p:spPr>
          <a:xfrm flipV="1">
            <a:off x="10456942" y="127512"/>
            <a:ext cx="1593843" cy="661746"/>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9E798314-05D1-BC3C-5978-FD905F417CC9}"/>
              </a:ext>
            </a:extLst>
          </p:cNvPr>
          <p:cNvSpPr/>
          <p:nvPr/>
        </p:nvSpPr>
        <p:spPr>
          <a:xfrm>
            <a:off x="-8389" y="6080110"/>
            <a:ext cx="3288484" cy="793457"/>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t>Horaires :   </a:t>
            </a:r>
            <a:r>
              <a:rPr lang="fr-FR" sz="1050" dirty="0"/>
              <a:t>Lundi : </a:t>
            </a:r>
            <a:r>
              <a:rPr lang="fr-FR" sz="1050" dirty="0" err="1"/>
              <a:t>9h00-12h00</a:t>
            </a:r>
            <a:r>
              <a:rPr lang="fr-FR" sz="1050" dirty="0"/>
              <a:t> et </a:t>
            </a:r>
            <a:r>
              <a:rPr lang="fr-FR" sz="1050" dirty="0" err="1"/>
              <a:t>15h00-19h00</a:t>
            </a:r>
            <a:endParaRPr lang="fr-FR" sz="1050" dirty="0"/>
          </a:p>
          <a:p>
            <a:r>
              <a:rPr lang="fr-FR" sz="1050" dirty="0"/>
              <a:t>	Mardi : </a:t>
            </a:r>
            <a:r>
              <a:rPr lang="fr-FR" sz="1050" dirty="0" err="1"/>
              <a:t>9h00-12h00</a:t>
            </a:r>
            <a:r>
              <a:rPr lang="fr-FR" sz="1050" dirty="0"/>
              <a:t> et </a:t>
            </a:r>
            <a:r>
              <a:rPr lang="fr-FR" sz="1050" dirty="0" err="1"/>
              <a:t>15h00-19h00</a:t>
            </a:r>
            <a:endParaRPr lang="fr-FR" sz="1050" dirty="0"/>
          </a:p>
          <a:p>
            <a:r>
              <a:rPr lang="fr-FR" sz="1050" dirty="0"/>
              <a:t>	Mercredi : </a:t>
            </a:r>
            <a:r>
              <a:rPr lang="fr-FR" sz="1050" dirty="0" err="1"/>
              <a:t>9h00-12h00</a:t>
            </a:r>
            <a:r>
              <a:rPr lang="fr-FR" sz="1050" dirty="0"/>
              <a:t> et </a:t>
            </a:r>
            <a:r>
              <a:rPr lang="fr-FR" sz="1050" dirty="0" err="1"/>
              <a:t>15h00-19h00</a:t>
            </a:r>
            <a:endParaRPr lang="fr-FR" sz="1050" dirty="0"/>
          </a:p>
        </p:txBody>
      </p:sp>
      <p:sp>
        <p:nvSpPr>
          <p:cNvPr id="22" name="Rectangle 21">
            <a:extLst>
              <a:ext uri="{FF2B5EF4-FFF2-40B4-BE49-F238E27FC236}">
                <a16:creationId xmlns:a16="http://schemas.microsoft.com/office/drawing/2014/main" id="{1B37B8F1-476C-9F2D-B831-C3CF1FDC3EC2}"/>
              </a:ext>
            </a:extLst>
          </p:cNvPr>
          <p:cNvSpPr/>
          <p:nvPr/>
        </p:nvSpPr>
        <p:spPr>
          <a:xfrm>
            <a:off x="6536384" y="6080112"/>
            <a:ext cx="2810504" cy="793455"/>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Téléphone : 01 02 03 04 05</a:t>
            </a:r>
          </a:p>
        </p:txBody>
      </p:sp>
      <p:sp>
        <p:nvSpPr>
          <p:cNvPr id="23" name="Rectangle 22">
            <a:extLst>
              <a:ext uri="{FF2B5EF4-FFF2-40B4-BE49-F238E27FC236}">
                <a16:creationId xmlns:a16="http://schemas.microsoft.com/office/drawing/2014/main" id="{022E6250-D1E2-FFF0-2232-08222BDE9898}"/>
              </a:ext>
            </a:extLst>
          </p:cNvPr>
          <p:cNvSpPr/>
          <p:nvPr/>
        </p:nvSpPr>
        <p:spPr>
          <a:xfrm>
            <a:off x="9347412" y="6081324"/>
            <a:ext cx="2810504" cy="792244"/>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Contactez-nous</a:t>
            </a:r>
          </a:p>
        </p:txBody>
      </p:sp>
      <p:sp>
        <p:nvSpPr>
          <p:cNvPr id="24" name="Rectangle 23">
            <a:extLst>
              <a:ext uri="{FF2B5EF4-FFF2-40B4-BE49-F238E27FC236}">
                <a16:creationId xmlns:a16="http://schemas.microsoft.com/office/drawing/2014/main" id="{1477D4F3-7128-5D47-A460-875F5E80384C}"/>
              </a:ext>
            </a:extLst>
          </p:cNvPr>
          <p:cNvSpPr/>
          <p:nvPr/>
        </p:nvSpPr>
        <p:spPr>
          <a:xfrm>
            <a:off x="3247900" y="6081510"/>
            <a:ext cx="3288484" cy="792057"/>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t>Jeudi : </a:t>
            </a:r>
            <a:r>
              <a:rPr lang="fr-FR" sz="1050" dirty="0" err="1"/>
              <a:t>9h00-12h00</a:t>
            </a:r>
            <a:r>
              <a:rPr lang="fr-FR" sz="1050" dirty="0"/>
              <a:t> et </a:t>
            </a:r>
            <a:r>
              <a:rPr lang="fr-FR" sz="1050" dirty="0" err="1"/>
              <a:t>15h00-19h00</a:t>
            </a:r>
            <a:endParaRPr lang="fr-FR" sz="1050" dirty="0"/>
          </a:p>
          <a:p>
            <a:r>
              <a:rPr lang="fr-FR" sz="1050" dirty="0"/>
              <a:t>Vendredi : </a:t>
            </a:r>
            <a:r>
              <a:rPr lang="fr-FR" sz="1050" dirty="0" err="1"/>
              <a:t>9h00-12h00</a:t>
            </a:r>
            <a:r>
              <a:rPr lang="fr-FR" sz="1050" dirty="0"/>
              <a:t> et </a:t>
            </a:r>
            <a:r>
              <a:rPr lang="fr-FR" sz="1050" dirty="0" err="1"/>
              <a:t>15h00-19h00</a:t>
            </a:r>
            <a:endParaRPr lang="fr-FR" sz="1050" dirty="0"/>
          </a:p>
          <a:p>
            <a:r>
              <a:rPr lang="fr-FR" sz="1050" dirty="0"/>
              <a:t>Samedi : </a:t>
            </a:r>
            <a:r>
              <a:rPr lang="fr-FR" sz="1050" dirty="0" err="1"/>
              <a:t>9h00-12h00</a:t>
            </a:r>
            <a:r>
              <a:rPr lang="fr-FR" sz="1050" dirty="0"/>
              <a:t> et </a:t>
            </a:r>
            <a:r>
              <a:rPr lang="fr-FR" sz="1050" dirty="0" err="1"/>
              <a:t>15h00-19h00</a:t>
            </a:r>
            <a:endParaRPr lang="fr-FR" sz="1050" dirty="0"/>
          </a:p>
        </p:txBody>
      </p:sp>
      <p:sp>
        <p:nvSpPr>
          <p:cNvPr id="25" name="Rectangle 24">
            <a:extLst>
              <a:ext uri="{FF2B5EF4-FFF2-40B4-BE49-F238E27FC236}">
                <a16:creationId xmlns:a16="http://schemas.microsoft.com/office/drawing/2014/main" id="{8239BBBE-DE58-56D3-A955-122483A17A3A}"/>
              </a:ext>
            </a:extLst>
          </p:cNvPr>
          <p:cNvSpPr/>
          <p:nvPr/>
        </p:nvSpPr>
        <p:spPr>
          <a:xfrm>
            <a:off x="4704032" y="1830576"/>
            <a:ext cx="2689829" cy="41223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Kilométrage : </a:t>
            </a:r>
          </a:p>
        </p:txBody>
      </p:sp>
      <p:sp>
        <p:nvSpPr>
          <p:cNvPr id="26" name="Rectangle 25">
            <a:extLst>
              <a:ext uri="{FF2B5EF4-FFF2-40B4-BE49-F238E27FC236}">
                <a16:creationId xmlns:a16="http://schemas.microsoft.com/office/drawing/2014/main" id="{A127EFE5-8DDA-EDB4-CB25-EFE0FFF549A1}"/>
              </a:ext>
            </a:extLst>
          </p:cNvPr>
          <p:cNvSpPr/>
          <p:nvPr/>
        </p:nvSpPr>
        <p:spPr>
          <a:xfrm>
            <a:off x="7575399" y="1830576"/>
            <a:ext cx="2689829" cy="41223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Prix : </a:t>
            </a:r>
          </a:p>
        </p:txBody>
      </p:sp>
      <p:sp>
        <p:nvSpPr>
          <p:cNvPr id="27" name="Rectangle 26">
            <a:extLst>
              <a:ext uri="{FF2B5EF4-FFF2-40B4-BE49-F238E27FC236}">
                <a16:creationId xmlns:a16="http://schemas.microsoft.com/office/drawing/2014/main" id="{E7B6F672-A9B8-664A-7349-6F6AD3CB72CE}"/>
              </a:ext>
            </a:extLst>
          </p:cNvPr>
          <p:cNvSpPr/>
          <p:nvPr/>
        </p:nvSpPr>
        <p:spPr>
          <a:xfrm>
            <a:off x="1205367" y="2517721"/>
            <a:ext cx="2259478" cy="129927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28" name="Groupe 27">
            <a:extLst>
              <a:ext uri="{FF2B5EF4-FFF2-40B4-BE49-F238E27FC236}">
                <a16:creationId xmlns:a16="http://schemas.microsoft.com/office/drawing/2014/main" id="{70676E8F-E627-E436-3816-455AF4C94089}"/>
              </a:ext>
            </a:extLst>
          </p:cNvPr>
          <p:cNvGrpSpPr/>
          <p:nvPr/>
        </p:nvGrpSpPr>
        <p:grpSpPr>
          <a:xfrm>
            <a:off x="1196913" y="2517720"/>
            <a:ext cx="2283386" cy="1299272"/>
            <a:chOff x="100668" y="125820"/>
            <a:chExt cx="1602297" cy="661746"/>
          </a:xfrm>
        </p:grpSpPr>
        <p:cxnSp>
          <p:nvCxnSpPr>
            <p:cNvPr id="29" name="Connecteur droit 28">
              <a:extLst>
                <a:ext uri="{FF2B5EF4-FFF2-40B4-BE49-F238E27FC236}">
                  <a16:creationId xmlns:a16="http://schemas.microsoft.com/office/drawing/2014/main" id="{2AE0C36C-931E-1BEC-B2BC-10292D6B6A53}"/>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30" name="Connecteur droit 29">
              <a:extLst>
                <a:ext uri="{FF2B5EF4-FFF2-40B4-BE49-F238E27FC236}">
                  <a16:creationId xmlns:a16="http://schemas.microsoft.com/office/drawing/2014/main" id="{C6AD24FA-4867-6C2D-3139-AF87D199D7D3}"/>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33" name="Rectangle 32">
            <a:extLst>
              <a:ext uri="{FF2B5EF4-FFF2-40B4-BE49-F238E27FC236}">
                <a16:creationId xmlns:a16="http://schemas.microsoft.com/office/drawing/2014/main" id="{24C40B50-205E-10A3-C533-C7F6FCD3363E}"/>
              </a:ext>
            </a:extLst>
          </p:cNvPr>
          <p:cNvSpPr/>
          <p:nvPr/>
        </p:nvSpPr>
        <p:spPr>
          <a:xfrm>
            <a:off x="3638729" y="2525736"/>
            <a:ext cx="2259478" cy="2746531"/>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r>
              <a:rPr lang="fr-FR" dirty="0"/>
              <a:t>Véhicule</a:t>
            </a:r>
          </a:p>
          <a:p>
            <a:pPr algn="ctr"/>
            <a:endParaRPr lang="fr-FR" dirty="0"/>
          </a:p>
          <a:p>
            <a:pPr algn="ctr"/>
            <a:endParaRPr lang="fr-FR" dirty="0"/>
          </a:p>
          <a:p>
            <a:pPr algn="ctr"/>
            <a:endParaRPr lang="fr-FR" dirty="0"/>
          </a:p>
          <a:p>
            <a:r>
              <a:rPr lang="fr-FR" dirty="0"/>
              <a:t>            Véhicule</a:t>
            </a:r>
          </a:p>
          <a:p>
            <a:endParaRPr lang="fr-FR" sz="1400" i="1" dirty="0"/>
          </a:p>
          <a:p>
            <a:r>
              <a:rPr lang="fr-FR" sz="1400" i="1" dirty="0"/>
              <a:t>Prix : 10 000€ </a:t>
            </a:r>
          </a:p>
          <a:p>
            <a:r>
              <a:rPr lang="fr-FR" sz="1400" i="1" dirty="0"/>
              <a:t>Année : 2005</a:t>
            </a:r>
          </a:p>
          <a:p>
            <a:r>
              <a:rPr lang="fr-FR" sz="1400" i="1" dirty="0"/>
              <a:t>Kilométrage : 1 000 km</a:t>
            </a:r>
            <a:endParaRPr lang="fr-FR" dirty="0"/>
          </a:p>
          <a:p>
            <a:pPr algn="ctr"/>
            <a:endParaRPr lang="fr-FR" dirty="0"/>
          </a:p>
          <a:p>
            <a:pPr algn="ctr"/>
            <a:endParaRPr lang="fr-FR" dirty="0"/>
          </a:p>
        </p:txBody>
      </p:sp>
      <p:sp>
        <p:nvSpPr>
          <p:cNvPr id="34" name="Rectangle 33">
            <a:extLst>
              <a:ext uri="{FF2B5EF4-FFF2-40B4-BE49-F238E27FC236}">
                <a16:creationId xmlns:a16="http://schemas.microsoft.com/office/drawing/2014/main" id="{329D2C94-70A3-E19E-07FF-14D117914047}"/>
              </a:ext>
            </a:extLst>
          </p:cNvPr>
          <p:cNvSpPr/>
          <p:nvPr/>
        </p:nvSpPr>
        <p:spPr>
          <a:xfrm>
            <a:off x="3647183" y="2521703"/>
            <a:ext cx="2259478" cy="129927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35" name="Groupe 34">
            <a:extLst>
              <a:ext uri="{FF2B5EF4-FFF2-40B4-BE49-F238E27FC236}">
                <a16:creationId xmlns:a16="http://schemas.microsoft.com/office/drawing/2014/main" id="{880A83CF-1820-A9A4-FD61-63855737BB6B}"/>
              </a:ext>
            </a:extLst>
          </p:cNvPr>
          <p:cNvGrpSpPr/>
          <p:nvPr/>
        </p:nvGrpSpPr>
        <p:grpSpPr>
          <a:xfrm>
            <a:off x="3638729" y="2521702"/>
            <a:ext cx="2283386" cy="1299272"/>
            <a:chOff x="100668" y="125820"/>
            <a:chExt cx="1602297" cy="661746"/>
          </a:xfrm>
        </p:grpSpPr>
        <p:cxnSp>
          <p:nvCxnSpPr>
            <p:cNvPr id="36" name="Connecteur droit 35">
              <a:extLst>
                <a:ext uri="{FF2B5EF4-FFF2-40B4-BE49-F238E27FC236}">
                  <a16:creationId xmlns:a16="http://schemas.microsoft.com/office/drawing/2014/main" id="{EE8D54F4-7EB8-DD98-9003-D485DB23002F}"/>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37" name="Connecteur droit 36">
              <a:extLst>
                <a:ext uri="{FF2B5EF4-FFF2-40B4-BE49-F238E27FC236}">
                  <a16:creationId xmlns:a16="http://schemas.microsoft.com/office/drawing/2014/main" id="{AFB6AEB4-3FF4-5BA4-6ED5-9952D8648D6E}"/>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38" name="Rectangle 37">
            <a:extLst>
              <a:ext uri="{FF2B5EF4-FFF2-40B4-BE49-F238E27FC236}">
                <a16:creationId xmlns:a16="http://schemas.microsoft.com/office/drawing/2014/main" id="{21C3DE46-CFED-A2E5-5118-B270E376094E}"/>
              </a:ext>
            </a:extLst>
          </p:cNvPr>
          <p:cNvSpPr/>
          <p:nvPr/>
        </p:nvSpPr>
        <p:spPr>
          <a:xfrm>
            <a:off x="6095999" y="2525736"/>
            <a:ext cx="2259478" cy="2746531"/>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r>
              <a:rPr lang="fr-FR" dirty="0"/>
              <a:t>Véhicule</a:t>
            </a:r>
          </a:p>
          <a:p>
            <a:pPr algn="ctr"/>
            <a:endParaRPr lang="fr-FR" dirty="0"/>
          </a:p>
          <a:p>
            <a:pPr algn="ctr"/>
            <a:endParaRPr lang="fr-FR" dirty="0"/>
          </a:p>
          <a:p>
            <a:pPr algn="ctr"/>
            <a:endParaRPr lang="fr-FR" dirty="0"/>
          </a:p>
          <a:p>
            <a:r>
              <a:rPr lang="fr-FR" dirty="0"/>
              <a:t>            Véhicule</a:t>
            </a:r>
          </a:p>
          <a:p>
            <a:endParaRPr lang="fr-FR" sz="1400" i="1" dirty="0"/>
          </a:p>
          <a:p>
            <a:r>
              <a:rPr lang="fr-FR" sz="1400" i="1" dirty="0"/>
              <a:t>Prix : 10 000€ </a:t>
            </a:r>
          </a:p>
          <a:p>
            <a:r>
              <a:rPr lang="fr-FR" sz="1400" i="1" dirty="0"/>
              <a:t>Année : 2005</a:t>
            </a:r>
          </a:p>
          <a:p>
            <a:r>
              <a:rPr lang="fr-FR" sz="1400" i="1" dirty="0"/>
              <a:t>Kilométrage : 1 000 km</a:t>
            </a:r>
            <a:endParaRPr lang="fr-FR" dirty="0"/>
          </a:p>
          <a:p>
            <a:pPr algn="ctr"/>
            <a:endParaRPr lang="fr-FR" dirty="0"/>
          </a:p>
          <a:p>
            <a:pPr algn="ctr"/>
            <a:endParaRPr lang="fr-FR" dirty="0"/>
          </a:p>
        </p:txBody>
      </p:sp>
      <p:sp>
        <p:nvSpPr>
          <p:cNvPr id="39" name="Rectangle 38">
            <a:extLst>
              <a:ext uri="{FF2B5EF4-FFF2-40B4-BE49-F238E27FC236}">
                <a16:creationId xmlns:a16="http://schemas.microsoft.com/office/drawing/2014/main" id="{BF3DB912-DD56-4E0C-D254-A0A476C192EF}"/>
              </a:ext>
            </a:extLst>
          </p:cNvPr>
          <p:cNvSpPr/>
          <p:nvPr/>
        </p:nvSpPr>
        <p:spPr>
          <a:xfrm>
            <a:off x="6104453" y="2521703"/>
            <a:ext cx="2259478" cy="129927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40" name="Groupe 39">
            <a:extLst>
              <a:ext uri="{FF2B5EF4-FFF2-40B4-BE49-F238E27FC236}">
                <a16:creationId xmlns:a16="http://schemas.microsoft.com/office/drawing/2014/main" id="{F0F2DAA9-C368-1A23-4E7F-FD6870638212}"/>
              </a:ext>
            </a:extLst>
          </p:cNvPr>
          <p:cNvGrpSpPr/>
          <p:nvPr/>
        </p:nvGrpSpPr>
        <p:grpSpPr>
          <a:xfrm>
            <a:off x="6095999" y="2521702"/>
            <a:ext cx="2283386" cy="1299272"/>
            <a:chOff x="100668" y="125820"/>
            <a:chExt cx="1602297" cy="661746"/>
          </a:xfrm>
        </p:grpSpPr>
        <p:cxnSp>
          <p:nvCxnSpPr>
            <p:cNvPr id="41" name="Connecteur droit 40">
              <a:extLst>
                <a:ext uri="{FF2B5EF4-FFF2-40B4-BE49-F238E27FC236}">
                  <a16:creationId xmlns:a16="http://schemas.microsoft.com/office/drawing/2014/main" id="{BBC55CED-F6A4-612A-2B0C-555EA31BC8E4}"/>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42" name="Connecteur droit 41">
              <a:extLst>
                <a:ext uri="{FF2B5EF4-FFF2-40B4-BE49-F238E27FC236}">
                  <a16:creationId xmlns:a16="http://schemas.microsoft.com/office/drawing/2014/main" id="{CB43A715-CA2D-B65E-B646-1B587A746F41}"/>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43" name="Rectangle 42">
            <a:extLst>
              <a:ext uri="{FF2B5EF4-FFF2-40B4-BE49-F238E27FC236}">
                <a16:creationId xmlns:a16="http://schemas.microsoft.com/office/drawing/2014/main" id="{BA26FB7A-02F1-DD83-2467-E143E705DF98}"/>
              </a:ext>
            </a:extLst>
          </p:cNvPr>
          <p:cNvSpPr/>
          <p:nvPr/>
        </p:nvSpPr>
        <p:spPr>
          <a:xfrm>
            <a:off x="8537088" y="2521754"/>
            <a:ext cx="2259478" cy="2746531"/>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r>
              <a:rPr lang="fr-FR" dirty="0"/>
              <a:t>Véhicule</a:t>
            </a:r>
          </a:p>
          <a:p>
            <a:pPr algn="ctr"/>
            <a:endParaRPr lang="fr-FR" dirty="0"/>
          </a:p>
          <a:p>
            <a:pPr algn="ctr"/>
            <a:endParaRPr lang="fr-FR" dirty="0"/>
          </a:p>
          <a:p>
            <a:pPr algn="ctr"/>
            <a:endParaRPr lang="fr-FR" dirty="0"/>
          </a:p>
          <a:p>
            <a:r>
              <a:rPr lang="fr-FR" dirty="0"/>
              <a:t>            Véhicule</a:t>
            </a:r>
          </a:p>
          <a:p>
            <a:endParaRPr lang="fr-FR" sz="1400" i="1" dirty="0"/>
          </a:p>
          <a:p>
            <a:r>
              <a:rPr lang="fr-FR" sz="1400" i="1" dirty="0"/>
              <a:t>Prix : 10 000€ </a:t>
            </a:r>
          </a:p>
          <a:p>
            <a:r>
              <a:rPr lang="fr-FR" sz="1400" i="1" dirty="0"/>
              <a:t>Année : 2005</a:t>
            </a:r>
          </a:p>
          <a:p>
            <a:r>
              <a:rPr lang="fr-FR" sz="1400" i="1" dirty="0"/>
              <a:t>Kilométrage : 1 000 km</a:t>
            </a:r>
            <a:endParaRPr lang="fr-FR" dirty="0"/>
          </a:p>
          <a:p>
            <a:pPr algn="ctr"/>
            <a:endParaRPr lang="fr-FR" dirty="0"/>
          </a:p>
          <a:p>
            <a:pPr algn="ctr"/>
            <a:endParaRPr lang="fr-FR" dirty="0"/>
          </a:p>
        </p:txBody>
      </p:sp>
      <p:sp>
        <p:nvSpPr>
          <p:cNvPr id="44" name="Rectangle 43">
            <a:extLst>
              <a:ext uri="{FF2B5EF4-FFF2-40B4-BE49-F238E27FC236}">
                <a16:creationId xmlns:a16="http://schemas.microsoft.com/office/drawing/2014/main" id="{EA1463CD-58FC-47D2-0CCB-13EE4B4AD6DA}"/>
              </a:ext>
            </a:extLst>
          </p:cNvPr>
          <p:cNvSpPr/>
          <p:nvPr/>
        </p:nvSpPr>
        <p:spPr>
          <a:xfrm>
            <a:off x="8545542" y="2517721"/>
            <a:ext cx="2259478" cy="129927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45" name="Groupe 44">
            <a:extLst>
              <a:ext uri="{FF2B5EF4-FFF2-40B4-BE49-F238E27FC236}">
                <a16:creationId xmlns:a16="http://schemas.microsoft.com/office/drawing/2014/main" id="{32407160-1A15-157E-23BA-E9C08F06856E}"/>
              </a:ext>
            </a:extLst>
          </p:cNvPr>
          <p:cNvGrpSpPr/>
          <p:nvPr/>
        </p:nvGrpSpPr>
        <p:grpSpPr>
          <a:xfrm>
            <a:off x="8537088" y="2517720"/>
            <a:ext cx="2283386" cy="1299272"/>
            <a:chOff x="100668" y="125820"/>
            <a:chExt cx="1602297" cy="661746"/>
          </a:xfrm>
        </p:grpSpPr>
        <p:cxnSp>
          <p:nvCxnSpPr>
            <p:cNvPr id="46" name="Connecteur droit 45">
              <a:extLst>
                <a:ext uri="{FF2B5EF4-FFF2-40B4-BE49-F238E27FC236}">
                  <a16:creationId xmlns:a16="http://schemas.microsoft.com/office/drawing/2014/main" id="{406C5EF5-C714-1F63-9632-73ED5664CADE}"/>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47" name="Connecteur droit 46">
              <a:extLst>
                <a:ext uri="{FF2B5EF4-FFF2-40B4-BE49-F238E27FC236}">
                  <a16:creationId xmlns:a16="http://schemas.microsoft.com/office/drawing/2014/main" id="{AD2A1164-C4C8-49B5-F89B-77E71F46AD61}"/>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930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2C5FAC-15C7-4DB8-AF98-CA73E514CCC5}"/>
              </a:ext>
            </a:extLst>
          </p:cNvPr>
          <p:cNvSpPr>
            <a:spLocks noGrp="1"/>
          </p:cNvSpPr>
          <p:nvPr>
            <p:ph type="title"/>
          </p:nvPr>
        </p:nvSpPr>
        <p:spPr>
          <a:xfrm>
            <a:off x="0" y="-1325563"/>
            <a:ext cx="10515600" cy="1325563"/>
          </a:xfrm>
        </p:spPr>
        <p:txBody>
          <a:bodyPr/>
          <a:lstStyle/>
          <a:p>
            <a:r>
              <a:rPr lang="fr-FR" dirty="0"/>
              <a:t>Détail de</a:t>
            </a:r>
            <a:r>
              <a:rPr lang="fr-FR" baseline="0" dirty="0"/>
              <a:t> la mission</a:t>
            </a:r>
            <a:endParaRPr lang="fr-FR" dirty="0"/>
          </a:p>
        </p:txBody>
      </p:sp>
      <p:sp>
        <p:nvSpPr>
          <p:cNvPr id="6" name="Rectangle 5">
            <a:extLst>
              <a:ext uri="{FF2B5EF4-FFF2-40B4-BE49-F238E27FC236}">
                <a16:creationId xmlns:a16="http://schemas.microsoft.com/office/drawing/2014/main" id="{986307AF-3B02-4499-A443-9F8E0C41C100}"/>
              </a:ext>
            </a:extLst>
          </p:cNvPr>
          <p:cNvSpPr/>
          <p:nvPr/>
        </p:nvSpPr>
        <p:spPr>
          <a:xfrm>
            <a:off x="883007" y="3312753"/>
            <a:ext cx="6151919" cy="2595162"/>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Détail du véhicule</a:t>
            </a:r>
          </a:p>
          <a:p>
            <a:r>
              <a:rPr lang="fr-FR" sz="1400" i="1" dirty="0"/>
              <a:t>Lorem : Ipsum</a:t>
            </a:r>
          </a:p>
          <a:p>
            <a:r>
              <a:rPr lang="fr-FR" sz="1400" i="1" dirty="0"/>
              <a:t>Lorem : Ipsum</a:t>
            </a:r>
          </a:p>
          <a:p>
            <a:r>
              <a:rPr lang="fr-FR" sz="1400" i="1" dirty="0"/>
              <a:t>Lorem : Ipsum</a:t>
            </a:r>
          </a:p>
          <a:p>
            <a:r>
              <a:rPr lang="fr-FR" sz="1400" i="1" dirty="0"/>
              <a:t>Lorem : Sed ut </a:t>
            </a:r>
            <a:r>
              <a:rPr lang="fr-FR" sz="1400" i="1" dirty="0" err="1"/>
              <a:t>perspiciatis</a:t>
            </a:r>
            <a:r>
              <a:rPr lang="fr-FR" sz="1400" i="1" dirty="0"/>
              <a:t> </a:t>
            </a:r>
            <a:r>
              <a:rPr lang="fr-FR" sz="1400" i="1" dirty="0" err="1"/>
              <a:t>unde</a:t>
            </a:r>
            <a:r>
              <a:rPr lang="fr-FR" sz="1400" i="1" dirty="0"/>
              <a:t> </a:t>
            </a:r>
            <a:r>
              <a:rPr lang="fr-FR" sz="1400" i="1" dirty="0" err="1"/>
              <a:t>omnis</a:t>
            </a:r>
            <a:r>
              <a:rPr lang="fr-FR" sz="1400" i="1" dirty="0"/>
              <a:t> </a:t>
            </a:r>
            <a:r>
              <a:rPr lang="fr-FR" sz="1400" i="1" dirty="0" err="1"/>
              <a:t>iste</a:t>
            </a:r>
            <a:r>
              <a:rPr lang="fr-FR" sz="1400" i="1" dirty="0"/>
              <a:t> </a:t>
            </a:r>
            <a:r>
              <a:rPr lang="fr-FR" sz="1400" i="1" dirty="0" err="1"/>
              <a:t>natus</a:t>
            </a:r>
            <a:r>
              <a:rPr lang="fr-FR" sz="1400" i="1" dirty="0"/>
              <a:t> </a:t>
            </a:r>
            <a:r>
              <a:rPr lang="fr-FR" sz="1400" i="1" dirty="0" err="1"/>
              <a:t>error</a:t>
            </a:r>
            <a:r>
              <a:rPr lang="fr-FR" sz="1400" i="1" dirty="0"/>
              <a:t> </a:t>
            </a:r>
            <a:r>
              <a:rPr lang="fr-FR" sz="1400" i="1" dirty="0" err="1"/>
              <a:t>sit</a:t>
            </a:r>
            <a:r>
              <a:rPr lang="fr-FR" sz="1400" i="1" dirty="0"/>
              <a:t> </a:t>
            </a:r>
            <a:r>
              <a:rPr lang="fr-FR" sz="1400" i="1" dirty="0" err="1"/>
              <a:t>voluptatem</a:t>
            </a:r>
            <a:r>
              <a:rPr lang="fr-FR" sz="1400" i="1" dirty="0"/>
              <a:t> </a:t>
            </a:r>
            <a:r>
              <a:rPr lang="fr-FR" sz="1400" i="1" dirty="0" err="1"/>
              <a:t>accusantium</a:t>
            </a:r>
            <a:r>
              <a:rPr lang="fr-FR" sz="1400" i="1" dirty="0"/>
              <a:t> </a:t>
            </a:r>
            <a:r>
              <a:rPr lang="fr-FR" sz="1400" i="1" dirty="0" err="1"/>
              <a:t>doloremque</a:t>
            </a:r>
            <a:r>
              <a:rPr lang="fr-FR" sz="1400" i="1" dirty="0"/>
              <a:t> </a:t>
            </a:r>
            <a:r>
              <a:rPr lang="fr-FR" sz="1400" i="1" dirty="0" err="1"/>
              <a:t>laudantium</a:t>
            </a:r>
            <a:r>
              <a:rPr lang="fr-FR" sz="1400" i="1" dirty="0"/>
              <a:t>, </a:t>
            </a:r>
            <a:r>
              <a:rPr lang="fr-FR" sz="1400" i="1" dirty="0" err="1"/>
              <a:t>totam</a:t>
            </a:r>
            <a:r>
              <a:rPr lang="fr-FR" sz="1400" i="1" dirty="0"/>
              <a:t> rem </a:t>
            </a:r>
            <a:r>
              <a:rPr lang="fr-FR" sz="1400" i="1" dirty="0" err="1"/>
              <a:t>aperiam</a:t>
            </a:r>
            <a:r>
              <a:rPr lang="fr-FR" sz="1400" i="1" dirty="0"/>
              <a:t>, </a:t>
            </a:r>
            <a:r>
              <a:rPr lang="fr-FR" sz="1400" i="1" dirty="0" err="1"/>
              <a:t>eaque</a:t>
            </a:r>
            <a:r>
              <a:rPr lang="fr-FR" sz="1400" i="1" dirty="0"/>
              <a:t> </a:t>
            </a:r>
            <a:r>
              <a:rPr lang="fr-FR" sz="1400" i="1" dirty="0" err="1"/>
              <a:t>ipsa</a:t>
            </a:r>
            <a:r>
              <a:rPr lang="fr-FR" sz="1400" i="1" dirty="0"/>
              <a:t> </a:t>
            </a:r>
            <a:r>
              <a:rPr lang="fr-FR" sz="1400" i="1" dirty="0" err="1"/>
              <a:t>quae</a:t>
            </a:r>
            <a:r>
              <a:rPr lang="fr-FR" sz="1400" i="1" dirty="0"/>
              <a:t> ab </a:t>
            </a:r>
            <a:r>
              <a:rPr lang="fr-FR" sz="1400" i="1" dirty="0" err="1"/>
              <a:t>illo</a:t>
            </a:r>
            <a:r>
              <a:rPr lang="fr-FR" sz="1400" i="1" dirty="0"/>
              <a:t> </a:t>
            </a:r>
            <a:r>
              <a:rPr lang="fr-FR" sz="1400" i="1" dirty="0" err="1"/>
              <a:t>inventore</a:t>
            </a:r>
            <a:r>
              <a:rPr lang="fr-FR" sz="1400" i="1" dirty="0"/>
              <a:t> </a:t>
            </a:r>
            <a:r>
              <a:rPr lang="fr-FR" sz="1400" i="1" dirty="0" err="1"/>
              <a:t>veritatis</a:t>
            </a:r>
            <a:r>
              <a:rPr lang="fr-FR" sz="1400" i="1" dirty="0"/>
              <a:t> et quasi </a:t>
            </a:r>
            <a:r>
              <a:rPr lang="fr-FR" sz="1400" i="1" dirty="0" err="1"/>
              <a:t>architecto</a:t>
            </a:r>
            <a:r>
              <a:rPr lang="fr-FR" sz="1400" i="1" dirty="0"/>
              <a:t> </a:t>
            </a:r>
            <a:r>
              <a:rPr lang="fr-FR" sz="1400" i="1" dirty="0" err="1"/>
              <a:t>beatae</a:t>
            </a:r>
            <a:r>
              <a:rPr lang="fr-FR" sz="1400" i="1" dirty="0"/>
              <a:t> vitae dicta </a:t>
            </a:r>
            <a:r>
              <a:rPr lang="fr-FR" sz="1400" i="1" dirty="0" err="1"/>
              <a:t>sunt</a:t>
            </a:r>
            <a:r>
              <a:rPr lang="fr-FR" sz="1400" i="1" dirty="0"/>
              <a:t> </a:t>
            </a:r>
            <a:r>
              <a:rPr lang="fr-FR" sz="1400" i="1" dirty="0" err="1"/>
              <a:t>explicabo</a:t>
            </a:r>
            <a:r>
              <a:rPr lang="fr-FR" sz="1400" i="1" dirty="0"/>
              <a:t>. Nemo </a:t>
            </a:r>
            <a:r>
              <a:rPr lang="fr-FR" sz="1400" i="1" dirty="0" err="1"/>
              <a:t>enim</a:t>
            </a:r>
            <a:r>
              <a:rPr lang="fr-FR" sz="1400" i="1" dirty="0"/>
              <a:t> </a:t>
            </a:r>
            <a:r>
              <a:rPr lang="fr-FR" sz="1400" i="1" dirty="0" err="1"/>
              <a:t>ipsam</a:t>
            </a:r>
            <a:r>
              <a:rPr lang="fr-FR" sz="1400" i="1" dirty="0"/>
              <a:t> </a:t>
            </a:r>
            <a:r>
              <a:rPr lang="fr-FR" sz="1400" i="1" dirty="0" err="1"/>
              <a:t>voluptatem</a:t>
            </a:r>
            <a:r>
              <a:rPr lang="fr-FR" sz="1400" i="1" dirty="0"/>
              <a:t> quia </a:t>
            </a:r>
            <a:r>
              <a:rPr lang="fr-FR" sz="1400" i="1" dirty="0" err="1"/>
              <a:t>voluptas</a:t>
            </a:r>
            <a:r>
              <a:rPr lang="fr-FR" sz="1400" i="1" dirty="0"/>
              <a:t> </a:t>
            </a:r>
            <a:r>
              <a:rPr lang="fr-FR" sz="1400" i="1" dirty="0" err="1"/>
              <a:t>sit</a:t>
            </a:r>
            <a:r>
              <a:rPr lang="fr-FR" sz="1400" i="1" dirty="0"/>
              <a:t> </a:t>
            </a:r>
            <a:r>
              <a:rPr lang="fr-FR" sz="1400" i="1" dirty="0" err="1"/>
              <a:t>aspernatur</a:t>
            </a:r>
            <a:r>
              <a:rPr lang="fr-FR" sz="1400" i="1" dirty="0"/>
              <a:t> </a:t>
            </a:r>
            <a:r>
              <a:rPr lang="fr-FR" sz="1400" i="1" dirty="0" err="1"/>
              <a:t>aut</a:t>
            </a:r>
            <a:r>
              <a:rPr lang="fr-FR" sz="1400" i="1" dirty="0"/>
              <a:t> </a:t>
            </a:r>
            <a:r>
              <a:rPr lang="fr-FR" sz="1400" i="1" dirty="0" err="1"/>
              <a:t>odit</a:t>
            </a:r>
            <a:r>
              <a:rPr lang="fr-FR" sz="1400" i="1" dirty="0"/>
              <a:t> </a:t>
            </a:r>
            <a:r>
              <a:rPr lang="fr-FR" sz="1400" i="1" dirty="0" err="1"/>
              <a:t>aut</a:t>
            </a:r>
            <a:r>
              <a:rPr lang="fr-FR" sz="1400" i="1" dirty="0"/>
              <a:t> </a:t>
            </a:r>
            <a:r>
              <a:rPr lang="fr-FR" sz="1400" i="1" dirty="0" err="1"/>
              <a:t>fugit</a:t>
            </a:r>
            <a:r>
              <a:rPr lang="fr-FR" sz="1400" i="1" dirty="0"/>
              <a:t>, </a:t>
            </a:r>
            <a:r>
              <a:rPr lang="fr-FR" sz="1400" i="1" dirty="0" err="1"/>
              <a:t>sed</a:t>
            </a:r>
            <a:r>
              <a:rPr lang="fr-FR" sz="1400" i="1" dirty="0"/>
              <a:t> quia </a:t>
            </a:r>
            <a:r>
              <a:rPr lang="fr-FR" sz="1400" i="1" dirty="0" err="1"/>
              <a:t>consequuntur</a:t>
            </a:r>
            <a:r>
              <a:rPr lang="fr-FR" sz="1400" i="1" dirty="0"/>
              <a:t> </a:t>
            </a:r>
            <a:r>
              <a:rPr lang="fr-FR" sz="1400" i="1" dirty="0" err="1"/>
              <a:t>magni</a:t>
            </a:r>
            <a:r>
              <a:rPr lang="fr-FR" sz="1400" i="1" dirty="0"/>
              <a:t> </a:t>
            </a:r>
            <a:r>
              <a:rPr lang="fr-FR" sz="1400" i="1" dirty="0" err="1"/>
              <a:t>dolores</a:t>
            </a:r>
            <a:r>
              <a:rPr lang="fr-FR" sz="1400" i="1" dirty="0"/>
              <a:t> </a:t>
            </a:r>
            <a:r>
              <a:rPr lang="fr-FR" sz="1400" i="1" dirty="0" err="1"/>
              <a:t>eos</a:t>
            </a:r>
            <a:r>
              <a:rPr lang="fr-FR" sz="1400" i="1" dirty="0"/>
              <a:t> qui </a:t>
            </a:r>
            <a:r>
              <a:rPr lang="fr-FR" sz="1400" i="1" dirty="0" err="1"/>
              <a:t>ratione</a:t>
            </a:r>
            <a:r>
              <a:rPr lang="fr-FR" sz="1400" i="1" dirty="0"/>
              <a:t> </a:t>
            </a:r>
            <a:r>
              <a:rPr lang="fr-FR" sz="1400" i="1" dirty="0" err="1"/>
              <a:t>voluptatem</a:t>
            </a:r>
            <a:r>
              <a:rPr lang="fr-FR" sz="1400" i="1" dirty="0"/>
              <a:t> </a:t>
            </a:r>
            <a:r>
              <a:rPr lang="fr-FR" sz="1400" i="1" dirty="0" err="1"/>
              <a:t>sequi</a:t>
            </a:r>
            <a:r>
              <a:rPr lang="fr-FR" sz="1400" i="1" dirty="0"/>
              <a:t> </a:t>
            </a:r>
            <a:r>
              <a:rPr lang="fr-FR" sz="1400" i="1" dirty="0" err="1"/>
              <a:t>nesciunt</a:t>
            </a:r>
            <a:r>
              <a:rPr lang="fr-FR" sz="1400" i="1" dirty="0"/>
              <a:t>. </a:t>
            </a:r>
            <a:r>
              <a:rPr lang="fr-FR" sz="1400" i="1" dirty="0" err="1"/>
              <a:t>Neque</a:t>
            </a:r>
            <a:r>
              <a:rPr lang="fr-FR" sz="1400" i="1" dirty="0"/>
              <a:t> </a:t>
            </a:r>
            <a:r>
              <a:rPr lang="fr-FR" sz="1400" i="1" dirty="0" err="1"/>
              <a:t>porro</a:t>
            </a:r>
            <a:r>
              <a:rPr lang="fr-FR" sz="1400" i="1" dirty="0"/>
              <a:t> </a:t>
            </a:r>
            <a:r>
              <a:rPr lang="fr-FR" sz="1400" i="1" dirty="0" err="1"/>
              <a:t>quisquam</a:t>
            </a:r>
            <a:r>
              <a:rPr lang="fr-FR" sz="1400" i="1" dirty="0"/>
              <a:t> est, qui </a:t>
            </a:r>
            <a:r>
              <a:rPr lang="fr-FR" sz="1400" i="1" dirty="0" err="1"/>
              <a:t>dolorem</a:t>
            </a:r>
            <a:r>
              <a:rPr lang="fr-FR" sz="1400" i="1" dirty="0"/>
              <a:t> ipsum quia </a:t>
            </a:r>
            <a:r>
              <a:rPr lang="fr-FR" sz="1400" i="1" dirty="0" err="1"/>
              <a:t>dolor</a:t>
            </a:r>
            <a:r>
              <a:rPr lang="fr-FR" sz="1400" i="1" dirty="0"/>
              <a:t> </a:t>
            </a:r>
            <a:r>
              <a:rPr lang="fr-FR" sz="1400" i="1" dirty="0" err="1"/>
              <a:t>sit</a:t>
            </a:r>
            <a:r>
              <a:rPr lang="fr-FR" sz="1400" i="1" dirty="0"/>
              <a:t> </a:t>
            </a:r>
            <a:r>
              <a:rPr lang="fr-FR" sz="1400" i="1" dirty="0" err="1"/>
              <a:t>amet</a:t>
            </a:r>
            <a:r>
              <a:rPr lang="fr-FR" sz="1400" i="1" dirty="0"/>
              <a:t>,</a:t>
            </a:r>
          </a:p>
          <a:p>
            <a:pPr algn="ctr"/>
            <a:endParaRPr lang="fr-FR" dirty="0"/>
          </a:p>
        </p:txBody>
      </p:sp>
      <p:sp>
        <p:nvSpPr>
          <p:cNvPr id="10" name="Rectangle 9">
            <a:extLst>
              <a:ext uri="{FF2B5EF4-FFF2-40B4-BE49-F238E27FC236}">
                <a16:creationId xmlns:a16="http://schemas.microsoft.com/office/drawing/2014/main" id="{EB5FBD8E-CFB3-4E53-95CF-36A0825CF7EA}"/>
              </a:ext>
            </a:extLst>
          </p:cNvPr>
          <p:cNvSpPr/>
          <p:nvPr/>
        </p:nvSpPr>
        <p:spPr>
          <a:xfrm>
            <a:off x="810733" y="1550589"/>
            <a:ext cx="10371793" cy="1659672"/>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Galerie</a:t>
            </a:r>
          </a:p>
        </p:txBody>
      </p:sp>
      <p:sp>
        <p:nvSpPr>
          <p:cNvPr id="4" name="Rectangle 3">
            <a:extLst>
              <a:ext uri="{FF2B5EF4-FFF2-40B4-BE49-F238E27FC236}">
                <a16:creationId xmlns:a16="http://schemas.microsoft.com/office/drawing/2014/main" id="{3D8CEB5C-B586-078D-5942-BDAF58EB8745}"/>
              </a:ext>
            </a:extLst>
          </p:cNvPr>
          <p:cNvSpPr/>
          <p:nvPr/>
        </p:nvSpPr>
        <p:spPr>
          <a:xfrm>
            <a:off x="7149477" y="3329307"/>
            <a:ext cx="4159516" cy="259516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44F44470-1AD7-27A3-2304-74185CB7B499}"/>
              </a:ext>
            </a:extLst>
          </p:cNvPr>
          <p:cNvSpPr/>
          <p:nvPr/>
        </p:nvSpPr>
        <p:spPr>
          <a:xfrm>
            <a:off x="7285981" y="4058549"/>
            <a:ext cx="1817878" cy="233058"/>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Nom</a:t>
            </a:r>
          </a:p>
        </p:txBody>
      </p:sp>
      <p:sp>
        <p:nvSpPr>
          <p:cNvPr id="7" name="Rectangle 6">
            <a:extLst>
              <a:ext uri="{FF2B5EF4-FFF2-40B4-BE49-F238E27FC236}">
                <a16:creationId xmlns:a16="http://schemas.microsoft.com/office/drawing/2014/main" id="{2C9C0D4C-EE0B-17EC-0698-35A910ED72A8}"/>
              </a:ext>
            </a:extLst>
          </p:cNvPr>
          <p:cNvSpPr/>
          <p:nvPr/>
        </p:nvSpPr>
        <p:spPr>
          <a:xfrm>
            <a:off x="7285981" y="4332378"/>
            <a:ext cx="1817878" cy="233058"/>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Prénom</a:t>
            </a:r>
          </a:p>
        </p:txBody>
      </p:sp>
      <p:sp>
        <p:nvSpPr>
          <p:cNvPr id="8" name="Rectangle 7">
            <a:extLst>
              <a:ext uri="{FF2B5EF4-FFF2-40B4-BE49-F238E27FC236}">
                <a16:creationId xmlns:a16="http://schemas.microsoft.com/office/drawing/2014/main" id="{E2F2498B-13CB-DD30-6732-D7256EAA1C6C}"/>
              </a:ext>
            </a:extLst>
          </p:cNvPr>
          <p:cNvSpPr/>
          <p:nvPr/>
        </p:nvSpPr>
        <p:spPr>
          <a:xfrm>
            <a:off x="8681057" y="5625506"/>
            <a:ext cx="1568975" cy="264149"/>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Envoyer</a:t>
            </a:r>
          </a:p>
        </p:txBody>
      </p:sp>
      <p:sp>
        <p:nvSpPr>
          <p:cNvPr id="9" name="Rectangle 8">
            <a:extLst>
              <a:ext uri="{FF2B5EF4-FFF2-40B4-BE49-F238E27FC236}">
                <a16:creationId xmlns:a16="http://schemas.microsoft.com/office/drawing/2014/main" id="{4653D8A6-5BBC-2BA3-950F-93693621D8F2}"/>
              </a:ext>
            </a:extLst>
          </p:cNvPr>
          <p:cNvSpPr/>
          <p:nvPr/>
        </p:nvSpPr>
        <p:spPr>
          <a:xfrm>
            <a:off x="7285982" y="3370078"/>
            <a:ext cx="3955266" cy="36172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lumMod val="95000"/>
                    <a:lumOff val="5000"/>
                  </a:schemeClr>
                </a:solidFill>
              </a:rPr>
              <a:t>Formulaire de contact</a:t>
            </a:r>
          </a:p>
        </p:txBody>
      </p:sp>
      <p:sp>
        <p:nvSpPr>
          <p:cNvPr id="15" name="Rectangle 14">
            <a:extLst>
              <a:ext uri="{FF2B5EF4-FFF2-40B4-BE49-F238E27FC236}">
                <a16:creationId xmlns:a16="http://schemas.microsoft.com/office/drawing/2014/main" id="{8BCF7544-049E-44BC-54BB-3B20C79CF6FA}"/>
              </a:ext>
            </a:extLst>
          </p:cNvPr>
          <p:cNvSpPr/>
          <p:nvPr/>
        </p:nvSpPr>
        <p:spPr>
          <a:xfrm>
            <a:off x="7285981" y="4606207"/>
            <a:ext cx="1817878" cy="233058"/>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Email</a:t>
            </a:r>
          </a:p>
        </p:txBody>
      </p:sp>
      <p:sp>
        <p:nvSpPr>
          <p:cNvPr id="17" name="Rectangle 16">
            <a:extLst>
              <a:ext uri="{FF2B5EF4-FFF2-40B4-BE49-F238E27FC236}">
                <a16:creationId xmlns:a16="http://schemas.microsoft.com/office/drawing/2014/main" id="{28E34D24-6116-8BC0-5D21-20A5F07E83C3}"/>
              </a:ext>
            </a:extLst>
          </p:cNvPr>
          <p:cNvSpPr/>
          <p:nvPr/>
        </p:nvSpPr>
        <p:spPr>
          <a:xfrm>
            <a:off x="7285981" y="4880036"/>
            <a:ext cx="1817878" cy="233058"/>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Téléphone</a:t>
            </a:r>
          </a:p>
        </p:txBody>
      </p:sp>
      <p:sp>
        <p:nvSpPr>
          <p:cNvPr id="19" name="Rectangle 18">
            <a:extLst>
              <a:ext uri="{FF2B5EF4-FFF2-40B4-BE49-F238E27FC236}">
                <a16:creationId xmlns:a16="http://schemas.microsoft.com/office/drawing/2014/main" id="{93EBC03E-CB5F-44DD-5BC3-AE341495BC1E}"/>
              </a:ext>
            </a:extLst>
          </p:cNvPr>
          <p:cNvSpPr/>
          <p:nvPr/>
        </p:nvSpPr>
        <p:spPr>
          <a:xfrm>
            <a:off x="7285981" y="5164402"/>
            <a:ext cx="1817878" cy="233058"/>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Message</a:t>
            </a:r>
          </a:p>
        </p:txBody>
      </p:sp>
      <p:sp>
        <p:nvSpPr>
          <p:cNvPr id="21" name="Rectangle 20">
            <a:extLst>
              <a:ext uri="{FF2B5EF4-FFF2-40B4-BE49-F238E27FC236}">
                <a16:creationId xmlns:a16="http://schemas.microsoft.com/office/drawing/2014/main" id="{DEF5D449-A936-C763-C511-1531EF39CE27}"/>
              </a:ext>
            </a:extLst>
          </p:cNvPr>
          <p:cNvSpPr/>
          <p:nvPr/>
        </p:nvSpPr>
        <p:spPr>
          <a:xfrm>
            <a:off x="7285981" y="3772578"/>
            <a:ext cx="1817878" cy="233058"/>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sp>
        <p:nvSpPr>
          <p:cNvPr id="23" name="Rectangle 22">
            <a:extLst>
              <a:ext uri="{FF2B5EF4-FFF2-40B4-BE49-F238E27FC236}">
                <a16:creationId xmlns:a16="http://schemas.microsoft.com/office/drawing/2014/main" id="{CA103C97-DBC6-76C4-02FA-2BACD37D9DDE}"/>
              </a:ext>
            </a:extLst>
          </p:cNvPr>
          <p:cNvSpPr/>
          <p:nvPr/>
        </p:nvSpPr>
        <p:spPr>
          <a:xfrm>
            <a:off x="9240362" y="3788903"/>
            <a:ext cx="200088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sp>
        <p:nvSpPr>
          <p:cNvPr id="24" name="Rectangle 23">
            <a:extLst>
              <a:ext uri="{FF2B5EF4-FFF2-40B4-BE49-F238E27FC236}">
                <a16:creationId xmlns:a16="http://schemas.microsoft.com/office/drawing/2014/main" id="{E76F78D2-6C1C-72CF-4C71-522B9C9204BF}"/>
              </a:ext>
            </a:extLst>
          </p:cNvPr>
          <p:cNvSpPr/>
          <p:nvPr/>
        </p:nvSpPr>
        <p:spPr>
          <a:xfrm>
            <a:off x="9240361" y="4603902"/>
            <a:ext cx="200088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sp>
        <p:nvSpPr>
          <p:cNvPr id="25" name="Rectangle 24">
            <a:extLst>
              <a:ext uri="{FF2B5EF4-FFF2-40B4-BE49-F238E27FC236}">
                <a16:creationId xmlns:a16="http://schemas.microsoft.com/office/drawing/2014/main" id="{53326B5A-4619-3E31-E073-0AA55782DC77}"/>
              </a:ext>
            </a:extLst>
          </p:cNvPr>
          <p:cNvSpPr/>
          <p:nvPr/>
        </p:nvSpPr>
        <p:spPr>
          <a:xfrm>
            <a:off x="9240361" y="4887797"/>
            <a:ext cx="200088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sp>
        <p:nvSpPr>
          <p:cNvPr id="26" name="Rectangle 25">
            <a:extLst>
              <a:ext uri="{FF2B5EF4-FFF2-40B4-BE49-F238E27FC236}">
                <a16:creationId xmlns:a16="http://schemas.microsoft.com/office/drawing/2014/main" id="{39A35BC3-E820-3B33-455E-D619178C4CB4}"/>
              </a:ext>
            </a:extLst>
          </p:cNvPr>
          <p:cNvSpPr/>
          <p:nvPr/>
        </p:nvSpPr>
        <p:spPr>
          <a:xfrm>
            <a:off x="9242040" y="5164401"/>
            <a:ext cx="1999208" cy="418949"/>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Sujet</a:t>
            </a:r>
          </a:p>
        </p:txBody>
      </p:sp>
      <p:sp>
        <p:nvSpPr>
          <p:cNvPr id="27" name="Rectangle 26">
            <a:extLst>
              <a:ext uri="{FF2B5EF4-FFF2-40B4-BE49-F238E27FC236}">
                <a16:creationId xmlns:a16="http://schemas.microsoft.com/office/drawing/2014/main" id="{4B3C2F02-2876-8076-AED7-0AAD0A501B55}"/>
              </a:ext>
            </a:extLst>
          </p:cNvPr>
          <p:cNvSpPr/>
          <p:nvPr/>
        </p:nvSpPr>
        <p:spPr>
          <a:xfrm>
            <a:off x="9242038" y="4075587"/>
            <a:ext cx="1982433"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sp>
        <p:nvSpPr>
          <p:cNvPr id="28" name="Rectangle 27">
            <a:extLst>
              <a:ext uri="{FF2B5EF4-FFF2-40B4-BE49-F238E27FC236}">
                <a16:creationId xmlns:a16="http://schemas.microsoft.com/office/drawing/2014/main" id="{E3095A25-90ED-F1AB-4259-D01329AF6446}"/>
              </a:ext>
            </a:extLst>
          </p:cNvPr>
          <p:cNvSpPr/>
          <p:nvPr/>
        </p:nvSpPr>
        <p:spPr>
          <a:xfrm>
            <a:off x="9242040" y="4336561"/>
            <a:ext cx="1982432"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sp>
        <p:nvSpPr>
          <p:cNvPr id="13" name="Rectangle 12">
            <a:extLst>
              <a:ext uri="{FF2B5EF4-FFF2-40B4-BE49-F238E27FC236}">
                <a16:creationId xmlns:a16="http://schemas.microsoft.com/office/drawing/2014/main" id="{4E1AA53A-7B24-C2FF-01E4-56BBCBE0DA9E}"/>
              </a:ext>
            </a:extLst>
          </p:cNvPr>
          <p:cNvSpPr/>
          <p:nvPr/>
        </p:nvSpPr>
        <p:spPr>
          <a:xfrm>
            <a:off x="-8389" y="6086693"/>
            <a:ext cx="6536384" cy="795264"/>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Horaires : </a:t>
            </a:r>
          </a:p>
        </p:txBody>
      </p:sp>
      <p:sp>
        <p:nvSpPr>
          <p:cNvPr id="14" name="Rectangle 13">
            <a:extLst>
              <a:ext uri="{FF2B5EF4-FFF2-40B4-BE49-F238E27FC236}">
                <a16:creationId xmlns:a16="http://schemas.microsoft.com/office/drawing/2014/main" id="{A93CB70B-E704-64DC-6241-85B238B51636}"/>
              </a:ext>
            </a:extLst>
          </p:cNvPr>
          <p:cNvSpPr/>
          <p:nvPr/>
        </p:nvSpPr>
        <p:spPr>
          <a:xfrm>
            <a:off x="6536383" y="6088501"/>
            <a:ext cx="5655615" cy="793455"/>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Contact</a:t>
            </a:r>
          </a:p>
        </p:txBody>
      </p:sp>
      <p:sp>
        <p:nvSpPr>
          <p:cNvPr id="3" name="Rectangle 2">
            <a:extLst>
              <a:ext uri="{FF2B5EF4-FFF2-40B4-BE49-F238E27FC236}">
                <a16:creationId xmlns:a16="http://schemas.microsoft.com/office/drawing/2014/main" id="{F3C2A825-2024-427E-6AB2-66D4D5683BF5}"/>
              </a:ext>
            </a:extLst>
          </p:cNvPr>
          <p:cNvSpPr/>
          <p:nvPr/>
        </p:nvSpPr>
        <p:spPr>
          <a:xfrm>
            <a:off x="109122" y="125821"/>
            <a:ext cx="158552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sp>
        <p:nvSpPr>
          <p:cNvPr id="11" name="Rectangle 10">
            <a:extLst>
              <a:ext uri="{FF2B5EF4-FFF2-40B4-BE49-F238E27FC236}">
                <a16:creationId xmlns:a16="http://schemas.microsoft.com/office/drawing/2014/main" id="{0671AFDC-09F7-8DB5-43B7-7E4411B8FEDA}"/>
              </a:ext>
            </a:extLst>
          </p:cNvPr>
          <p:cNvSpPr/>
          <p:nvPr/>
        </p:nvSpPr>
        <p:spPr>
          <a:xfrm>
            <a:off x="1847741" y="125820"/>
            <a:ext cx="8386827" cy="661746"/>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Garage V Parrot</a:t>
            </a:r>
          </a:p>
        </p:txBody>
      </p:sp>
      <p:sp>
        <p:nvSpPr>
          <p:cNvPr id="12" name="Rectangle 11">
            <a:extLst>
              <a:ext uri="{FF2B5EF4-FFF2-40B4-BE49-F238E27FC236}">
                <a16:creationId xmlns:a16="http://schemas.microsoft.com/office/drawing/2014/main" id="{46EBE9CE-33D6-F0E9-1C65-6F470843F088}"/>
              </a:ext>
            </a:extLst>
          </p:cNvPr>
          <p:cNvSpPr/>
          <p:nvPr/>
        </p:nvSpPr>
        <p:spPr>
          <a:xfrm>
            <a:off x="862033" y="1044310"/>
            <a:ext cx="10358242" cy="391298"/>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Navigation</a:t>
            </a:r>
          </a:p>
        </p:txBody>
      </p:sp>
      <p:grpSp>
        <p:nvGrpSpPr>
          <p:cNvPr id="29" name="Groupe 28">
            <a:extLst>
              <a:ext uri="{FF2B5EF4-FFF2-40B4-BE49-F238E27FC236}">
                <a16:creationId xmlns:a16="http://schemas.microsoft.com/office/drawing/2014/main" id="{D1F548CA-B27E-10E8-3820-DAD41317D584}"/>
              </a:ext>
            </a:extLst>
          </p:cNvPr>
          <p:cNvGrpSpPr/>
          <p:nvPr/>
        </p:nvGrpSpPr>
        <p:grpSpPr>
          <a:xfrm>
            <a:off x="100668" y="125820"/>
            <a:ext cx="1602297" cy="661746"/>
            <a:chOff x="100668" y="125820"/>
            <a:chExt cx="1602297" cy="661746"/>
          </a:xfrm>
        </p:grpSpPr>
        <p:cxnSp>
          <p:nvCxnSpPr>
            <p:cNvPr id="30" name="Connecteur droit 29">
              <a:extLst>
                <a:ext uri="{FF2B5EF4-FFF2-40B4-BE49-F238E27FC236}">
                  <a16:creationId xmlns:a16="http://schemas.microsoft.com/office/drawing/2014/main" id="{4E6929FC-7FA7-52DA-9599-61F12FAEC770}"/>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31" name="Connecteur droit 30">
              <a:extLst>
                <a:ext uri="{FF2B5EF4-FFF2-40B4-BE49-F238E27FC236}">
                  <a16:creationId xmlns:a16="http://schemas.microsoft.com/office/drawing/2014/main" id="{EF897453-3012-693C-95A0-7DFEC5983660}"/>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32" name="Rectangle 31">
            <a:extLst>
              <a:ext uri="{FF2B5EF4-FFF2-40B4-BE49-F238E27FC236}">
                <a16:creationId xmlns:a16="http://schemas.microsoft.com/office/drawing/2014/main" id="{7D52B8F5-ABA9-9215-C418-8A78BE060573}"/>
              </a:ext>
            </a:extLst>
          </p:cNvPr>
          <p:cNvSpPr/>
          <p:nvPr/>
        </p:nvSpPr>
        <p:spPr>
          <a:xfrm>
            <a:off x="10448488" y="125821"/>
            <a:ext cx="158552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cxnSp>
        <p:nvCxnSpPr>
          <p:cNvPr id="33" name="Connecteur droit 32">
            <a:extLst>
              <a:ext uri="{FF2B5EF4-FFF2-40B4-BE49-F238E27FC236}">
                <a16:creationId xmlns:a16="http://schemas.microsoft.com/office/drawing/2014/main" id="{33EDE9F7-8E96-2B39-3A97-FCA25D42C149}"/>
              </a:ext>
            </a:extLst>
          </p:cNvPr>
          <p:cNvCxnSpPr/>
          <p:nvPr/>
        </p:nvCxnSpPr>
        <p:spPr>
          <a:xfrm>
            <a:off x="10448488" y="127512"/>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34" name="Connecteur droit 33">
            <a:extLst>
              <a:ext uri="{FF2B5EF4-FFF2-40B4-BE49-F238E27FC236}">
                <a16:creationId xmlns:a16="http://schemas.microsoft.com/office/drawing/2014/main" id="{9EAFCB9D-779A-5E65-5BBB-45AE25D0EF5F}"/>
              </a:ext>
            </a:extLst>
          </p:cNvPr>
          <p:cNvCxnSpPr>
            <a:cxnSpLocks/>
          </p:cNvCxnSpPr>
          <p:nvPr/>
        </p:nvCxnSpPr>
        <p:spPr>
          <a:xfrm flipV="1">
            <a:off x="10456942" y="127512"/>
            <a:ext cx="1593843" cy="661746"/>
          </a:xfrm>
          <a:prstGeom prst="line">
            <a:avLst/>
          </a:prstGeom>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21B0CF08-087A-8D4D-A8BD-BA3664A57AA0}"/>
              </a:ext>
            </a:extLst>
          </p:cNvPr>
          <p:cNvSpPr/>
          <p:nvPr/>
        </p:nvSpPr>
        <p:spPr>
          <a:xfrm>
            <a:off x="-8389" y="6080110"/>
            <a:ext cx="3288484" cy="793457"/>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t>Horaires :   </a:t>
            </a:r>
            <a:r>
              <a:rPr lang="fr-FR" sz="1050" dirty="0"/>
              <a:t>Lundi : </a:t>
            </a:r>
            <a:r>
              <a:rPr lang="fr-FR" sz="1050" dirty="0" err="1"/>
              <a:t>9h00-12h00</a:t>
            </a:r>
            <a:r>
              <a:rPr lang="fr-FR" sz="1050" dirty="0"/>
              <a:t> et </a:t>
            </a:r>
            <a:r>
              <a:rPr lang="fr-FR" sz="1050" dirty="0" err="1"/>
              <a:t>15h00-19h00</a:t>
            </a:r>
            <a:endParaRPr lang="fr-FR" sz="1050" dirty="0"/>
          </a:p>
          <a:p>
            <a:r>
              <a:rPr lang="fr-FR" sz="1050" dirty="0"/>
              <a:t>	Mardi : </a:t>
            </a:r>
            <a:r>
              <a:rPr lang="fr-FR" sz="1050" dirty="0" err="1"/>
              <a:t>9h00-12h00</a:t>
            </a:r>
            <a:r>
              <a:rPr lang="fr-FR" sz="1050" dirty="0"/>
              <a:t> et </a:t>
            </a:r>
            <a:r>
              <a:rPr lang="fr-FR" sz="1050" dirty="0" err="1"/>
              <a:t>15h00-19h00</a:t>
            </a:r>
            <a:endParaRPr lang="fr-FR" sz="1050" dirty="0"/>
          </a:p>
          <a:p>
            <a:r>
              <a:rPr lang="fr-FR" sz="1050" dirty="0"/>
              <a:t>	Mercredi : </a:t>
            </a:r>
            <a:r>
              <a:rPr lang="fr-FR" sz="1050" dirty="0" err="1"/>
              <a:t>9h00-12h00</a:t>
            </a:r>
            <a:r>
              <a:rPr lang="fr-FR" sz="1050" dirty="0"/>
              <a:t> et </a:t>
            </a:r>
            <a:r>
              <a:rPr lang="fr-FR" sz="1050" dirty="0" err="1"/>
              <a:t>15h00-19h00</a:t>
            </a:r>
            <a:endParaRPr lang="fr-FR" sz="1050" dirty="0"/>
          </a:p>
        </p:txBody>
      </p:sp>
      <p:sp>
        <p:nvSpPr>
          <p:cNvPr id="36" name="Rectangle 35">
            <a:extLst>
              <a:ext uri="{FF2B5EF4-FFF2-40B4-BE49-F238E27FC236}">
                <a16:creationId xmlns:a16="http://schemas.microsoft.com/office/drawing/2014/main" id="{D8D1A2B8-10BF-3AB8-C6A1-8D4E1BD46620}"/>
              </a:ext>
            </a:extLst>
          </p:cNvPr>
          <p:cNvSpPr/>
          <p:nvPr/>
        </p:nvSpPr>
        <p:spPr>
          <a:xfrm>
            <a:off x="6536384" y="6080112"/>
            <a:ext cx="2810504" cy="793455"/>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Téléphone : 01 02 03 04 05</a:t>
            </a:r>
          </a:p>
        </p:txBody>
      </p:sp>
      <p:sp>
        <p:nvSpPr>
          <p:cNvPr id="37" name="Rectangle 36">
            <a:extLst>
              <a:ext uri="{FF2B5EF4-FFF2-40B4-BE49-F238E27FC236}">
                <a16:creationId xmlns:a16="http://schemas.microsoft.com/office/drawing/2014/main" id="{387F10C9-BDAE-12F8-0D16-CFDB1516E8F8}"/>
              </a:ext>
            </a:extLst>
          </p:cNvPr>
          <p:cNvSpPr/>
          <p:nvPr/>
        </p:nvSpPr>
        <p:spPr>
          <a:xfrm>
            <a:off x="9347412" y="6081324"/>
            <a:ext cx="2810504" cy="792244"/>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Contactez-nous</a:t>
            </a:r>
          </a:p>
        </p:txBody>
      </p:sp>
      <p:sp>
        <p:nvSpPr>
          <p:cNvPr id="38" name="Rectangle 37">
            <a:extLst>
              <a:ext uri="{FF2B5EF4-FFF2-40B4-BE49-F238E27FC236}">
                <a16:creationId xmlns:a16="http://schemas.microsoft.com/office/drawing/2014/main" id="{6F991144-3E70-42CE-9A4E-CA1B04665E6E}"/>
              </a:ext>
            </a:extLst>
          </p:cNvPr>
          <p:cNvSpPr/>
          <p:nvPr/>
        </p:nvSpPr>
        <p:spPr>
          <a:xfrm>
            <a:off x="3247900" y="6081510"/>
            <a:ext cx="3288484" cy="792057"/>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t>Jeudi : </a:t>
            </a:r>
            <a:r>
              <a:rPr lang="fr-FR" sz="1050" dirty="0" err="1"/>
              <a:t>9h00-12h00</a:t>
            </a:r>
            <a:r>
              <a:rPr lang="fr-FR" sz="1050" dirty="0"/>
              <a:t> et </a:t>
            </a:r>
            <a:r>
              <a:rPr lang="fr-FR" sz="1050" dirty="0" err="1"/>
              <a:t>15h00-19h00</a:t>
            </a:r>
            <a:endParaRPr lang="fr-FR" sz="1050" dirty="0"/>
          </a:p>
          <a:p>
            <a:r>
              <a:rPr lang="fr-FR" sz="1050" dirty="0"/>
              <a:t>Vendredi : </a:t>
            </a:r>
            <a:r>
              <a:rPr lang="fr-FR" sz="1050" dirty="0" err="1"/>
              <a:t>9h00-12h00</a:t>
            </a:r>
            <a:r>
              <a:rPr lang="fr-FR" sz="1050" dirty="0"/>
              <a:t> et </a:t>
            </a:r>
            <a:r>
              <a:rPr lang="fr-FR" sz="1050" dirty="0" err="1"/>
              <a:t>15h00-19h00</a:t>
            </a:r>
            <a:endParaRPr lang="fr-FR" sz="1050" dirty="0"/>
          </a:p>
          <a:p>
            <a:r>
              <a:rPr lang="fr-FR" sz="1050" dirty="0"/>
              <a:t>Samedi : </a:t>
            </a:r>
            <a:r>
              <a:rPr lang="fr-FR" sz="1050" dirty="0" err="1"/>
              <a:t>9h00-12h00</a:t>
            </a:r>
            <a:r>
              <a:rPr lang="fr-FR" sz="1050" dirty="0"/>
              <a:t> et </a:t>
            </a:r>
            <a:r>
              <a:rPr lang="fr-FR" sz="1050" dirty="0" err="1"/>
              <a:t>15h00-19h00</a:t>
            </a:r>
            <a:endParaRPr lang="fr-FR" sz="1050" dirty="0"/>
          </a:p>
        </p:txBody>
      </p:sp>
      <p:sp>
        <p:nvSpPr>
          <p:cNvPr id="39" name="Rectangle 38">
            <a:extLst>
              <a:ext uri="{FF2B5EF4-FFF2-40B4-BE49-F238E27FC236}">
                <a16:creationId xmlns:a16="http://schemas.microsoft.com/office/drawing/2014/main" id="{C75D7F22-37A7-8432-18DF-07EF91D86C66}"/>
              </a:ext>
            </a:extLst>
          </p:cNvPr>
          <p:cNvSpPr/>
          <p:nvPr/>
        </p:nvSpPr>
        <p:spPr>
          <a:xfrm>
            <a:off x="821695" y="1553890"/>
            <a:ext cx="2362618" cy="166654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40" name="Groupe 39">
            <a:extLst>
              <a:ext uri="{FF2B5EF4-FFF2-40B4-BE49-F238E27FC236}">
                <a16:creationId xmlns:a16="http://schemas.microsoft.com/office/drawing/2014/main" id="{99B61D99-940E-090E-6858-704A0BE55AA1}"/>
              </a:ext>
            </a:extLst>
          </p:cNvPr>
          <p:cNvGrpSpPr/>
          <p:nvPr/>
        </p:nvGrpSpPr>
        <p:grpSpPr>
          <a:xfrm>
            <a:off x="860282" y="1533255"/>
            <a:ext cx="2387618" cy="1666549"/>
            <a:chOff x="100668" y="125820"/>
            <a:chExt cx="1602297" cy="661746"/>
          </a:xfrm>
        </p:grpSpPr>
        <p:cxnSp>
          <p:nvCxnSpPr>
            <p:cNvPr id="41" name="Connecteur droit 40">
              <a:extLst>
                <a:ext uri="{FF2B5EF4-FFF2-40B4-BE49-F238E27FC236}">
                  <a16:creationId xmlns:a16="http://schemas.microsoft.com/office/drawing/2014/main" id="{B359BC8F-BC24-37E3-BE25-EA50219994BA}"/>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42" name="Connecteur droit 41">
              <a:extLst>
                <a:ext uri="{FF2B5EF4-FFF2-40B4-BE49-F238E27FC236}">
                  <a16:creationId xmlns:a16="http://schemas.microsoft.com/office/drawing/2014/main" id="{D261F1FC-ACF5-2737-6DB9-E0CA6D33423B}"/>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43" name="Rectangle 42">
            <a:extLst>
              <a:ext uri="{FF2B5EF4-FFF2-40B4-BE49-F238E27FC236}">
                <a16:creationId xmlns:a16="http://schemas.microsoft.com/office/drawing/2014/main" id="{9FC5C9E4-B1BD-12CE-03B2-12C26A0D42C7}"/>
              </a:ext>
            </a:extLst>
          </p:cNvPr>
          <p:cNvSpPr/>
          <p:nvPr/>
        </p:nvSpPr>
        <p:spPr>
          <a:xfrm>
            <a:off x="3143444" y="1553091"/>
            <a:ext cx="1883471" cy="166654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44" name="Groupe 43">
            <a:extLst>
              <a:ext uri="{FF2B5EF4-FFF2-40B4-BE49-F238E27FC236}">
                <a16:creationId xmlns:a16="http://schemas.microsoft.com/office/drawing/2014/main" id="{3F5BC32C-88A5-8A2D-B15F-B0FADCBE787B}"/>
              </a:ext>
            </a:extLst>
          </p:cNvPr>
          <p:cNvGrpSpPr/>
          <p:nvPr/>
        </p:nvGrpSpPr>
        <p:grpSpPr>
          <a:xfrm>
            <a:off x="3117152" y="1553089"/>
            <a:ext cx="1883471" cy="1666549"/>
            <a:chOff x="100668" y="125820"/>
            <a:chExt cx="1602297" cy="661746"/>
          </a:xfrm>
        </p:grpSpPr>
        <p:cxnSp>
          <p:nvCxnSpPr>
            <p:cNvPr id="45" name="Connecteur droit 44">
              <a:extLst>
                <a:ext uri="{FF2B5EF4-FFF2-40B4-BE49-F238E27FC236}">
                  <a16:creationId xmlns:a16="http://schemas.microsoft.com/office/drawing/2014/main" id="{924EC42B-37A9-5E9D-4060-DCED000FBEB2}"/>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46" name="Connecteur droit 45">
              <a:extLst>
                <a:ext uri="{FF2B5EF4-FFF2-40B4-BE49-F238E27FC236}">
                  <a16:creationId xmlns:a16="http://schemas.microsoft.com/office/drawing/2014/main" id="{F8B2FD8C-70A0-7BB1-113A-58B4D73CD4C0}"/>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47" name="Rectangle 46">
            <a:extLst>
              <a:ext uri="{FF2B5EF4-FFF2-40B4-BE49-F238E27FC236}">
                <a16:creationId xmlns:a16="http://schemas.microsoft.com/office/drawing/2014/main" id="{4222CFDC-9950-E1BE-1EF6-8B3824266F41}"/>
              </a:ext>
            </a:extLst>
          </p:cNvPr>
          <p:cNvSpPr/>
          <p:nvPr/>
        </p:nvSpPr>
        <p:spPr>
          <a:xfrm>
            <a:off x="5025623" y="1550298"/>
            <a:ext cx="1908077" cy="166654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48" name="Groupe 47">
            <a:extLst>
              <a:ext uri="{FF2B5EF4-FFF2-40B4-BE49-F238E27FC236}">
                <a16:creationId xmlns:a16="http://schemas.microsoft.com/office/drawing/2014/main" id="{9DBD6041-7125-A789-CFEB-714C5A0FE700}"/>
              </a:ext>
            </a:extLst>
          </p:cNvPr>
          <p:cNvGrpSpPr/>
          <p:nvPr/>
        </p:nvGrpSpPr>
        <p:grpSpPr>
          <a:xfrm>
            <a:off x="5016109" y="1550296"/>
            <a:ext cx="1927105" cy="1666549"/>
            <a:chOff x="100668" y="125820"/>
            <a:chExt cx="1602297" cy="661746"/>
          </a:xfrm>
        </p:grpSpPr>
        <p:cxnSp>
          <p:nvCxnSpPr>
            <p:cNvPr id="49" name="Connecteur droit 48">
              <a:extLst>
                <a:ext uri="{FF2B5EF4-FFF2-40B4-BE49-F238E27FC236}">
                  <a16:creationId xmlns:a16="http://schemas.microsoft.com/office/drawing/2014/main" id="{FE658584-1F5F-431B-8488-9BB74A751391}"/>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50" name="Connecteur droit 49">
              <a:extLst>
                <a:ext uri="{FF2B5EF4-FFF2-40B4-BE49-F238E27FC236}">
                  <a16:creationId xmlns:a16="http://schemas.microsoft.com/office/drawing/2014/main" id="{FAF101F6-8B42-B5C0-9040-9C893B19D687}"/>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51" name="Rectangle 50">
            <a:extLst>
              <a:ext uri="{FF2B5EF4-FFF2-40B4-BE49-F238E27FC236}">
                <a16:creationId xmlns:a16="http://schemas.microsoft.com/office/drawing/2014/main" id="{37533C98-6FB6-54D0-3B69-35C844192D1B}"/>
              </a:ext>
            </a:extLst>
          </p:cNvPr>
          <p:cNvSpPr/>
          <p:nvPr/>
        </p:nvSpPr>
        <p:spPr>
          <a:xfrm>
            <a:off x="6926436" y="1541883"/>
            <a:ext cx="1927105" cy="166654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52" name="Groupe 51">
            <a:extLst>
              <a:ext uri="{FF2B5EF4-FFF2-40B4-BE49-F238E27FC236}">
                <a16:creationId xmlns:a16="http://schemas.microsoft.com/office/drawing/2014/main" id="{19D8A5DD-ED5F-CC42-FEAB-C4673F987FBE}"/>
              </a:ext>
            </a:extLst>
          </p:cNvPr>
          <p:cNvGrpSpPr/>
          <p:nvPr/>
        </p:nvGrpSpPr>
        <p:grpSpPr>
          <a:xfrm>
            <a:off x="6933700" y="1541881"/>
            <a:ext cx="1870722" cy="1666549"/>
            <a:chOff x="100668" y="125820"/>
            <a:chExt cx="1602297" cy="661746"/>
          </a:xfrm>
        </p:grpSpPr>
        <p:cxnSp>
          <p:nvCxnSpPr>
            <p:cNvPr id="53" name="Connecteur droit 52">
              <a:extLst>
                <a:ext uri="{FF2B5EF4-FFF2-40B4-BE49-F238E27FC236}">
                  <a16:creationId xmlns:a16="http://schemas.microsoft.com/office/drawing/2014/main" id="{ABA9769C-9735-616A-7934-A04FAE2A4377}"/>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54" name="Connecteur droit 53">
              <a:extLst>
                <a:ext uri="{FF2B5EF4-FFF2-40B4-BE49-F238E27FC236}">
                  <a16:creationId xmlns:a16="http://schemas.microsoft.com/office/drawing/2014/main" id="{7F8A31A6-4F54-CB0E-6136-A553375108A9}"/>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55" name="Rectangle 54">
            <a:extLst>
              <a:ext uri="{FF2B5EF4-FFF2-40B4-BE49-F238E27FC236}">
                <a16:creationId xmlns:a16="http://schemas.microsoft.com/office/drawing/2014/main" id="{860962FA-0813-C986-C918-2ED1247BCC53}"/>
              </a:ext>
            </a:extLst>
          </p:cNvPr>
          <p:cNvSpPr/>
          <p:nvPr/>
        </p:nvSpPr>
        <p:spPr>
          <a:xfrm>
            <a:off x="8842171" y="1541919"/>
            <a:ext cx="2362618" cy="166654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56" name="Groupe 55">
            <a:extLst>
              <a:ext uri="{FF2B5EF4-FFF2-40B4-BE49-F238E27FC236}">
                <a16:creationId xmlns:a16="http://schemas.microsoft.com/office/drawing/2014/main" id="{B2C66E0F-DC1C-BEA2-7CB3-B9FB7437E119}"/>
              </a:ext>
            </a:extLst>
          </p:cNvPr>
          <p:cNvGrpSpPr/>
          <p:nvPr/>
        </p:nvGrpSpPr>
        <p:grpSpPr>
          <a:xfrm>
            <a:off x="8832657" y="1541917"/>
            <a:ext cx="2387618" cy="1666549"/>
            <a:chOff x="100668" y="125820"/>
            <a:chExt cx="1602297" cy="661746"/>
          </a:xfrm>
        </p:grpSpPr>
        <p:cxnSp>
          <p:nvCxnSpPr>
            <p:cNvPr id="57" name="Connecteur droit 56">
              <a:extLst>
                <a:ext uri="{FF2B5EF4-FFF2-40B4-BE49-F238E27FC236}">
                  <a16:creationId xmlns:a16="http://schemas.microsoft.com/office/drawing/2014/main" id="{0D56C6C7-D848-2B62-CBA5-40289F457149}"/>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58" name="Connecteur droit 57">
              <a:extLst>
                <a:ext uri="{FF2B5EF4-FFF2-40B4-BE49-F238E27FC236}">
                  <a16:creationId xmlns:a16="http://schemas.microsoft.com/office/drawing/2014/main" id="{BBDF9B57-F88C-53B6-7792-A65D366BC224}"/>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5550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A717CA-55EA-45D0-B44F-C0A677319E14}"/>
              </a:ext>
            </a:extLst>
          </p:cNvPr>
          <p:cNvSpPr/>
          <p:nvPr/>
        </p:nvSpPr>
        <p:spPr>
          <a:xfrm>
            <a:off x="2745698" y="298845"/>
            <a:ext cx="6700603" cy="626134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24F324FC-C37E-467A-BFF9-CA0E3C73D178}"/>
              </a:ext>
            </a:extLst>
          </p:cNvPr>
          <p:cNvSpPr/>
          <p:nvPr/>
        </p:nvSpPr>
        <p:spPr>
          <a:xfrm>
            <a:off x="2995534" y="1770554"/>
            <a:ext cx="2532812" cy="49448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9" name="Rectangle 8">
            <a:extLst>
              <a:ext uri="{FF2B5EF4-FFF2-40B4-BE49-F238E27FC236}">
                <a16:creationId xmlns:a16="http://schemas.microsoft.com/office/drawing/2014/main" id="{ADD7B468-7595-4BEF-AF5F-88FC77AF3D29}"/>
              </a:ext>
            </a:extLst>
          </p:cNvPr>
          <p:cNvSpPr/>
          <p:nvPr/>
        </p:nvSpPr>
        <p:spPr>
          <a:xfrm>
            <a:off x="2995534" y="2398213"/>
            <a:ext cx="2532812" cy="49448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Prénom</a:t>
            </a:r>
          </a:p>
        </p:txBody>
      </p:sp>
      <p:sp>
        <p:nvSpPr>
          <p:cNvPr id="10" name="Rectangle 9">
            <a:extLst>
              <a:ext uri="{FF2B5EF4-FFF2-40B4-BE49-F238E27FC236}">
                <a16:creationId xmlns:a16="http://schemas.microsoft.com/office/drawing/2014/main" id="{CB005456-2DF5-42F4-9212-E99AE26E711A}"/>
              </a:ext>
            </a:extLst>
          </p:cNvPr>
          <p:cNvSpPr/>
          <p:nvPr/>
        </p:nvSpPr>
        <p:spPr>
          <a:xfrm>
            <a:off x="4799348" y="5898970"/>
            <a:ext cx="2593299" cy="49448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Envoyer</a:t>
            </a:r>
          </a:p>
        </p:txBody>
      </p:sp>
      <p:sp>
        <p:nvSpPr>
          <p:cNvPr id="11" name="Rectangle 10">
            <a:extLst>
              <a:ext uri="{FF2B5EF4-FFF2-40B4-BE49-F238E27FC236}">
                <a16:creationId xmlns:a16="http://schemas.microsoft.com/office/drawing/2014/main" id="{C3EE19EF-B95D-41DA-A630-9B7E94BAA072}"/>
              </a:ext>
            </a:extLst>
          </p:cNvPr>
          <p:cNvSpPr/>
          <p:nvPr/>
        </p:nvSpPr>
        <p:spPr>
          <a:xfrm>
            <a:off x="2995534" y="464550"/>
            <a:ext cx="6200932" cy="494480"/>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lumMod val="95000"/>
                    <a:lumOff val="5000"/>
                  </a:schemeClr>
                </a:solidFill>
              </a:rPr>
              <a:t>Formulaire de contact</a:t>
            </a:r>
          </a:p>
        </p:txBody>
      </p:sp>
      <p:sp>
        <p:nvSpPr>
          <p:cNvPr id="5" name="Rectangle 4">
            <a:extLst>
              <a:ext uri="{FF2B5EF4-FFF2-40B4-BE49-F238E27FC236}">
                <a16:creationId xmlns:a16="http://schemas.microsoft.com/office/drawing/2014/main" id="{69975996-7430-0143-8B61-7B1EF35B5B11}"/>
              </a:ext>
            </a:extLst>
          </p:cNvPr>
          <p:cNvSpPr/>
          <p:nvPr/>
        </p:nvSpPr>
        <p:spPr>
          <a:xfrm>
            <a:off x="5528346" y="1770554"/>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6" name="Rectangle 5">
            <a:extLst>
              <a:ext uri="{FF2B5EF4-FFF2-40B4-BE49-F238E27FC236}">
                <a16:creationId xmlns:a16="http://schemas.microsoft.com/office/drawing/2014/main" id="{6A21BB22-B939-2C24-BAEC-E59769703740}"/>
              </a:ext>
            </a:extLst>
          </p:cNvPr>
          <p:cNvSpPr/>
          <p:nvPr/>
        </p:nvSpPr>
        <p:spPr>
          <a:xfrm>
            <a:off x="5528346" y="2380154"/>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14" name="Rectangle 13">
            <a:extLst>
              <a:ext uri="{FF2B5EF4-FFF2-40B4-BE49-F238E27FC236}">
                <a16:creationId xmlns:a16="http://schemas.microsoft.com/office/drawing/2014/main" id="{C806DFED-AB2F-4609-9B1F-79899B4269FF}"/>
              </a:ext>
            </a:extLst>
          </p:cNvPr>
          <p:cNvSpPr/>
          <p:nvPr/>
        </p:nvSpPr>
        <p:spPr>
          <a:xfrm>
            <a:off x="2995534" y="2973519"/>
            <a:ext cx="2532812" cy="49448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Email</a:t>
            </a:r>
          </a:p>
        </p:txBody>
      </p:sp>
      <p:sp>
        <p:nvSpPr>
          <p:cNvPr id="15" name="Rectangle 14">
            <a:extLst>
              <a:ext uri="{FF2B5EF4-FFF2-40B4-BE49-F238E27FC236}">
                <a16:creationId xmlns:a16="http://schemas.microsoft.com/office/drawing/2014/main" id="{6D9ED933-7125-46AB-045F-3358D1456619}"/>
              </a:ext>
            </a:extLst>
          </p:cNvPr>
          <p:cNvSpPr/>
          <p:nvPr/>
        </p:nvSpPr>
        <p:spPr>
          <a:xfrm>
            <a:off x="5528346" y="2955460"/>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16" name="Rectangle 15">
            <a:extLst>
              <a:ext uri="{FF2B5EF4-FFF2-40B4-BE49-F238E27FC236}">
                <a16:creationId xmlns:a16="http://schemas.microsoft.com/office/drawing/2014/main" id="{29B5C5EB-81F7-9451-4755-A2B2106D7D45}"/>
              </a:ext>
            </a:extLst>
          </p:cNvPr>
          <p:cNvSpPr/>
          <p:nvPr/>
        </p:nvSpPr>
        <p:spPr>
          <a:xfrm>
            <a:off x="2995534" y="3565900"/>
            <a:ext cx="2532812" cy="49448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Téléphone</a:t>
            </a:r>
          </a:p>
        </p:txBody>
      </p:sp>
      <p:sp>
        <p:nvSpPr>
          <p:cNvPr id="17" name="Rectangle 16">
            <a:extLst>
              <a:ext uri="{FF2B5EF4-FFF2-40B4-BE49-F238E27FC236}">
                <a16:creationId xmlns:a16="http://schemas.microsoft.com/office/drawing/2014/main" id="{18B314F3-03A8-2FA3-EA16-720D438B8EF4}"/>
              </a:ext>
            </a:extLst>
          </p:cNvPr>
          <p:cNvSpPr/>
          <p:nvPr/>
        </p:nvSpPr>
        <p:spPr>
          <a:xfrm>
            <a:off x="5528346" y="3547841"/>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18" name="Rectangle 17">
            <a:extLst>
              <a:ext uri="{FF2B5EF4-FFF2-40B4-BE49-F238E27FC236}">
                <a16:creationId xmlns:a16="http://schemas.microsoft.com/office/drawing/2014/main" id="{1745BE07-1779-B494-9B58-14B9D62D5B33}"/>
              </a:ext>
            </a:extLst>
          </p:cNvPr>
          <p:cNvSpPr/>
          <p:nvPr/>
        </p:nvSpPr>
        <p:spPr>
          <a:xfrm>
            <a:off x="2995534" y="4158281"/>
            <a:ext cx="2532812" cy="49448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Message</a:t>
            </a:r>
          </a:p>
        </p:txBody>
      </p:sp>
      <p:sp>
        <p:nvSpPr>
          <p:cNvPr id="19" name="Rectangle 18">
            <a:extLst>
              <a:ext uri="{FF2B5EF4-FFF2-40B4-BE49-F238E27FC236}">
                <a16:creationId xmlns:a16="http://schemas.microsoft.com/office/drawing/2014/main" id="{F0B101F4-8629-499A-3454-EFC515B588CC}"/>
              </a:ext>
            </a:extLst>
          </p:cNvPr>
          <p:cNvSpPr/>
          <p:nvPr/>
        </p:nvSpPr>
        <p:spPr>
          <a:xfrm>
            <a:off x="5528346" y="4170945"/>
            <a:ext cx="3668120" cy="160867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20" name="Rectangle 19">
            <a:extLst>
              <a:ext uri="{FF2B5EF4-FFF2-40B4-BE49-F238E27FC236}">
                <a16:creationId xmlns:a16="http://schemas.microsoft.com/office/drawing/2014/main" id="{07B107CC-2C17-9718-47C6-C5F61870C0DF}"/>
              </a:ext>
            </a:extLst>
          </p:cNvPr>
          <p:cNvSpPr/>
          <p:nvPr/>
        </p:nvSpPr>
        <p:spPr>
          <a:xfrm>
            <a:off x="2995534" y="1142895"/>
            <a:ext cx="2532812" cy="49448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Sujet</a:t>
            </a:r>
          </a:p>
        </p:txBody>
      </p:sp>
      <p:sp>
        <p:nvSpPr>
          <p:cNvPr id="21" name="Rectangle 20">
            <a:extLst>
              <a:ext uri="{FF2B5EF4-FFF2-40B4-BE49-F238E27FC236}">
                <a16:creationId xmlns:a16="http://schemas.microsoft.com/office/drawing/2014/main" id="{E402F11A-DEB3-9B2E-4898-4DE77D7C5445}"/>
              </a:ext>
            </a:extLst>
          </p:cNvPr>
          <p:cNvSpPr/>
          <p:nvPr/>
        </p:nvSpPr>
        <p:spPr>
          <a:xfrm>
            <a:off x="5528346" y="1142895"/>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Tree>
    <p:extLst>
      <p:ext uri="{BB962C8B-B14F-4D97-AF65-F5344CB8AC3E}">
        <p14:creationId xmlns:p14="http://schemas.microsoft.com/office/powerpoint/2010/main" val="209280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A717CA-55EA-45D0-B44F-C0A677319E14}"/>
              </a:ext>
            </a:extLst>
          </p:cNvPr>
          <p:cNvSpPr/>
          <p:nvPr/>
        </p:nvSpPr>
        <p:spPr>
          <a:xfrm>
            <a:off x="2745698" y="1216404"/>
            <a:ext cx="6700603" cy="469783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CB005456-2DF5-42F4-9212-E99AE26E711A}"/>
              </a:ext>
            </a:extLst>
          </p:cNvPr>
          <p:cNvSpPr/>
          <p:nvPr/>
        </p:nvSpPr>
        <p:spPr>
          <a:xfrm>
            <a:off x="4799349" y="4883902"/>
            <a:ext cx="2593299" cy="49448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sp>
        <p:nvSpPr>
          <p:cNvPr id="11" name="Rectangle 10">
            <a:extLst>
              <a:ext uri="{FF2B5EF4-FFF2-40B4-BE49-F238E27FC236}">
                <a16:creationId xmlns:a16="http://schemas.microsoft.com/office/drawing/2014/main" id="{C3EE19EF-B95D-41DA-A630-9B7E94BAA072}"/>
              </a:ext>
            </a:extLst>
          </p:cNvPr>
          <p:cNvSpPr/>
          <p:nvPr/>
        </p:nvSpPr>
        <p:spPr>
          <a:xfrm>
            <a:off x="2995534" y="1608695"/>
            <a:ext cx="6200932" cy="494480"/>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lumMod val="95000"/>
                    <a:lumOff val="5000"/>
                  </a:schemeClr>
                </a:solidFill>
              </a:rPr>
              <a:t>Connexion</a:t>
            </a:r>
          </a:p>
        </p:txBody>
      </p:sp>
      <p:sp>
        <p:nvSpPr>
          <p:cNvPr id="14" name="Rectangle 13">
            <a:extLst>
              <a:ext uri="{FF2B5EF4-FFF2-40B4-BE49-F238E27FC236}">
                <a16:creationId xmlns:a16="http://schemas.microsoft.com/office/drawing/2014/main" id="{C806DFED-AB2F-4609-9B1F-79899B4269FF}"/>
              </a:ext>
            </a:extLst>
          </p:cNvPr>
          <p:cNvSpPr/>
          <p:nvPr/>
        </p:nvSpPr>
        <p:spPr>
          <a:xfrm>
            <a:off x="2995534" y="2973519"/>
            <a:ext cx="2532812" cy="49448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Identifiant</a:t>
            </a:r>
          </a:p>
        </p:txBody>
      </p:sp>
      <p:sp>
        <p:nvSpPr>
          <p:cNvPr id="15" name="Rectangle 14">
            <a:extLst>
              <a:ext uri="{FF2B5EF4-FFF2-40B4-BE49-F238E27FC236}">
                <a16:creationId xmlns:a16="http://schemas.microsoft.com/office/drawing/2014/main" id="{6D9ED933-7125-46AB-045F-3358D1456619}"/>
              </a:ext>
            </a:extLst>
          </p:cNvPr>
          <p:cNvSpPr/>
          <p:nvPr/>
        </p:nvSpPr>
        <p:spPr>
          <a:xfrm>
            <a:off x="5528346" y="2963849"/>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16" name="Rectangle 15">
            <a:extLst>
              <a:ext uri="{FF2B5EF4-FFF2-40B4-BE49-F238E27FC236}">
                <a16:creationId xmlns:a16="http://schemas.microsoft.com/office/drawing/2014/main" id="{29B5C5EB-81F7-9451-4755-A2B2106D7D45}"/>
              </a:ext>
            </a:extLst>
          </p:cNvPr>
          <p:cNvSpPr/>
          <p:nvPr/>
        </p:nvSpPr>
        <p:spPr>
          <a:xfrm>
            <a:off x="2995534" y="3565900"/>
            <a:ext cx="2532812" cy="494480"/>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Mot de passe</a:t>
            </a:r>
          </a:p>
        </p:txBody>
      </p:sp>
      <p:sp>
        <p:nvSpPr>
          <p:cNvPr id="17" name="Rectangle 16">
            <a:extLst>
              <a:ext uri="{FF2B5EF4-FFF2-40B4-BE49-F238E27FC236}">
                <a16:creationId xmlns:a16="http://schemas.microsoft.com/office/drawing/2014/main" id="{18B314F3-03A8-2FA3-EA16-720D438B8EF4}"/>
              </a:ext>
            </a:extLst>
          </p:cNvPr>
          <p:cNvSpPr/>
          <p:nvPr/>
        </p:nvSpPr>
        <p:spPr>
          <a:xfrm>
            <a:off x="5528346" y="3568239"/>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5" name="Rectangle 4">
            <a:extLst>
              <a:ext uri="{FF2B5EF4-FFF2-40B4-BE49-F238E27FC236}">
                <a16:creationId xmlns:a16="http://schemas.microsoft.com/office/drawing/2014/main" id="{38307042-EFDC-B921-8E08-472CAD2D3375}"/>
              </a:ext>
            </a:extLst>
          </p:cNvPr>
          <p:cNvSpPr/>
          <p:nvPr/>
        </p:nvSpPr>
        <p:spPr>
          <a:xfrm>
            <a:off x="109122" y="125821"/>
            <a:ext cx="158552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sp>
        <p:nvSpPr>
          <p:cNvPr id="6" name="Rectangle 5">
            <a:extLst>
              <a:ext uri="{FF2B5EF4-FFF2-40B4-BE49-F238E27FC236}">
                <a16:creationId xmlns:a16="http://schemas.microsoft.com/office/drawing/2014/main" id="{118D3FB0-EDBE-6467-319A-A5704086C275}"/>
              </a:ext>
            </a:extLst>
          </p:cNvPr>
          <p:cNvSpPr/>
          <p:nvPr/>
        </p:nvSpPr>
        <p:spPr>
          <a:xfrm>
            <a:off x="1847741" y="125820"/>
            <a:ext cx="8386827" cy="661746"/>
          </a:xfrm>
          <a:prstGeom prst="rect">
            <a:avLst/>
          </a:prstGeom>
          <a:solidFill>
            <a:schemeClr val="bg1">
              <a:lumMod val="6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Garage V Parrot</a:t>
            </a:r>
          </a:p>
        </p:txBody>
      </p:sp>
      <p:grpSp>
        <p:nvGrpSpPr>
          <p:cNvPr id="8" name="Groupe 7">
            <a:extLst>
              <a:ext uri="{FF2B5EF4-FFF2-40B4-BE49-F238E27FC236}">
                <a16:creationId xmlns:a16="http://schemas.microsoft.com/office/drawing/2014/main" id="{95E71C83-F5B4-E20E-3419-0CCC7EB30717}"/>
              </a:ext>
            </a:extLst>
          </p:cNvPr>
          <p:cNvGrpSpPr/>
          <p:nvPr/>
        </p:nvGrpSpPr>
        <p:grpSpPr>
          <a:xfrm>
            <a:off x="100668" y="125820"/>
            <a:ext cx="1602297" cy="661746"/>
            <a:chOff x="100668" y="125820"/>
            <a:chExt cx="1602297" cy="661746"/>
          </a:xfrm>
        </p:grpSpPr>
        <p:cxnSp>
          <p:nvCxnSpPr>
            <p:cNvPr id="9" name="Connecteur droit 8">
              <a:extLst>
                <a:ext uri="{FF2B5EF4-FFF2-40B4-BE49-F238E27FC236}">
                  <a16:creationId xmlns:a16="http://schemas.microsoft.com/office/drawing/2014/main" id="{8AF06839-1A94-9C9D-ED4D-3517F8973F99}"/>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12" name="Connecteur droit 11">
              <a:extLst>
                <a:ext uri="{FF2B5EF4-FFF2-40B4-BE49-F238E27FC236}">
                  <a16:creationId xmlns:a16="http://schemas.microsoft.com/office/drawing/2014/main" id="{DECFD380-5BDA-F1B7-9332-4096A7529BED}"/>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13" name="Rectangle 12">
            <a:extLst>
              <a:ext uri="{FF2B5EF4-FFF2-40B4-BE49-F238E27FC236}">
                <a16:creationId xmlns:a16="http://schemas.microsoft.com/office/drawing/2014/main" id="{3F1BEC6D-7A9C-3372-8AE1-861EFEDCC09D}"/>
              </a:ext>
            </a:extLst>
          </p:cNvPr>
          <p:cNvSpPr/>
          <p:nvPr/>
        </p:nvSpPr>
        <p:spPr>
          <a:xfrm>
            <a:off x="10448488" y="125821"/>
            <a:ext cx="158552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cxnSp>
        <p:nvCxnSpPr>
          <p:cNvPr id="18" name="Connecteur droit 17">
            <a:extLst>
              <a:ext uri="{FF2B5EF4-FFF2-40B4-BE49-F238E27FC236}">
                <a16:creationId xmlns:a16="http://schemas.microsoft.com/office/drawing/2014/main" id="{B07526B2-B949-ABEC-521F-57B12E9156D2}"/>
              </a:ext>
            </a:extLst>
          </p:cNvPr>
          <p:cNvCxnSpPr/>
          <p:nvPr/>
        </p:nvCxnSpPr>
        <p:spPr>
          <a:xfrm>
            <a:off x="10448488" y="127512"/>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19" name="Connecteur droit 18">
            <a:extLst>
              <a:ext uri="{FF2B5EF4-FFF2-40B4-BE49-F238E27FC236}">
                <a16:creationId xmlns:a16="http://schemas.microsoft.com/office/drawing/2014/main" id="{CA50B5B4-BBF5-8FDB-10B1-A908BDFDCAE7}"/>
              </a:ext>
            </a:extLst>
          </p:cNvPr>
          <p:cNvCxnSpPr>
            <a:cxnSpLocks/>
          </p:cNvCxnSpPr>
          <p:nvPr/>
        </p:nvCxnSpPr>
        <p:spPr>
          <a:xfrm flipV="1">
            <a:off x="10456942" y="127512"/>
            <a:ext cx="1593843" cy="66174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6170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B4A6D1-4B7E-46A0-BDEF-AF9EFA3B2C95}"/>
              </a:ext>
            </a:extLst>
          </p:cNvPr>
          <p:cNvSpPr/>
          <p:nvPr/>
        </p:nvSpPr>
        <p:spPr>
          <a:xfrm>
            <a:off x="381004" y="1857558"/>
            <a:ext cx="1674303" cy="719138"/>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Employé</a:t>
            </a:r>
          </a:p>
        </p:txBody>
      </p:sp>
      <p:sp>
        <p:nvSpPr>
          <p:cNvPr id="6" name="Rectangle 5">
            <a:extLst>
              <a:ext uri="{FF2B5EF4-FFF2-40B4-BE49-F238E27FC236}">
                <a16:creationId xmlns:a16="http://schemas.microsoft.com/office/drawing/2014/main" id="{E7363257-97F2-FF4E-B810-6B207CF02B79}"/>
              </a:ext>
            </a:extLst>
          </p:cNvPr>
          <p:cNvSpPr/>
          <p:nvPr/>
        </p:nvSpPr>
        <p:spPr>
          <a:xfrm>
            <a:off x="381003" y="2576696"/>
            <a:ext cx="1674303" cy="719138"/>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Services</a:t>
            </a:r>
          </a:p>
        </p:txBody>
      </p:sp>
      <p:sp>
        <p:nvSpPr>
          <p:cNvPr id="7" name="Rectangle 6">
            <a:extLst>
              <a:ext uri="{FF2B5EF4-FFF2-40B4-BE49-F238E27FC236}">
                <a16:creationId xmlns:a16="http://schemas.microsoft.com/office/drawing/2014/main" id="{C7F3B923-0D44-3649-5F35-A184FE04043A}"/>
              </a:ext>
            </a:extLst>
          </p:cNvPr>
          <p:cNvSpPr/>
          <p:nvPr/>
        </p:nvSpPr>
        <p:spPr>
          <a:xfrm>
            <a:off x="381002" y="3295834"/>
            <a:ext cx="1674303" cy="719138"/>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Horaires</a:t>
            </a:r>
          </a:p>
        </p:txBody>
      </p:sp>
      <p:sp>
        <p:nvSpPr>
          <p:cNvPr id="16" name="Rectangle 15">
            <a:extLst>
              <a:ext uri="{FF2B5EF4-FFF2-40B4-BE49-F238E27FC236}">
                <a16:creationId xmlns:a16="http://schemas.microsoft.com/office/drawing/2014/main" id="{1CA73493-8257-EF36-EC07-362E52058B92}"/>
              </a:ext>
            </a:extLst>
          </p:cNvPr>
          <p:cNvSpPr/>
          <p:nvPr/>
        </p:nvSpPr>
        <p:spPr>
          <a:xfrm>
            <a:off x="381001" y="4030711"/>
            <a:ext cx="1674303" cy="719138"/>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Véhicules</a:t>
            </a:r>
          </a:p>
        </p:txBody>
      </p:sp>
      <p:sp>
        <p:nvSpPr>
          <p:cNvPr id="17" name="Rectangle 16">
            <a:extLst>
              <a:ext uri="{FF2B5EF4-FFF2-40B4-BE49-F238E27FC236}">
                <a16:creationId xmlns:a16="http://schemas.microsoft.com/office/drawing/2014/main" id="{FB35FE74-CB85-D621-E338-DACE1EC9B566}"/>
              </a:ext>
            </a:extLst>
          </p:cNvPr>
          <p:cNvSpPr/>
          <p:nvPr/>
        </p:nvSpPr>
        <p:spPr>
          <a:xfrm>
            <a:off x="2966937" y="123170"/>
            <a:ext cx="6200932" cy="719137"/>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lumMod val="95000"/>
                    <a:lumOff val="5000"/>
                  </a:schemeClr>
                </a:solidFill>
              </a:rPr>
              <a:t>Espace administrateur</a:t>
            </a:r>
          </a:p>
        </p:txBody>
      </p:sp>
      <p:sp>
        <p:nvSpPr>
          <p:cNvPr id="18" name="Rectangle 17">
            <a:extLst>
              <a:ext uri="{FF2B5EF4-FFF2-40B4-BE49-F238E27FC236}">
                <a16:creationId xmlns:a16="http://schemas.microsoft.com/office/drawing/2014/main" id="{70D14DE8-F277-2C02-4C54-B417F84932C9}"/>
              </a:ext>
            </a:extLst>
          </p:cNvPr>
          <p:cNvSpPr/>
          <p:nvPr/>
        </p:nvSpPr>
        <p:spPr>
          <a:xfrm>
            <a:off x="381000" y="4734110"/>
            <a:ext cx="1674303" cy="719138"/>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Témoignage</a:t>
            </a:r>
          </a:p>
        </p:txBody>
      </p:sp>
      <p:sp>
        <p:nvSpPr>
          <p:cNvPr id="19" name="Rectangle 18">
            <a:extLst>
              <a:ext uri="{FF2B5EF4-FFF2-40B4-BE49-F238E27FC236}">
                <a16:creationId xmlns:a16="http://schemas.microsoft.com/office/drawing/2014/main" id="{A877F75B-E862-9C96-3945-5DA1E29A4105}"/>
              </a:ext>
            </a:extLst>
          </p:cNvPr>
          <p:cNvSpPr/>
          <p:nvPr/>
        </p:nvSpPr>
        <p:spPr>
          <a:xfrm>
            <a:off x="2995534" y="1722647"/>
            <a:ext cx="6502400" cy="494480"/>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lumMod val="95000"/>
                    <a:lumOff val="5000"/>
                  </a:schemeClr>
                </a:solidFill>
              </a:rPr>
              <a:t>Employés</a:t>
            </a:r>
          </a:p>
        </p:txBody>
      </p:sp>
      <p:graphicFrame>
        <p:nvGraphicFramePr>
          <p:cNvPr id="20" name="Tableau 20">
            <a:extLst>
              <a:ext uri="{FF2B5EF4-FFF2-40B4-BE49-F238E27FC236}">
                <a16:creationId xmlns:a16="http://schemas.microsoft.com/office/drawing/2014/main" id="{314C1226-52CE-1626-A948-1AD4313372A9}"/>
              </a:ext>
            </a:extLst>
          </p:cNvPr>
          <p:cNvGraphicFramePr>
            <a:graphicFrameLocks noGrp="1"/>
          </p:cNvGraphicFramePr>
          <p:nvPr/>
        </p:nvGraphicFramePr>
        <p:xfrm>
          <a:off x="2995534" y="2217127"/>
          <a:ext cx="6502400" cy="1483360"/>
        </p:xfrm>
        <a:graphic>
          <a:graphicData uri="http://schemas.openxmlformats.org/drawingml/2006/table">
            <a:tbl>
              <a:tblPr firstRow="1" bandRow="1">
                <a:tableStyleId>{073A0DAA-6AF3-43AB-8588-CEC1D06C72B9}</a:tableStyleId>
              </a:tblPr>
              <a:tblGrid>
                <a:gridCol w="1625600">
                  <a:extLst>
                    <a:ext uri="{9D8B030D-6E8A-4147-A177-3AD203B41FA5}">
                      <a16:colId xmlns:a16="http://schemas.microsoft.com/office/drawing/2014/main" val="1490657983"/>
                    </a:ext>
                  </a:extLst>
                </a:gridCol>
                <a:gridCol w="1625600">
                  <a:extLst>
                    <a:ext uri="{9D8B030D-6E8A-4147-A177-3AD203B41FA5}">
                      <a16:colId xmlns:a16="http://schemas.microsoft.com/office/drawing/2014/main" val="610582112"/>
                    </a:ext>
                  </a:extLst>
                </a:gridCol>
                <a:gridCol w="1625600">
                  <a:extLst>
                    <a:ext uri="{9D8B030D-6E8A-4147-A177-3AD203B41FA5}">
                      <a16:colId xmlns:a16="http://schemas.microsoft.com/office/drawing/2014/main" val="322913035"/>
                    </a:ext>
                  </a:extLst>
                </a:gridCol>
                <a:gridCol w="1625600">
                  <a:extLst>
                    <a:ext uri="{9D8B030D-6E8A-4147-A177-3AD203B41FA5}">
                      <a16:colId xmlns:a16="http://schemas.microsoft.com/office/drawing/2014/main" val="1419596417"/>
                    </a:ext>
                  </a:extLst>
                </a:gridCol>
              </a:tblGrid>
              <a:tr h="370840">
                <a:tc>
                  <a:txBody>
                    <a:bodyPr/>
                    <a:lstStyle/>
                    <a:p>
                      <a:pPr algn="ctr"/>
                      <a:r>
                        <a:rPr lang="fr-FR" b="0" dirty="0"/>
                        <a:t>Nom</a:t>
                      </a:r>
                    </a:p>
                  </a:txBody>
                  <a:tcPr/>
                </a:tc>
                <a:tc>
                  <a:txBody>
                    <a:bodyPr/>
                    <a:lstStyle/>
                    <a:p>
                      <a:pPr algn="ctr"/>
                      <a:r>
                        <a:rPr lang="fr-FR" b="0" dirty="0"/>
                        <a:t>Identifiant</a:t>
                      </a:r>
                    </a:p>
                  </a:txBody>
                  <a:tcPr/>
                </a:tc>
                <a:tc>
                  <a:txBody>
                    <a:bodyPr/>
                    <a:lstStyle/>
                    <a:p>
                      <a:pPr algn="ctr"/>
                      <a:r>
                        <a:rPr lang="fr-FR" b="0" dirty="0"/>
                        <a:t>Modifier</a:t>
                      </a:r>
                    </a:p>
                  </a:txBody>
                  <a:tcPr/>
                </a:tc>
                <a:tc>
                  <a:txBody>
                    <a:bodyPr/>
                    <a:lstStyle/>
                    <a:p>
                      <a:pPr algn="ctr"/>
                      <a:r>
                        <a:rPr lang="fr-FR" b="0" dirty="0"/>
                        <a:t>Supprimer</a:t>
                      </a:r>
                    </a:p>
                  </a:txBody>
                  <a:tcPr/>
                </a:tc>
                <a:extLst>
                  <a:ext uri="{0D108BD9-81ED-4DB2-BD59-A6C34878D82A}">
                    <a16:rowId xmlns:a16="http://schemas.microsoft.com/office/drawing/2014/main" val="2708181398"/>
                  </a:ext>
                </a:extLst>
              </a:tr>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774329306"/>
                  </a:ext>
                </a:extLst>
              </a:tr>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608856038"/>
                  </a:ext>
                </a:extLst>
              </a:tr>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2059311441"/>
                  </a:ext>
                </a:extLst>
              </a:tr>
            </a:tbl>
          </a:graphicData>
        </a:graphic>
      </p:graphicFrame>
      <p:graphicFrame>
        <p:nvGraphicFramePr>
          <p:cNvPr id="21" name="Tableau 21">
            <a:extLst>
              <a:ext uri="{FF2B5EF4-FFF2-40B4-BE49-F238E27FC236}">
                <a16:creationId xmlns:a16="http://schemas.microsoft.com/office/drawing/2014/main" id="{5C49E439-2C74-D5DB-F826-EA99537F5AB4}"/>
              </a:ext>
            </a:extLst>
          </p:cNvPr>
          <p:cNvGraphicFramePr>
            <a:graphicFrameLocks noGrp="1"/>
          </p:cNvGraphicFramePr>
          <p:nvPr/>
        </p:nvGraphicFramePr>
        <p:xfrm>
          <a:off x="4229916" y="4115151"/>
          <a:ext cx="4469468" cy="1483360"/>
        </p:xfrm>
        <a:graphic>
          <a:graphicData uri="http://schemas.openxmlformats.org/drawingml/2006/table">
            <a:tbl>
              <a:tblPr firstRow="1" bandRow="1">
                <a:tableStyleId>{D7AC3CCA-C797-4891-BE02-D94E43425B78}</a:tableStyleId>
              </a:tblPr>
              <a:tblGrid>
                <a:gridCol w="2251257">
                  <a:extLst>
                    <a:ext uri="{9D8B030D-6E8A-4147-A177-3AD203B41FA5}">
                      <a16:colId xmlns:a16="http://schemas.microsoft.com/office/drawing/2014/main" val="2559633700"/>
                    </a:ext>
                  </a:extLst>
                </a:gridCol>
                <a:gridCol w="2218211">
                  <a:extLst>
                    <a:ext uri="{9D8B030D-6E8A-4147-A177-3AD203B41FA5}">
                      <a16:colId xmlns:a16="http://schemas.microsoft.com/office/drawing/2014/main" val="1613398091"/>
                    </a:ext>
                  </a:extLst>
                </a:gridCol>
              </a:tblGrid>
              <a:tr h="370840">
                <a:tc gridSpan="2">
                  <a:txBody>
                    <a:bodyPr/>
                    <a:lstStyle/>
                    <a:p>
                      <a:pPr algn="ctr"/>
                      <a:r>
                        <a:rPr lang="fr-FR" dirty="0"/>
                        <a:t>Ajouter un employé</a:t>
                      </a:r>
                    </a:p>
                  </a:txBody>
                  <a:tcPr/>
                </a:tc>
                <a:tc hMerge="1">
                  <a:txBody>
                    <a:bodyPr/>
                    <a:lstStyle/>
                    <a:p>
                      <a:endParaRPr lang="fr-FR" dirty="0"/>
                    </a:p>
                  </a:txBody>
                  <a:tcPr/>
                </a:tc>
                <a:extLst>
                  <a:ext uri="{0D108BD9-81ED-4DB2-BD59-A6C34878D82A}">
                    <a16:rowId xmlns:a16="http://schemas.microsoft.com/office/drawing/2014/main" val="143683512"/>
                  </a:ext>
                </a:extLst>
              </a:tr>
              <a:tr h="370840">
                <a:tc>
                  <a:txBody>
                    <a:bodyPr/>
                    <a:lstStyle/>
                    <a:p>
                      <a:pPr algn="ctr"/>
                      <a:r>
                        <a:rPr lang="fr-FR" dirty="0"/>
                        <a:t>Nom</a:t>
                      </a:r>
                    </a:p>
                  </a:txBody>
                  <a:tcPr/>
                </a:tc>
                <a:tc>
                  <a:txBody>
                    <a:bodyPr/>
                    <a:lstStyle/>
                    <a:p>
                      <a:pPr algn="ctr"/>
                      <a:endParaRPr lang="fr-FR"/>
                    </a:p>
                  </a:txBody>
                  <a:tcPr/>
                </a:tc>
                <a:extLst>
                  <a:ext uri="{0D108BD9-81ED-4DB2-BD59-A6C34878D82A}">
                    <a16:rowId xmlns:a16="http://schemas.microsoft.com/office/drawing/2014/main" val="1971952596"/>
                  </a:ext>
                </a:extLst>
              </a:tr>
              <a:tr h="370840">
                <a:tc>
                  <a:txBody>
                    <a:bodyPr/>
                    <a:lstStyle/>
                    <a:p>
                      <a:pPr algn="ctr"/>
                      <a:r>
                        <a:rPr lang="fr-FR" dirty="0"/>
                        <a:t>Identifiant</a:t>
                      </a:r>
                    </a:p>
                  </a:txBody>
                  <a:tcPr/>
                </a:tc>
                <a:tc>
                  <a:txBody>
                    <a:bodyPr/>
                    <a:lstStyle/>
                    <a:p>
                      <a:pPr algn="ctr"/>
                      <a:endParaRPr lang="fr-FR" dirty="0"/>
                    </a:p>
                  </a:txBody>
                  <a:tcPr/>
                </a:tc>
                <a:extLst>
                  <a:ext uri="{0D108BD9-81ED-4DB2-BD59-A6C34878D82A}">
                    <a16:rowId xmlns:a16="http://schemas.microsoft.com/office/drawing/2014/main" val="3587838678"/>
                  </a:ext>
                </a:extLst>
              </a:tr>
              <a:tr h="370840">
                <a:tc>
                  <a:txBody>
                    <a:bodyPr/>
                    <a:lstStyle/>
                    <a:p>
                      <a:pPr algn="ctr"/>
                      <a:r>
                        <a:rPr lang="fr-FR" dirty="0"/>
                        <a:t>Mot de passe</a:t>
                      </a:r>
                    </a:p>
                  </a:txBody>
                  <a:tcPr/>
                </a:tc>
                <a:tc>
                  <a:txBody>
                    <a:bodyPr/>
                    <a:lstStyle/>
                    <a:p>
                      <a:pPr algn="ctr"/>
                      <a:endParaRPr lang="fr-FR" dirty="0"/>
                    </a:p>
                  </a:txBody>
                  <a:tcPr/>
                </a:tc>
                <a:extLst>
                  <a:ext uri="{0D108BD9-81ED-4DB2-BD59-A6C34878D82A}">
                    <a16:rowId xmlns:a16="http://schemas.microsoft.com/office/drawing/2014/main" val="2227477226"/>
                  </a:ext>
                </a:extLst>
              </a:tr>
            </a:tbl>
          </a:graphicData>
        </a:graphic>
      </p:graphicFrame>
      <p:sp>
        <p:nvSpPr>
          <p:cNvPr id="22" name="Rectangle 21">
            <a:extLst>
              <a:ext uri="{FF2B5EF4-FFF2-40B4-BE49-F238E27FC236}">
                <a16:creationId xmlns:a16="http://schemas.microsoft.com/office/drawing/2014/main" id="{E35E954D-E9B4-4FB2-80DC-45CC6CCD3652}"/>
              </a:ext>
            </a:extLst>
          </p:cNvPr>
          <p:cNvSpPr/>
          <p:nvPr/>
        </p:nvSpPr>
        <p:spPr>
          <a:xfrm>
            <a:off x="5692630" y="5598511"/>
            <a:ext cx="1674303" cy="414664"/>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Ajouter</a:t>
            </a:r>
          </a:p>
        </p:txBody>
      </p:sp>
      <p:sp>
        <p:nvSpPr>
          <p:cNvPr id="2" name="Rectangle 1">
            <a:extLst>
              <a:ext uri="{FF2B5EF4-FFF2-40B4-BE49-F238E27FC236}">
                <a16:creationId xmlns:a16="http://schemas.microsoft.com/office/drawing/2014/main" id="{D3EE8452-E6CD-534E-AE9B-4ACE277B2689}"/>
              </a:ext>
            </a:extLst>
          </p:cNvPr>
          <p:cNvSpPr/>
          <p:nvPr/>
        </p:nvSpPr>
        <p:spPr>
          <a:xfrm>
            <a:off x="109122" y="125821"/>
            <a:ext cx="158552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4" name="Groupe 3">
            <a:extLst>
              <a:ext uri="{FF2B5EF4-FFF2-40B4-BE49-F238E27FC236}">
                <a16:creationId xmlns:a16="http://schemas.microsoft.com/office/drawing/2014/main" id="{DAA96F3A-EB1B-F40D-750B-CD1F997AB254}"/>
              </a:ext>
            </a:extLst>
          </p:cNvPr>
          <p:cNvGrpSpPr/>
          <p:nvPr/>
        </p:nvGrpSpPr>
        <p:grpSpPr>
          <a:xfrm>
            <a:off x="100668" y="125820"/>
            <a:ext cx="1602297" cy="661746"/>
            <a:chOff x="100668" y="125820"/>
            <a:chExt cx="1602297" cy="661746"/>
          </a:xfrm>
        </p:grpSpPr>
        <p:cxnSp>
          <p:nvCxnSpPr>
            <p:cNvPr id="5" name="Connecteur droit 4">
              <a:extLst>
                <a:ext uri="{FF2B5EF4-FFF2-40B4-BE49-F238E27FC236}">
                  <a16:creationId xmlns:a16="http://schemas.microsoft.com/office/drawing/2014/main" id="{32DB48A9-6ECA-C2A4-DD65-9D25AEA97C1F}"/>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9" name="Connecteur droit 8">
              <a:extLst>
                <a:ext uri="{FF2B5EF4-FFF2-40B4-BE49-F238E27FC236}">
                  <a16:creationId xmlns:a16="http://schemas.microsoft.com/office/drawing/2014/main" id="{89EB755C-991C-2086-9D7F-9375350C93AE}"/>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10" name="Rectangle 9">
            <a:extLst>
              <a:ext uri="{FF2B5EF4-FFF2-40B4-BE49-F238E27FC236}">
                <a16:creationId xmlns:a16="http://schemas.microsoft.com/office/drawing/2014/main" id="{B0612FC2-3588-E7B8-A7B9-BEF51AC68C77}"/>
              </a:ext>
            </a:extLst>
          </p:cNvPr>
          <p:cNvSpPr/>
          <p:nvPr/>
        </p:nvSpPr>
        <p:spPr>
          <a:xfrm>
            <a:off x="10448488" y="125821"/>
            <a:ext cx="158552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cxnSp>
        <p:nvCxnSpPr>
          <p:cNvPr id="11" name="Connecteur droit 10">
            <a:extLst>
              <a:ext uri="{FF2B5EF4-FFF2-40B4-BE49-F238E27FC236}">
                <a16:creationId xmlns:a16="http://schemas.microsoft.com/office/drawing/2014/main" id="{AEA0968F-E8AA-2987-F751-E274AB84DD42}"/>
              </a:ext>
            </a:extLst>
          </p:cNvPr>
          <p:cNvCxnSpPr/>
          <p:nvPr/>
        </p:nvCxnSpPr>
        <p:spPr>
          <a:xfrm>
            <a:off x="10448488" y="127512"/>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12" name="Connecteur droit 11">
            <a:extLst>
              <a:ext uri="{FF2B5EF4-FFF2-40B4-BE49-F238E27FC236}">
                <a16:creationId xmlns:a16="http://schemas.microsoft.com/office/drawing/2014/main" id="{D5FD83C3-047C-62F9-9829-D47E14B99D91}"/>
              </a:ext>
            </a:extLst>
          </p:cNvPr>
          <p:cNvCxnSpPr>
            <a:cxnSpLocks/>
          </p:cNvCxnSpPr>
          <p:nvPr/>
        </p:nvCxnSpPr>
        <p:spPr>
          <a:xfrm flipV="1">
            <a:off x="10456942" y="127512"/>
            <a:ext cx="1593843" cy="66174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024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CA73493-8257-EF36-EC07-362E52058B92}"/>
              </a:ext>
            </a:extLst>
          </p:cNvPr>
          <p:cNvSpPr/>
          <p:nvPr/>
        </p:nvSpPr>
        <p:spPr>
          <a:xfrm>
            <a:off x="381000" y="2981349"/>
            <a:ext cx="1674303" cy="719138"/>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Véhicules</a:t>
            </a:r>
          </a:p>
        </p:txBody>
      </p:sp>
      <p:sp>
        <p:nvSpPr>
          <p:cNvPr id="18" name="Rectangle 17">
            <a:extLst>
              <a:ext uri="{FF2B5EF4-FFF2-40B4-BE49-F238E27FC236}">
                <a16:creationId xmlns:a16="http://schemas.microsoft.com/office/drawing/2014/main" id="{70D14DE8-F277-2C02-4C54-B417F84932C9}"/>
              </a:ext>
            </a:extLst>
          </p:cNvPr>
          <p:cNvSpPr/>
          <p:nvPr/>
        </p:nvSpPr>
        <p:spPr>
          <a:xfrm>
            <a:off x="380999" y="3684748"/>
            <a:ext cx="1674303" cy="719138"/>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Témoignage</a:t>
            </a:r>
          </a:p>
        </p:txBody>
      </p:sp>
      <p:sp>
        <p:nvSpPr>
          <p:cNvPr id="19" name="Rectangle 18">
            <a:extLst>
              <a:ext uri="{FF2B5EF4-FFF2-40B4-BE49-F238E27FC236}">
                <a16:creationId xmlns:a16="http://schemas.microsoft.com/office/drawing/2014/main" id="{A877F75B-E862-9C96-3945-5DA1E29A4105}"/>
              </a:ext>
            </a:extLst>
          </p:cNvPr>
          <p:cNvSpPr/>
          <p:nvPr/>
        </p:nvSpPr>
        <p:spPr>
          <a:xfrm>
            <a:off x="2995533" y="1722647"/>
            <a:ext cx="8463827" cy="494480"/>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lumMod val="95000"/>
                    <a:lumOff val="5000"/>
                  </a:schemeClr>
                </a:solidFill>
              </a:rPr>
              <a:t>Véhicules</a:t>
            </a:r>
          </a:p>
        </p:txBody>
      </p:sp>
      <p:graphicFrame>
        <p:nvGraphicFramePr>
          <p:cNvPr id="20" name="Tableau 20">
            <a:extLst>
              <a:ext uri="{FF2B5EF4-FFF2-40B4-BE49-F238E27FC236}">
                <a16:creationId xmlns:a16="http://schemas.microsoft.com/office/drawing/2014/main" id="{314C1226-52CE-1626-A948-1AD4313372A9}"/>
              </a:ext>
            </a:extLst>
          </p:cNvPr>
          <p:cNvGraphicFramePr>
            <a:graphicFrameLocks noGrp="1"/>
          </p:cNvGraphicFramePr>
          <p:nvPr/>
        </p:nvGraphicFramePr>
        <p:xfrm>
          <a:off x="2995533" y="2217127"/>
          <a:ext cx="8463828" cy="1483360"/>
        </p:xfrm>
        <a:graphic>
          <a:graphicData uri="http://schemas.openxmlformats.org/drawingml/2006/table">
            <a:tbl>
              <a:tblPr firstRow="1" bandRow="1">
                <a:tableStyleId>{073A0DAA-6AF3-43AB-8588-CEC1D06C72B9}</a:tableStyleId>
              </a:tblPr>
              <a:tblGrid>
                <a:gridCol w="1410638">
                  <a:extLst>
                    <a:ext uri="{9D8B030D-6E8A-4147-A177-3AD203B41FA5}">
                      <a16:colId xmlns:a16="http://schemas.microsoft.com/office/drawing/2014/main" val="1490657983"/>
                    </a:ext>
                  </a:extLst>
                </a:gridCol>
                <a:gridCol w="1410638">
                  <a:extLst>
                    <a:ext uri="{9D8B030D-6E8A-4147-A177-3AD203B41FA5}">
                      <a16:colId xmlns:a16="http://schemas.microsoft.com/office/drawing/2014/main" val="610582112"/>
                    </a:ext>
                  </a:extLst>
                </a:gridCol>
                <a:gridCol w="1410638">
                  <a:extLst>
                    <a:ext uri="{9D8B030D-6E8A-4147-A177-3AD203B41FA5}">
                      <a16:colId xmlns:a16="http://schemas.microsoft.com/office/drawing/2014/main" val="322913035"/>
                    </a:ext>
                  </a:extLst>
                </a:gridCol>
                <a:gridCol w="1410638">
                  <a:extLst>
                    <a:ext uri="{9D8B030D-6E8A-4147-A177-3AD203B41FA5}">
                      <a16:colId xmlns:a16="http://schemas.microsoft.com/office/drawing/2014/main" val="2360489507"/>
                    </a:ext>
                  </a:extLst>
                </a:gridCol>
                <a:gridCol w="1410638">
                  <a:extLst>
                    <a:ext uri="{9D8B030D-6E8A-4147-A177-3AD203B41FA5}">
                      <a16:colId xmlns:a16="http://schemas.microsoft.com/office/drawing/2014/main" val="3227573427"/>
                    </a:ext>
                  </a:extLst>
                </a:gridCol>
                <a:gridCol w="1410638">
                  <a:extLst>
                    <a:ext uri="{9D8B030D-6E8A-4147-A177-3AD203B41FA5}">
                      <a16:colId xmlns:a16="http://schemas.microsoft.com/office/drawing/2014/main" val="1419596417"/>
                    </a:ext>
                  </a:extLst>
                </a:gridCol>
              </a:tblGrid>
              <a:tr h="370840">
                <a:tc>
                  <a:txBody>
                    <a:bodyPr/>
                    <a:lstStyle/>
                    <a:p>
                      <a:pPr algn="ctr"/>
                      <a:r>
                        <a:rPr lang="fr-FR" b="0" dirty="0"/>
                        <a:t>Modèle</a:t>
                      </a:r>
                    </a:p>
                  </a:txBody>
                  <a:tcPr/>
                </a:tc>
                <a:tc>
                  <a:txBody>
                    <a:bodyPr/>
                    <a:lstStyle/>
                    <a:p>
                      <a:pPr algn="ctr"/>
                      <a:r>
                        <a:rPr lang="fr-FR" b="0" dirty="0"/>
                        <a:t>Prix</a:t>
                      </a:r>
                    </a:p>
                  </a:txBody>
                  <a:tcPr/>
                </a:tc>
                <a:tc>
                  <a:txBody>
                    <a:bodyPr/>
                    <a:lstStyle/>
                    <a:p>
                      <a:pPr algn="ctr"/>
                      <a:r>
                        <a:rPr lang="fr-FR" b="0" dirty="0"/>
                        <a:t>Km</a:t>
                      </a:r>
                    </a:p>
                  </a:txBody>
                  <a:tcPr/>
                </a:tc>
                <a:tc>
                  <a:txBody>
                    <a:bodyPr/>
                    <a:lstStyle/>
                    <a:p>
                      <a:pPr algn="ctr"/>
                      <a:r>
                        <a:rPr lang="fr-FR" b="0" dirty="0"/>
                        <a:t>…</a:t>
                      </a:r>
                    </a:p>
                  </a:txBody>
                  <a:tcPr/>
                </a:tc>
                <a:tc>
                  <a:txBody>
                    <a:bodyPr/>
                    <a:lstStyle/>
                    <a:p>
                      <a:pPr algn="ctr"/>
                      <a:r>
                        <a:rPr lang="fr-FR" b="0" dirty="0"/>
                        <a:t>Modifier</a:t>
                      </a:r>
                    </a:p>
                  </a:txBody>
                  <a:tcPr/>
                </a:tc>
                <a:tc>
                  <a:txBody>
                    <a:bodyPr/>
                    <a:lstStyle/>
                    <a:p>
                      <a:pPr algn="ctr"/>
                      <a:r>
                        <a:rPr lang="fr-FR" b="0" dirty="0"/>
                        <a:t>Supprimer</a:t>
                      </a:r>
                    </a:p>
                  </a:txBody>
                  <a:tcPr/>
                </a:tc>
                <a:extLst>
                  <a:ext uri="{0D108BD9-81ED-4DB2-BD59-A6C34878D82A}">
                    <a16:rowId xmlns:a16="http://schemas.microsoft.com/office/drawing/2014/main" val="2708181398"/>
                  </a:ext>
                </a:extLst>
              </a:tr>
              <a:tr h="370840">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774329306"/>
                  </a:ext>
                </a:extLst>
              </a:tr>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608856038"/>
                  </a:ext>
                </a:extLst>
              </a:tr>
              <a:tr h="37084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059311441"/>
                  </a:ext>
                </a:extLst>
              </a:tr>
            </a:tbl>
          </a:graphicData>
        </a:graphic>
      </p:graphicFrame>
      <p:graphicFrame>
        <p:nvGraphicFramePr>
          <p:cNvPr id="21" name="Tableau 21">
            <a:extLst>
              <a:ext uri="{FF2B5EF4-FFF2-40B4-BE49-F238E27FC236}">
                <a16:creationId xmlns:a16="http://schemas.microsoft.com/office/drawing/2014/main" id="{5C49E439-2C74-D5DB-F826-EA99537F5AB4}"/>
              </a:ext>
            </a:extLst>
          </p:cNvPr>
          <p:cNvGraphicFramePr>
            <a:graphicFrameLocks noGrp="1"/>
          </p:cNvGraphicFramePr>
          <p:nvPr/>
        </p:nvGraphicFramePr>
        <p:xfrm>
          <a:off x="4229916" y="4115151"/>
          <a:ext cx="4469468" cy="1854200"/>
        </p:xfrm>
        <a:graphic>
          <a:graphicData uri="http://schemas.openxmlformats.org/drawingml/2006/table">
            <a:tbl>
              <a:tblPr firstRow="1" bandRow="1">
                <a:tableStyleId>{D7AC3CCA-C797-4891-BE02-D94E43425B78}</a:tableStyleId>
              </a:tblPr>
              <a:tblGrid>
                <a:gridCol w="2251257">
                  <a:extLst>
                    <a:ext uri="{9D8B030D-6E8A-4147-A177-3AD203B41FA5}">
                      <a16:colId xmlns:a16="http://schemas.microsoft.com/office/drawing/2014/main" val="2559633700"/>
                    </a:ext>
                  </a:extLst>
                </a:gridCol>
                <a:gridCol w="2218211">
                  <a:extLst>
                    <a:ext uri="{9D8B030D-6E8A-4147-A177-3AD203B41FA5}">
                      <a16:colId xmlns:a16="http://schemas.microsoft.com/office/drawing/2014/main" val="1613398091"/>
                    </a:ext>
                  </a:extLst>
                </a:gridCol>
              </a:tblGrid>
              <a:tr h="370840">
                <a:tc gridSpan="2">
                  <a:txBody>
                    <a:bodyPr/>
                    <a:lstStyle/>
                    <a:p>
                      <a:pPr algn="ctr"/>
                      <a:r>
                        <a:rPr lang="fr-FR" dirty="0"/>
                        <a:t>Ajouter un Véhicule</a:t>
                      </a:r>
                    </a:p>
                  </a:txBody>
                  <a:tcPr/>
                </a:tc>
                <a:tc hMerge="1">
                  <a:txBody>
                    <a:bodyPr/>
                    <a:lstStyle/>
                    <a:p>
                      <a:endParaRPr lang="fr-FR" dirty="0"/>
                    </a:p>
                  </a:txBody>
                  <a:tcPr/>
                </a:tc>
                <a:extLst>
                  <a:ext uri="{0D108BD9-81ED-4DB2-BD59-A6C34878D82A}">
                    <a16:rowId xmlns:a16="http://schemas.microsoft.com/office/drawing/2014/main" val="143683512"/>
                  </a:ext>
                </a:extLst>
              </a:tr>
              <a:tr h="370840">
                <a:tc>
                  <a:txBody>
                    <a:bodyPr/>
                    <a:lstStyle/>
                    <a:p>
                      <a:pPr algn="ctr"/>
                      <a:r>
                        <a:rPr lang="fr-FR" dirty="0"/>
                        <a:t>Modèle</a:t>
                      </a:r>
                    </a:p>
                  </a:txBody>
                  <a:tcPr/>
                </a:tc>
                <a:tc>
                  <a:txBody>
                    <a:bodyPr/>
                    <a:lstStyle/>
                    <a:p>
                      <a:pPr algn="ctr"/>
                      <a:endParaRPr lang="fr-FR"/>
                    </a:p>
                  </a:txBody>
                  <a:tcPr/>
                </a:tc>
                <a:extLst>
                  <a:ext uri="{0D108BD9-81ED-4DB2-BD59-A6C34878D82A}">
                    <a16:rowId xmlns:a16="http://schemas.microsoft.com/office/drawing/2014/main" val="1971952596"/>
                  </a:ext>
                </a:extLst>
              </a:tr>
              <a:tr h="370840">
                <a:tc>
                  <a:txBody>
                    <a:bodyPr/>
                    <a:lstStyle/>
                    <a:p>
                      <a:pPr algn="ctr"/>
                      <a:r>
                        <a:rPr lang="fr-FR" dirty="0"/>
                        <a:t>Prix</a:t>
                      </a:r>
                    </a:p>
                  </a:txBody>
                  <a:tcPr/>
                </a:tc>
                <a:tc>
                  <a:txBody>
                    <a:bodyPr/>
                    <a:lstStyle/>
                    <a:p>
                      <a:pPr algn="ctr"/>
                      <a:endParaRPr lang="fr-FR" dirty="0"/>
                    </a:p>
                  </a:txBody>
                  <a:tcPr/>
                </a:tc>
                <a:extLst>
                  <a:ext uri="{0D108BD9-81ED-4DB2-BD59-A6C34878D82A}">
                    <a16:rowId xmlns:a16="http://schemas.microsoft.com/office/drawing/2014/main" val="3587838678"/>
                  </a:ext>
                </a:extLst>
              </a:tr>
              <a:tr h="370840">
                <a:tc>
                  <a:txBody>
                    <a:bodyPr/>
                    <a:lstStyle/>
                    <a:p>
                      <a:pPr algn="ctr"/>
                      <a:r>
                        <a:rPr lang="fr-FR" dirty="0"/>
                        <a:t>Km</a:t>
                      </a:r>
                    </a:p>
                  </a:txBody>
                  <a:tcPr/>
                </a:tc>
                <a:tc>
                  <a:txBody>
                    <a:bodyPr/>
                    <a:lstStyle/>
                    <a:p>
                      <a:pPr algn="ctr"/>
                      <a:endParaRPr lang="fr-FR" dirty="0"/>
                    </a:p>
                  </a:txBody>
                  <a:tcPr/>
                </a:tc>
                <a:extLst>
                  <a:ext uri="{0D108BD9-81ED-4DB2-BD59-A6C34878D82A}">
                    <a16:rowId xmlns:a16="http://schemas.microsoft.com/office/drawing/2014/main" val="2227477226"/>
                  </a:ext>
                </a:extLst>
              </a:tr>
              <a:tr h="370840">
                <a:tc>
                  <a:txBody>
                    <a:bodyPr/>
                    <a:lstStyle/>
                    <a:p>
                      <a:pPr algn="ctr"/>
                      <a:r>
                        <a:rPr lang="fr-FR" dirty="0"/>
                        <a:t>…</a:t>
                      </a:r>
                    </a:p>
                  </a:txBody>
                  <a:tcPr/>
                </a:tc>
                <a:tc>
                  <a:txBody>
                    <a:bodyPr/>
                    <a:lstStyle/>
                    <a:p>
                      <a:pPr algn="ctr"/>
                      <a:endParaRPr lang="fr-FR" dirty="0"/>
                    </a:p>
                  </a:txBody>
                  <a:tcPr/>
                </a:tc>
                <a:extLst>
                  <a:ext uri="{0D108BD9-81ED-4DB2-BD59-A6C34878D82A}">
                    <a16:rowId xmlns:a16="http://schemas.microsoft.com/office/drawing/2014/main" val="2536157049"/>
                  </a:ext>
                </a:extLst>
              </a:tr>
            </a:tbl>
          </a:graphicData>
        </a:graphic>
      </p:graphicFrame>
      <p:sp>
        <p:nvSpPr>
          <p:cNvPr id="22" name="Rectangle 21">
            <a:extLst>
              <a:ext uri="{FF2B5EF4-FFF2-40B4-BE49-F238E27FC236}">
                <a16:creationId xmlns:a16="http://schemas.microsoft.com/office/drawing/2014/main" id="{E35E954D-E9B4-4FB2-80DC-45CC6CCD3652}"/>
              </a:ext>
            </a:extLst>
          </p:cNvPr>
          <p:cNvSpPr/>
          <p:nvPr/>
        </p:nvSpPr>
        <p:spPr>
          <a:xfrm>
            <a:off x="5709408" y="6043128"/>
            <a:ext cx="1674303" cy="414664"/>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Ajouter</a:t>
            </a:r>
          </a:p>
        </p:txBody>
      </p:sp>
      <p:sp>
        <p:nvSpPr>
          <p:cNvPr id="2" name="Rectangle 1">
            <a:extLst>
              <a:ext uri="{FF2B5EF4-FFF2-40B4-BE49-F238E27FC236}">
                <a16:creationId xmlns:a16="http://schemas.microsoft.com/office/drawing/2014/main" id="{EA2B4178-2BDF-0CC9-CC44-57C386A4FC65}"/>
              </a:ext>
            </a:extLst>
          </p:cNvPr>
          <p:cNvSpPr/>
          <p:nvPr/>
        </p:nvSpPr>
        <p:spPr>
          <a:xfrm>
            <a:off x="2966937" y="123170"/>
            <a:ext cx="6200932" cy="719137"/>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lumMod val="95000"/>
                    <a:lumOff val="5000"/>
                  </a:schemeClr>
                </a:solidFill>
              </a:rPr>
              <a:t>Espace employé</a:t>
            </a:r>
          </a:p>
        </p:txBody>
      </p:sp>
      <p:sp>
        <p:nvSpPr>
          <p:cNvPr id="3" name="Rectangle 2">
            <a:extLst>
              <a:ext uri="{FF2B5EF4-FFF2-40B4-BE49-F238E27FC236}">
                <a16:creationId xmlns:a16="http://schemas.microsoft.com/office/drawing/2014/main" id="{F4409806-3460-EB88-07A1-D9833AF32572}"/>
              </a:ext>
            </a:extLst>
          </p:cNvPr>
          <p:cNvSpPr/>
          <p:nvPr/>
        </p:nvSpPr>
        <p:spPr>
          <a:xfrm>
            <a:off x="109122" y="125821"/>
            <a:ext cx="158552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grpSp>
        <p:nvGrpSpPr>
          <p:cNvPr id="4" name="Groupe 3">
            <a:extLst>
              <a:ext uri="{FF2B5EF4-FFF2-40B4-BE49-F238E27FC236}">
                <a16:creationId xmlns:a16="http://schemas.microsoft.com/office/drawing/2014/main" id="{4BBBD57E-5926-C43B-2A76-C85A8D143746}"/>
              </a:ext>
            </a:extLst>
          </p:cNvPr>
          <p:cNvGrpSpPr/>
          <p:nvPr/>
        </p:nvGrpSpPr>
        <p:grpSpPr>
          <a:xfrm>
            <a:off x="100668" y="125820"/>
            <a:ext cx="1602297" cy="661746"/>
            <a:chOff x="100668" y="125820"/>
            <a:chExt cx="1602297" cy="661746"/>
          </a:xfrm>
        </p:grpSpPr>
        <p:cxnSp>
          <p:nvCxnSpPr>
            <p:cNvPr id="5" name="Connecteur droit 4">
              <a:extLst>
                <a:ext uri="{FF2B5EF4-FFF2-40B4-BE49-F238E27FC236}">
                  <a16:creationId xmlns:a16="http://schemas.microsoft.com/office/drawing/2014/main" id="{5F09E19A-35B1-5AD3-8D80-07D35E398106}"/>
                </a:ext>
              </a:extLst>
            </p:cNvPr>
            <p:cNvCxnSpPr/>
            <p:nvPr/>
          </p:nvCxnSpPr>
          <p:spPr>
            <a:xfrm>
              <a:off x="100668" y="125820"/>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6" name="Connecteur droit 5">
              <a:extLst>
                <a:ext uri="{FF2B5EF4-FFF2-40B4-BE49-F238E27FC236}">
                  <a16:creationId xmlns:a16="http://schemas.microsoft.com/office/drawing/2014/main" id="{369F3430-4501-7106-2821-432A3B3D3A2C}"/>
                </a:ext>
              </a:extLst>
            </p:cNvPr>
            <p:cNvCxnSpPr>
              <a:cxnSpLocks/>
            </p:cNvCxnSpPr>
            <p:nvPr/>
          </p:nvCxnSpPr>
          <p:spPr>
            <a:xfrm flipV="1">
              <a:off x="109122" y="125820"/>
              <a:ext cx="1593843" cy="661746"/>
            </a:xfrm>
            <a:prstGeom prst="line">
              <a:avLst/>
            </a:prstGeom>
          </p:spPr>
          <p:style>
            <a:lnRef idx="1">
              <a:schemeClr val="dk1"/>
            </a:lnRef>
            <a:fillRef idx="0">
              <a:schemeClr val="dk1"/>
            </a:fillRef>
            <a:effectRef idx="0">
              <a:schemeClr val="dk1"/>
            </a:effectRef>
            <a:fontRef idx="minor">
              <a:schemeClr val="tx1"/>
            </a:fontRef>
          </p:style>
        </p:cxnSp>
      </p:grpSp>
      <p:sp>
        <p:nvSpPr>
          <p:cNvPr id="7" name="Rectangle 6">
            <a:extLst>
              <a:ext uri="{FF2B5EF4-FFF2-40B4-BE49-F238E27FC236}">
                <a16:creationId xmlns:a16="http://schemas.microsoft.com/office/drawing/2014/main" id="{DA5AD7A9-78E2-F345-9C36-7108A7CA2654}"/>
              </a:ext>
            </a:extLst>
          </p:cNvPr>
          <p:cNvSpPr/>
          <p:nvPr/>
        </p:nvSpPr>
        <p:spPr>
          <a:xfrm>
            <a:off x="10448488" y="125821"/>
            <a:ext cx="1585520" cy="6617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a:t>
            </a:r>
          </a:p>
        </p:txBody>
      </p:sp>
      <p:cxnSp>
        <p:nvCxnSpPr>
          <p:cNvPr id="8" name="Connecteur droit 7">
            <a:extLst>
              <a:ext uri="{FF2B5EF4-FFF2-40B4-BE49-F238E27FC236}">
                <a16:creationId xmlns:a16="http://schemas.microsoft.com/office/drawing/2014/main" id="{1AEFC2DF-9D3F-65CF-722C-4DFB108882DA}"/>
              </a:ext>
            </a:extLst>
          </p:cNvPr>
          <p:cNvCxnSpPr/>
          <p:nvPr/>
        </p:nvCxnSpPr>
        <p:spPr>
          <a:xfrm>
            <a:off x="10448488" y="127512"/>
            <a:ext cx="1602297" cy="661746"/>
          </a:xfrm>
          <a:prstGeom prst="line">
            <a:avLst/>
          </a:prstGeom>
        </p:spPr>
        <p:style>
          <a:lnRef idx="1">
            <a:schemeClr val="dk1"/>
          </a:lnRef>
          <a:fillRef idx="0">
            <a:schemeClr val="dk1"/>
          </a:fillRef>
          <a:effectRef idx="0">
            <a:schemeClr val="dk1"/>
          </a:effectRef>
          <a:fontRef idx="minor">
            <a:schemeClr val="tx1"/>
          </a:fontRef>
        </p:style>
      </p:cxnSp>
      <p:cxnSp>
        <p:nvCxnSpPr>
          <p:cNvPr id="9" name="Connecteur droit 8">
            <a:extLst>
              <a:ext uri="{FF2B5EF4-FFF2-40B4-BE49-F238E27FC236}">
                <a16:creationId xmlns:a16="http://schemas.microsoft.com/office/drawing/2014/main" id="{99B4214D-5400-E9BB-7367-9F64D012846C}"/>
              </a:ext>
            </a:extLst>
          </p:cNvPr>
          <p:cNvCxnSpPr>
            <a:cxnSpLocks/>
          </p:cNvCxnSpPr>
          <p:nvPr/>
        </p:nvCxnSpPr>
        <p:spPr>
          <a:xfrm flipV="1">
            <a:off x="10456942" y="127512"/>
            <a:ext cx="1593843" cy="66174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78620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1393</Words>
  <Application>Microsoft Office PowerPoint</Application>
  <PresentationFormat>Grand écran</PresentationFormat>
  <Paragraphs>524</Paragraphs>
  <Slides>21</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Calibri</vt:lpstr>
      <vt:lpstr>Calibri Light</vt:lpstr>
      <vt:lpstr>Sagona</vt:lpstr>
      <vt:lpstr>Thème Office</vt:lpstr>
      <vt:lpstr>Présentation PowerPoint</vt:lpstr>
      <vt:lpstr>Wireframe</vt:lpstr>
      <vt:lpstr>Présentation PowerPoint</vt:lpstr>
      <vt:lpstr>Présentation PowerPoint</vt:lpstr>
      <vt:lpstr>Détail de la mission</vt:lpstr>
      <vt:lpstr>Présentation PowerPoint</vt:lpstr>
      <vt:lpstr>Présentation PowerPoint</vt:lpstr>
      <vt:lpstr>Présentation PowerPoint</vt:lpstr>
      <vt:lpstr>Présentation PowerPoint</vt:lpstr>
      <vt:lpstr>Présentation PowerPoint</vt:lpstr>
      <vt:lpstr>Présentation PowerPoint</vt:lpstr>
      <vt:lpstr>Mockup</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Adele Dubois</dc:creator>
  <cp:lastModifiedBy>Adele Dubois</cp:lastModifiedBy>
  <cp:revision>35</cp:revision>
  <dcterms:created xsi:type="dcterms:W3CDTF">2023-09-25T20:35:11Z</dcterms:created>
  <dcterms:modified xsi:type="dcterms:W3CDTF">2023-11-07T19:46:19Z</dcterms:modified>
</cp:coreProperties>
</file>