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59" r:id="rId3"/>
    <p:sldId id="257" r:id="rId4"/>
    <p:sldId id="267" r:id="rId5"/>
    <p:sldId id="265" r:id="rId6"/>
    <p:sldId id="260" r:id="rId7"/>
    <p:sldId id="261" r:id="rId8"/>
    <p:sldId id="268" r:id="rId9"/>
    <p:sldId id="266" r:id="rId10"/>
    <p:sldId id="269" r:id="rId11"/>
    <p:sldId id="264"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2332"/>
    <a:srgbClr val="D9777F"/>
    <a:srgbClr val="D9435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80" d="100"/>
          <a:sy n="80" d="100"/>
        </p:scale>
        <p:origin x="222" y="840"/>
      </p:cViewPr>
      <p:guideLst/>
    </p:cSldViewPr>
  </p:slideViewPr>
  <p:notesTextViewPr>
    <p:cViewPr>
      <p:scale>
        <a:sx n="1" d="1"/>
        <a:sy n="1" d="1"/>
      </p:scale>
      <p:origin x="0" y="0"/>
    </p:cViewPr>
  </p:notesTextViewPr>
  <p:sorterViewPr>
    <p:cViewPr>
      <p:scale>
        <a:sx n="100" d="100"/>
        <a:sy n="100" d="100"/>
      </p:scale>
      <p:origin x="0" y="-30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C9B8E1-8737-41A6-8049-8821F6FD00B8}" type="datetimeFigureOut">
              <a:rPr lang="fr-FR" smtClean="0"/>
              <a:t>07/11/2023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7735CA-0977-4E9A-B041-6DB2A77F10A2}" type="slidenum">
              <a:rPr lang="fr-FR" smtClean="0"/>
              <a:t>‹N°›</a:t>
            </a:fld>
            <a:endParaRPr lang="fr-FR" dirty="0"/>
          </a:p>
        </p:txBody>
      </p:sp>
    </p:spTree>
    <p:extLst>
      <p:ext uri="{BB962C8B-B14F-4D97-AF65-F5344CB8AC3E}">
        <p14:creationId xmlns:p14="http://schemas.microsoft.com/office/powerpoint/2010/main" val="3288346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Page d’accueil</a:t>
            </a:r>
          </a:p>
        </p:txBody>
      </p:sp>
      <p:sp>
        <p:nvSpPr>
          <p:cNvPr id="4" name="Espace réservé du numéro de diapositive 3"/>
          <p:cNvSpPr>
            <a:spLocks noGrp="1"/>
          </p:cNvSpPr>
          <p:nvPr>
            <p:ph type="sldNum" sz="quarter" idx="5"/>
          </p:nvPr>
        </p:nvSpPr>
        <p:spPr/>
        <p:txBody>
          <a:bodyPr/>
          <a:lstStyle/>
          <a:p>
            <a:fld id="{31241731-B66B-4000-823C-F430B2374247}" type="slidenum">
              <a:rPr lang="fr-FR" smtClean="0"/>
              <a:t>2</a:t>
            </a:fld>
            <a:endParaRPr lang="fr-FR" dirty="0"/>
          </a:p>
        </p:txBody>
      </p:sp>
    </p:spTree>
    <p:extLst>
      <p:ext uri="{BB962C8B-B14F-4D97-AF65-F5344CB8AC3E}">
        <p14:creationId xmlns:p14="http://schemas.microsoft.com/office/powerpoint/2010/main" val="3113071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1241731-B66B-4000-823C-F430B2374247}" type="slidenum">
              <a:rPr lang="fr-FR" smtClean="0"/>
              <a:t>3</a:t>
            </a:fld>
            <a:endParaRPr lang="fr-FR" dirty="0"/>
          </a:p>
        </p:txBody>
      </p:sp>
    </p:spTree>
    <p:extLst>
      <p:ext uri="{BB962C8B-B14F-4D97-AF65-F5344CB8AC3E}">
        <p14:creationId xmlns:p14="http://schemas.microsoft.com/office/powerpoint/2010/main" val="1367286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308D5C-A645-9099-E93C-C92EDC367CF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A4C73CA-92C9-4FEF-799E-6BAC8DE069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CA3D4D9-E989-8E9E-EE9B-2CB7C43A2DC7}"/>
              </a:ext>
            </a:extLst>
          </p:cNvPr>
          <p:cNvSpPr>
            <a:spLocks noGrp="1"/>
          </p:cNvSpPr>
          <p:nvPr>
            <p:ph type="dt" sz="half" idx="10"/>
          </p:nvPr>
        </p:nvSpPr>
        <p:spPr/>
        <p:txBody>
          <a:bodyPr/>
          <a:lstStyle/>
          <a:p>
            <a:fld id="{5D78E834-0D2C-44D5-883E-03BA4DDD9834}" type="datetimeFigureOut">
              <a:rPr lang="fr-FR" smtClean="0"/>
              <a:t>07/11/2023</a:t>
            </a:fld>
            <a:endParaRPr lang="fr-FR" dirty="0"/>
          </a:p>
        </p:txBody>
      </p:sp>
      <p:sp>
        <p:nvSpPr>
          <p:cNvPr id="5" name="Espace réservé du pied de page 4">
            <a:extLst>
              <a:ext uri="{FF2B5EF4-FFF2-40B4-BE49-F238E27FC236}">
                <a16:creationId xmlns:a16="http://schemas.microsoft.com/office/drawing/2014/main" id="{17795007-3DE6-7D1F-8232-F613E72EDFDC}"/>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D98142F8-FDEC-9195-EFF6-61D6A3E499C1}"/>
              </a:ext>
            </a:extLst>
          </p:cNvPr>
          <p:cNvSpPr>
            <a:spLocks noGrp="1"/>
          </p:cNvSpPr>
          <p:nvPr>
            <p:ph type="sldNum" sz="quarter" idx="12"/>
          </p:nvPr>
        </p:nvSpPr>
        <p:spPr/>
        <p:txBody>
          <a:bodyPr/>
          <a:lstStyle/>
          <a:p>
            <a:fld id="{DFBBDA76-264F-47C8-826A-0CDE6976AAE7}" type="slidenum">
              <a:rPr lang="fr-FR" smtClean="0"/>
              <a:t>‹N°›</a:t>
            </a:fld>
            <a:endParaRPr lang="fr-FR" dirty="0"/>
          </a:p>
        </p:txBody>
      </p:sp>
    </p:spTree>
    <p:extLst>
      <p:ext uri="{BB962C8B-B14F-4D97-AF65-F5344CB8AC3E}">
        <p14:creationId xmlns:p14="http://schemas.microsoft.com/office/powerpoint/2010/main" val="109934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EE3E43-B61D-1D22-1C94-7D9094261C6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344D67C-B40A-DCF3-F4D7-74F05789E8E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8BE0A51-A779-559C-808E-D705BE815E7B}"/>
              </a:ext>
            </a:extLst>
          </p:cNvPr>
          <p:cNvSpPr>
            <a:spLocks noGrp="1"/>
          </p:cNvSpPr>
          <p:nvPr>
            <p:ph type="dt" sz="half" idx="10"/>
          </p:nvPr>
        </p:nvSpPr>
        <p:spPr/>
        <p:txBody>
          <a:bodyPr/>
          <a:lstStyle/>
          <a:p>
            <a:fld id="{5D78E834-0D2C-44D5-883E-03BA4DDD9834}" type="datetimeFigureOut">
              <a:rPr lang="fr-FR" smtClean="0"/>
              <a:t>07/11/2023</a:t>
            </a:fld>
            <a:endParaRPr lang="fr-FR" dirty="0"/>
          </a:p>
        </p:txBody>
      </p:sp>
      <p:sp>
        <p:nvSpPr>
          <p:cNvPr id="5" name="Espace réservé du pied de page 4">
            <a:extLst>
              <a:ext uri="{FF2B5EF4-FFF2-40B4-BE49-F238E27FC236}">
                <a16:creationId xmlns:a16="http://schemas.microsoft.com/office/drawing/2014/main" id="{490DBADE-4CC2-E8C3-2984-DF884228FE5F}"/>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43AD4F18-68A3-6DAC-F91B-9BAAF6FED5E6}"/>
              </a:ext>
            </a:extLst>
          </p:cNvPr>
          <p:cNvSpPr>
            <a:spLocks noGrp="1"/>
          </p:cNvSpPr>
          <p:nvPr>
            <p:ph type="sldNum" sz="quarter" idx="12"/>
          </p:nvPr>
        </p:nvSpPr>
        <p:spPr/>
        <p:txBody>
          <a:bodyPr/>
          <a:lstStyle/>
          <a:p>
            <a:fld id="{DFBBDA76-264F-47C8-826A-0CDE6976AAE7}" type="slidenum">
              <a:rPr lang="fr-FR" smtClean="0"/>
              <a:t>‹N°›</a:t>
            </a:fld>
            <a:endParaRPr lang="fr-FR" dirty="0"/>
          </a:p>
        </p:txBody>
      </p:sp>
    </p:spTree>
    <p:extLst>
      <p:ext uri="{BB962C8B-B14F-4D97-AF65-F5344CB8AC3E}">
        <p14:creationId xmlns:p14="http://schemas.microsoft.com/office/powerpoint/2010/main" val="3376523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A323FC6-BB91-3578-97E3-0549190838D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02E0305-B727-2410-03B1-F2A7BACA9F7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A8E2F01-A481-7C44-9C64-F9F0166929D5}"/>
              </a:ext>
            </a:extLst>
          </p:cNvPr>
          <p:cNvSpPr>
            <a:spLocks noGrp="1"/>
          </p:cNvSpPr>
          <p:nvPr>
            <p:ph type="dt" sz="half" idx="10"/>
          </p:nvPr>
        </p:nvSpPr>
        <p:spPr/>
        <p:txBody>
          <a:bodyPr/>
          <a:lstStyle/>
          <a:p>
            <a:fld id="{5D78E834-0D2C-44D5-883E-03BA4DDD9834}" type="datetimeFigureOut">
              <a:rPr lang="fr-FR" smtClean="0"/>
              <a:t>07/11/2023</a:t>
            </a:fld>
            <a:endParaRPr lang="fr-FR" dirty="0"/>
          </a:p>
        </p:txBody>
      </p:sp>
      <p:sp>
        <p:nvSpPr>
          <p:cNvPr id="5" name="Espace réservé du pied de page 4">
            <a:extLst>
              <a:ext uri="{FF2B5EF4-FFF2-40B4-BE49-F238E27FC236}">
                <a16:creationId xmlns:a16="http://schemas.microsoft.com/office/drawing/2014/main" id="{57077CA1-C5FA-9F7B-F694-47FC152E7400}"/>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05E200ED-8B03-F30B-DD6F-7838DCDFBC10}"/>
              </a:ext>
            </a:extLst>
          </p:cNvPr>
          <p:cNvSpPr>
            <a:spLocks noGrp="1"/>
          </p:cNvSpPr>
          <p:nvPr>
            <p:ph type="sldNum" sz="quarter" idx="12"/>
          </p:nvPr>
        </p:nvSpPr>
        <p:spPr/>
        <p:txBody>
          <a:bodyPr/>
          <a:lstStyle/>
          <a:p>
            <a:fld id="{DFBBDA76-264F-47C8-826A-0CDE6976AAE7}" type="slidenum">
              <a:rPr lang="fr-FR" smtClean="0"/>
              <a:t>‹N°›</a:t>
            </a:fld>
            <a:endParaRPr lang="fr-FR" dirty="0"/>
          </a:p>
        </p:txBody>
      </p:sp>
    </p:spTree>
    <p:extLst>
      <p:ext uri="{BB962C8B-B14F-4D97-AF65-F5344CB8AC3E}">
        <p14:creationId xmlns:p14="http://schemas.microsoft.com/office/powerpoint/2010/main" val="252816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892EEF-0481-FF0E-0116-6CB8CCE7FE2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9379C4B-0EC6-45C2-2F25-EE703742B8C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5C9A56A-88E7-E327-4ED8-A469C7DF681D}"/>
              </a:ext>
            </a:extLst>
          </p:cNvPr>
          <p:cNvSpPr>
            <a:spLocks noGrp="1"/>
          </p:cNvSpPr>
          <p:nvPr>
            <p:ph type="dt" sz="half" idx="10"/>
          </p:nvPr>
        </p:nvSpPr>
        <p:spPr/>
        <p:txBody>
          <a:bodyPr/>
          <a:lstStyle/>
          <a:p>
            <a:fld id="{5D78E834-0D2C-44D5-883E-03BA4DDD9834}" type="datetimeFigureOut">
              <a:rPr lang="fr-FR" smtClean="0"/>
              <a:t>07/11/2023</a:t>
            </a:fld>
            <a:endParaRPr lang="fr-FR" dirty="0"/>
          </a:p>
        </p:txBody>
      </p:sp>
      <p:sp>
        <p:nvSpPr>
          <p:cNvPr id="5" name="Espace réservé du pied de page 4">
            <a:extLst>
              <a:ext uri="{FF2B5EF4-FFF2-40B4-BE49-F238E27FC236}">
                <a16:creationId xmlns:a16="http://schemas.microsoft.com/office/drawing/2014/main" id="{3FFFD83A-52AE-85D8-0985-02ED26391810}"/>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D670B591-6714-6057-90AD-72F27FD46FB7}"/>
              </a:ext>
            </a:extLst>
          </p:cNvPr>
          <p:cNvSpPr>
            <a:spLocks noGrp="1"/>
          </p:cNvSpPr>
          <p:nvPr>
            <p:ph type="sldNum" sz="quarter" idx="12"/>
          </p:nvPr>
        </p:nvSpPr>
        <p:spPr/>
        <p:txBody>
          <a:bodyPr/>
          <a:lstStyle/>
          <a:p>
            <a:fld id="{DFBBDA76-264F-47C8-826A-0CDE6976AAE7}" type="slidenum">
              <a:rPr lang="fr-FR" smtClean="0"/>
              <a:t>‹N°›</a:t>
            </a:fld>
            <a:endParaRPr lang="fr-FR" dirty="0"/>
          </a:p>
        </p:txBody>
      </p:sp>
    </p:spTree>
    <p:extLst>
      <p:ext uri="{BB962C8B-B14F-4D97-AF65-F5344CB8AC3E}">
        <p14:creationId xmlns:p14="http://schemas.microsoft.com/office/powerpoint/2010/main" val="1348890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94AD37-B78E-42B7-E71B-F83277B21D3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8B6AA71-949A-DCBB-F8B0-EE165120E2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9E02F21-8021-FED8-9778-2EA50C5383DC}"/>
              </a:ext>
            </a:extLst>
          </p:cNvPr>
          <p:cNvSpPr>
            <a:spLocks noGrp="1"/>
          </p:cNvSpPr>
          <p:nvPr>
            <p:ph type="dt" sz="half" idx="10"/>
          </p:nvPr>
        </p:nvSpPr>
        <p:spPr/>
        <p:txBody>
          <a:bodyPr/>
          <a:lstStyle/>
          <a:p>
            <a:fld id="{5D78E834-0D2C-44D5-883E-03BA4DDD9834}" type="datetimeFigureOut">
              <a:rPr lang="fr-FR" smtClean="0"/>
              <a:t>07/11/2023</a:t>
            </a:fld>
            <a:endParaRPr lang="fr-FR" dirty="0"/>
          </a:p>
        </p:txBody>
      </p:sp>
      <p:sp>
        <p:nvSpPr>
          <p:cNvPr id="5" name="Espace réservé du pied de page 4">
            <a:extLst>
              <a:ext uri="{FF2B5EF4-FFF2-40B4-BE49-F238E27FC236}">
                <a16:creationId xmlns:a16="http://schemas.microsoft.com/office/drawing/2014/main" id="{F0987002-84E6-E135-C53A-B869677CC84C}"/>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670D68A6-A0E8-132C-69CB-4D7366EFEBFF}"/>
              </a:ext>
            </a:extLst>
          </p:cNvPr>
          <p:cNvSpPr>
            <a:spLocks noGrp="1"/>
          </p:cNvSpPr>
          <p:nvPr>
            <p:ph type="sldNum" sz="quarter" idx="12"/>
          </p:nvPr>
        </p:nvSpPr>
        <p:spPr/>
        <p:txBody>
          <a:bodyPr/>
          <a:lstStyle/>
          <a:p>
            <a:fld id="{DFBBDA76-264F-47C8-826A-0CDE6976AAE7}" type="slidenum">
              <a:rPr lang="fr-FR" smtClean="0"/>
              <a:t>‹N°›</a:t>
            </a:fld>
            <a:endParaRPr lang="fr-FR" dirty="0"/>
          </a:p>
        </p:txBody>
      </p:sp>
    </p:spTree>
    <p:extLst>
      <p:ext uri="{BB962C8B-B14F-4D97-AF65-F5344CB8AC3E}">
        <p14:creationId xmlns:p14="http://schemas.microsoft.com/office/powerpoint/2010/main" val="1287261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111B64-7771-432D-FF78-50FA4030ECC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D8C7F15-1382-9461-CEF1-D33B201C64E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C865737-03A5-6FB2-380C-F97A2EEC955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2A9408C-3279-0A6B-04B5-E3F41F12347A}"/>
              </a:ext>
            </a:extLst>
          </p:cNvPr>
          <p:cNvSpPr>
            <a:spLocks noGrp="1"/>
          </p:cNvSpPr>
          <p:nvPr>
            <p:ph type="dt" sz="half" idx="10"/>
          </p:nvPr>
        </p:nvSpPr>
        <p:spPr/>
        <p:txBody>
          <a:bodyPr/>
          <a:lstStyle/>
          <a:p>
            <a:fld id="{5D78E834-0D2C-44D5-883E-03BA4DDD9834}" type="datetimeFigureOut">
              <a:rPr lang="fr-FR" smtClean="0"/>
              <a:t>07/11/2023</a:t>
            </a:fld>
            <a:endParaRPr lang="fr-FR" dirty="0"/>
          </a:p>
        </p:txBody>
      </p:sp>
      <p:sp>
        <p:nvSpPr>
          <p:cNvPr id="6" name="Espace réservé du pied de page 5">
            <a:extLst>
              <a:ext uri="{FF2B5EF4-FFF2-40B4-BE49-F238E27FC236}">
                <a16:creationId xmlns:a16="http://schemas.microsoft.com/office/drawing/2014/main" id="{E381AADC-3E02-CA92-0CE4-5BBF5B24DF25}"/>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08711A9F-2EA5-FDD3-6360-B761467B5467}"/>
              </a:ext>
            </a:extLst>
          </p:cNvPr>
          <p:cNvSpPr>
            <a:spLocks noGrp="1"/>
          </p:cNvSpPr>
          <p:nvPr>
            <p:ph type="sldNum" sz="quarter" idx="12"/>
          </p:nvPr>
        </p:nvSpPr>
        <p:spPr/>
        <p:txBody>
          <a:bodyPr/>
          <a:lstStyle/>
          <a:p>
            <a:fld id="{DFBBDA76-264F-47C8-826A-0CDE6976AAE7}" type="slidenum">
              <a:rPr lang="fr-FR" smtClean="0"/>
              <a:t>‹N°›</a:t>
            </a:fld>
            <a:endParaRPr lang="fr-FR" dirty="0"/>
          </a:p>
        </p:txBody>
      </p:sp>
    </p:spTree>
    <p:extLst>
      <p:ext uri="{BB962C8B-B14F-4D97-AF65-F5344CB8AC3E}">
        <p14:creationId xmlns:p14="http://schemas.microsoft.com/office/powerpoint/2010/main" val="4051809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19792D-3934-8FDD-0038-803067FFCB6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11DFB78-EDBA-EE26-64B7-855FE94182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1181B0D-FE67-3677-1C22-63F432D00E4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BF65C4D-3F18-281C-E04D-A3CACB85FC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EED957B-71E9-0015-EE64-C44C9ADC341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283ADDF-8FBE-5EB9-032C-0C5BEA5F25FA}"/>
              </a:ext>
            </a:extLst>
          </p:cNvPr>
          <p:cNvSpPr>
            <a:spLocks noGrp="1"/>
          </p:cNvSpPr>
          <p:nvPr>
            <p:ph type="dt" sz="half" idx="10"/>
          </p:nvPr>
        </p:nvSpPr>
        <p:spPr/>
        <p:txBody>
          <a:bodyPr/>
          <a:lstStyle/>
          <a:p>
            <a:fld id="{5D78E834-0D2C-44D5-883E-03BA4DDD9834}" type="datetimeFigureOut">
              <a:rPr lang="fr-FR" smtClean="0"/>
              <a:t>07/11/2023</a:t>
            </a:fld>
            <a:endParaRPr lang="fr-FR" dirty="0"/>
          </a:p>
        </p:txBody>
      </p:sp>
      <p:sp>
        <p:nvSpPr>
          <p:cNvPr id="8" name="Espace réservé du pied de page 7">
            <a:extLst>
              <a:ext uri="{FF2B5EF4-FFF2-40B4-BE49-F238E27FC236}">
                <a16:creationId xmlns:a16="http://schemas.microsoft.com/office/drawing/2014/main" id="{8989D459-61A2-CA53-A38A-6782AC9148F3}"/>
              </a:ext>
            </a:extLst>
          </p:cNvPr>
          <p:cNvSpPr>
            <a:spLocks noGrp="1"/>
          </p:cNvSpPr>
          <p:nvPr>
            <p:ph type="ftr" sz="quarter" idx="11"/>
          </p:nvPr>
        </p:nvSpPr>
        <p:spPr/>
        <p:txBody>
          <a:bodyPr/>
          <a:lstStyle/>
          <a:p>
            <a:endParaRPr lang="fr-FR" dirty="0"/>
          </a:p>
        </p:txBody>
      </p:sp>
      <p:sp>
        <p:nvSpPr>
          <p:cNvPr id="9" name="Espace réservé du numéro de diapositive 8">
            <a:extLst>
              <a:ext uri="{FF2B5EF4-FFF2-40B4-BE49-F238E27FC236}">
                <a16:creationId xmlns:a16="http://schemas.microsoft.com/office/drawing/2014/main" id="{2407E910-DE32-5C3A-A557-D0A0A2930E03}"/>
              </a:ext>
            </a:extLst>
          </p:cNvPr>
          <p:cNvSpPr>
            <a:spLocks noGrp="1"/>
          </p:cNvSpPr>
          <p:nvPr>
            <p:ph type="sldNum" sz="quarter" idx="12"/>
          </p:nvPr>
        </p:nvSpPr>
        <p:spPr/>
        <p:txBody>
          <a:bodyPr/>
          <a:lstStyle/>
          <a:p>
            <a:fld id="{DFBBDA76-264F-47C8-826A-0CDE6976AAE7}" type="slidenum">
              <a:rPr lang="fr-FR" smtClean="0"/>
              <a:t>‹N°›</a:t>
            </a:fld>
            <a:endParaRPr lang="fr-FR" dirty="0"/>
          </a:p>
        </p:txBody>
      </p:sp>
    </p:spTree>
    <p:extLst>
      <p:ext uri="{BB962C8B-B14F-4D97-AF65-F5344CB8AC3E}">
        <p14:creationId xmlns:p14="http://schemas.microsoft.com/office/powerpoint/2010/main" val="1310326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654498-917F-8593-15DC-AC9E6644180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5F12250-6507-9FCA-5AF4-22CC50C48DC2}"/>
              </a:ext>
            </a:extLst>
          </p:cNvPr>
          <p:cNvSpPr>
            <a:spLocks noGrp="1"/>
          </p:cNvSpPr>
          <p:nvPr>
            <p:ph type="dt" sz="half" idx="10"/>
          </p:nvPr>
        </p:nvSpPr>
        <p:spPr/>
        <p:txBody>
          <a:bodyPr/>
          <a:lstStyle/>
          <a:p>
            <a:fld id="{5D78E834-0D2C-44D5-883E-03BA4DDD9834}" type="datetimeFigureOut">
              <a:rPr lang="fr-FR" smtClean="0"/>
              <a:t>07/11/2023</a:t>
            </a:fld>
            <a:endParaRPr lang="fr-FR" dirty="0"/>
          </a:p>
        </p:txBody>
      </p:sp>
      <p:sp>
        <p:nvSpPr>
          <p:cNvPr id="4" name="Espace réservé du pied de page 3">
            <a:extLst>
              <a:ext uri="{FF2B5EF4-FFF2-40B4-BE49-F238E27FC236}">
                <a16:creationId xmlns:a16="http://schemas.microsoft.com/office/drawing/2014/main" id="{2FD35E46-E393-75F9-2AAE-D06744B40624}"/>
              </a:ext>
            </a:extLst>
          </p:cNvPr>
          <p:cNvSpPr>
            <a:spLocks noGrp="1"/>
          </p:cNvSpPr>
          <p:nvPr>
            <p:ph type="ftr" sz="quarter" idx="11"/>
          </p:nvPr>
        </p:nvSpPr>
        <p:spPr/>
        <p:txBody>
          <a:bodyPr/>
          <a:lstStyle/>
          <a:p>
            <a:endParaRPr lang="fr-FR" dirty="0"/>
          </a:p>
        </p:txBody>
      </p:sp>
      <p:sp>
        <p:nvSpPr>
          <p:cNvPr id="5" name="Espace réservé du numéro de diapositive 4">
            <a:extLst>
              <a:ext uri="{FF2B5EF4-FFF2-40B4-BE49-F238E27FC236}">
                <a16:creationId xmlns:a16="http://schemas.microsoft.com/office/drawing/2014/main" id="{62D84FD1-CFEC-BF1A-777E-A388891D6A29}"/>
              </a:ext>
            </a:extLst>
          </p:cNvPr>
          <p:cNvSpPr>
            <a:spLocks noGrp="1"/>
          </p:cNvSpPr>
          <p:nvPr>
            <p:ph type="sldNum" sz="quarter" idx="12"/>
          </p:nvPr>
        </p:nvSpPr>
        <p:spPr/>
        <p:txBody>
          <a:bodyPr/>
          <a:lstStyle/>
          <a:p>
            <a:fld id="{DFBBDA76-264F-47C8-826A-0CDE6976AAE7}" type="slidenum">
              <a:rPr lang="fr-FR" smtClean="0"/>
              <a:t>‹N°›</a:t>
            </a:fld>
            <a:endParaRPr lang="fr-FR" dirty="0"/>
          </a:p>
        </p:txBody>
      </p:sp>
    </p:spTree>
    <p:extLst>
      <p:ext uri="{BB962C8B-B14F-4D97-AF65-F5344CB8AC3E}">
        <p14:creationId xmlns:p14="http://schemas.microsoft.com/office/powerpoint/2010/main" val="206180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ACD2ECA-615B-0852-66EA-41D0D61C50BA}"/>
              </a:ext>
            </a:extLst>
          </p:cNvPr>
          <p:cNvSpPr>
            <a:spLocks noGrp="1"/>
          </p:cNvSpPr>
          <p:nvPr>
            <p:ph type="dt" sz="half" idx="10"/>
          </p:nvPr>
        </p:nvSpPr>
        <p:spPr/>
        <p:txBody>
          <a:bodyPr/>
          <a:lstStyle/>
          <a:p>
            <a:fld id="{5D78E834-0D2C-44D5-883E-03BA4DDD9834}" type="datetimeFigureOut">
              <a:rPr lang="fr-FR" smtClean="0"/>
              <a:t>07/11/2023</a:t>
            </a:fld>
            <a:endParaRPr lang="fr-FR" dirty="0"/>
          </a:p>
        </p:txBody>
      </p:sp>
      <p:sp>
        <p:nvSpPr>
          <p:cNvPr id="3" name="Espace réservé du pied de page 2">
            <a:extLst>
              <a:ext uri="{FF2B5EF4-FFF2-40B4-BE49-F238E27FC236}">
                <a16:creationId xmlns:a16="http://schemas.microsoft.com/office/drawing/2014/main" id="{FDB0CFD2-59A3-9B2C-85A0-257EE111402F}"/>
              </a:ext>
            </a:extLst>
          </p:cNvPr>
          <p:cNvSpPr>
            <a:spLocks noGrp="1"/>
          </p:cNvSpPr>
          <p:nvPr>
            <p:ph type="ftr" sz="quarter" idx="1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2677B40A-7648-1FD6-9C76-00733A775C63}"/>
              </a:ext>
            </a:extLst>
          </p:cNvPr>
          <p:cNvSpPr>
            <a:spLocks noGrp="1"/>
          </p:cNvSpPr>
          <p:nvPr>
            <p:ph type="sldNum" sz="quarter" idx="12"/>
          </p:nvPr>
        </p:nvSpPr>
        <p:spPr/>
        <p:txBody>
          <a:bodyPr/>
          <a:lstStyle/>
          <a:p>
            <a:fld id="{DFBBDA76-264F-47C8-826A-0CDE6976AAE7}" type="slidenum">
              <a:rPr lang="fr-FR" smtClean="0"/>
              <a:t>‹N°›</a:t>
            </a:fld>
            <a:endParaRPr lang="fr-FR" dirty="0"/>
          </a:p>
        </p:txBody>
      </p:sp>
    </p:spTree>
    <p:extLst>
      <p:ext uri="{BB962C8B-B14F-4D97-AF65-F5344CB8AC3E}">
        <p14:creationId xmlns:p14="http://schemas.microsoft.com/office/powerpoint/2010/main" val="305036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002A81-8DBC-3F08-5C22-7C660936A26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FCFBC9C-A31C-D858-7A41-9528ED3E8C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DE02AA4-B5B1-59C0-7A2A-7C58D2114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7DD0C68-D1A8-87DA-C108-F492705D5478}"/>
              </a:ext>
            </a:extLst>
          </p:cNvPr>
          <p:cNvSpPr>
            <a:spLocks noGrp="1"/>
          </p:cNvSpPr>
          <p:nvPr>
            <p:ph type="dt" sz="half" idx="10"/>
          </p:nvPr>
        </p:nvSpPr>
        <p:spPr/>
        <p:txBody>
          <a:bodyPr/>
          <a:lstStyle/>
          <a:p>
            <a:fld id="{5D78E834-0D2C-44D5-883E-03BA4DDD9834}" type="datetimeFigureOut">
              <a:rPr lang="fr-FR" smtClean="0"/>
              <a:t>07/11/2023</a:t>
            </a:fld>
            <a:endParaRPr lang="fr-FR" dirty="0"/>
          </a:p>
        </p:txBody>
      </p:sp>
      <p:sp>
        <p:nvSpPr>
          <p:cNvPr id="6" name="Espace réservé du pied de page 5">
            <a:extLst>
              <a:ext uri="{FF2B5EF4-FFF2-40B4-BE49-F238E27FC236}">
                <a16:creationId xmlns:a16="http://schemas.microsoft.com/office/drawing/2014/main" id="{02A77C7A-A520-40D8-832B-0697C27A3B55}"/>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177CAE8A-3434-CDA3-6380-13A1817C3A80}"/>
              </a:ext>
            </a:extLst>
          </p:cNvPr>
          <p:cNvSpPr>
            <a:spLocks noGrp="1"/>
          </p:cNvSpPr>
          <p:nvPr>
            <p:ph type="sldNum" sz="quarter" idx="12"/>
          </p:nvPr>
        </p:nvSpPr>
        <p:spPr/>
        <p:txBody>
          <a:bodyPr/>
          <a:lstStyle/>
          <a:p>
            <a:fld id="{DFBBDA76-264F-47C8-826A-0CDE6976AAE7}" type="slidenum">
              <a:rPr lang="fr-FR" smtClean="0"/>
              <a:t>‹N°›</a:t>
            </a:fld>
            <a:endParaRPr lang="fr-FR" dirty="0"/>
          </a:p>
        </p:txBody>
      </p:sp>
    </p:spTree>
    <p:extLst>
      <p:ext uri="{BB962C8B-B14F-4D97-AF65-F5344CB8AC3E}">
        <p14:creationId xmlns:p14="http://schemas.microsoft.com/office/powerpoint/2010/main" val="394491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6FD158-F921-9A97-A2D5-10EC533BCCB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49D2E77-6991-B982-34CA-0473F7E9EF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a:extLst>
              <a:ext uri="{FF2B5EF4-FFF2-40B4-BE49-F238E27FC236}">
                <a16:creationId xmlns:a16="http://schemas.microsoft.com/office/drawing/2014/main" id="{EDEC7A59-879D-8ADC-9FA1-9B8C8D235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8AAD2B4-D2FF-E78B-1A17-A03ABB68D948}"/>
              </a:ext>
            </a:extLst>
          </p:cNvPr>
          <p:cNvSpPr>
            <a:spLocks noGrp="1"/>
          </p:cNvSpPr>
          <p:nvPr>
            <p:ph type="dt" sz="half" idx="10"/>
          </p:nvPr>
        </p:nvSpPr>
        <p:spPr/>
        <p:txBody>
          <a:bodyPr/>
          <a:lstStyle/>
          <a:p>
            <a:fld id="{5D78E834-0D2C-44D5-883E-03BA4DDD9834}" type="datetimeFigureOut">
              <a:rPr lang="fr-FR" smtClean="0"/>
              <a:t>07/11/2023</a:t>
            </a:fld>
            <a:endParaRPr lang="fr-FR" dirty="0"/>
          </a:p>
        </p:txBody>
      </p:sp>
      <p:sp>
        <p:nvSpPr>
          <p:cNvPr id="6" name="Espace réservé du pied de page 5">
            <a:extLst>
              <a:ext uri="{FF2B5EF4-FFF2-40B4-BE49-F238E27FC236}">
                <a16:creationId xmlns:a16="http://schemas.microsoft.com/office/drawing/2014/main" id="{B0E300AF-3CC0-AD2A-16ED-13ED219344E9}"/>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931414BA-BC83-AC92-F1DC-5A72581394B8}"/>
              </a:ext>
            </a:extLst>
          </p:cNvPr>
          <p:cNvSpPr>
            <a:spLocks noGrp="1"/>
          </p:cNvSpPr>
          <p:nvPr>
            <p:ph type="sldNum" sz="quarter" idx="12"/>
          </p:nvPr>
        </p:nvSpPr>
        <p:spPr/>
        <p:txBody>
          <a:bodyPr/>
          <a:lstStyle/>
          <a:p>
            <a:fld id="{DFBBDA76-264F-47C8-826A-0CDE6976AAE7}" type="slidenum">
              <a:rPr lang="fr-FR" smtClean="0"/>
              <a:t>‹N°›</a:t>
            </a:fld>
            <a:endParaRPr lang="fr-FR" dirty="0"/>
          </a:p>
        </p:txBody>
      </p:sp>
    </p:spTree>
    <p:extLst>
      <p:ext uri="{BB962C8B-B14F-4D97-AF65-F5344CB8AC3E}">
        <p14:creationId xmlns:p14="http://schemas.microsoft.com/office/powerpoint/2010/main" val="4060145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E29A421-0737-5D95-3993-C4990F7A65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33FC41A-6B41-82FA-6A71-B2BC046D84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3B3A291-2868-7A23-820F-9CB6066061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8E834-0D2C-44D5-883E-03BA4DDD9834}" type="datetimeFigureOut">
              <a:rPr lang="fr-FR" smtClean="0"/>
              <a:t>07/11/2023</a:t>
            </a:fld>
            <a:endParaRPr lang="fr-FR" dirty="0"/>
          </a:p>
        </p:txBody>
      </p:sp>
      <p:sp>
        <p:nvSpPr>
          <p:cNvPr id="5" name="Espace réservé du pied de page 4">
            <a:extLst>
              <a:ext uri="{FF2B5EF4-FFF2-40B4-BE49-F238E27FC236}">
                <a16:creationId xmlns:a16="http://schemas.microsoft.com/office/drawing/2014/main" id="{4D76AA41-0A09-CFC1-4871-CF7A63B239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a:extLst>
              <a:ext uri="{FF2B5EF4-FFF2-40B4-BE49-F238E27FC236}">
                <a16:creationId xmlns:a16="http://schemas.microsoft.com/office/drawing/2014/main" id="{E05DC7D9-6568-532A-C7DA-3C11E1A76E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BDA76-264F-47C8-826A-0CDE6976AAE7}" type="slidenum">
              <a:rPr lang="fr-FR" smtClean="0"/>
              <a:t>‹N°›</a:t>
            </a:fld>
            <a:endParaRPr lang="fr-FR" dirty="0"/>
          </a:p>
        </p:txBody>
      </p:sp>
    </p:spTree>
    <p:extLst>
      <p:ext uri="{BB962C8B-B14F-4D97-AF65-F5344CB8AC3E}">
        <p14:creationId xmlns:p14="http://schemas.microsoft.com/office/powerpoint/2010/main" val="4209246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image" Target="../media/image20.png"/><Relationship Id="rId7" Type="http://schemas.openxmlformats.org/officeDocument/2006/relationships/image" Target="../media/image2.jp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7.jpg"/><Relationship Id="rId5" Type="http://schemas.openxmlformats.org/officeDocument/2006/relationships/image" Target="../media/image22.png"/><Relationship Id="rId10" Type="http://schemas.openxmlformats.org/officeDocument/2006/relationships/image" Target="../media/image9.png"/><Relationship Id="rId4" Type="http://schemas.openxmlformats.org/officeDocument/2006/relationships/image" Target="../media/image21.png"/><Relationship Id="rId9"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image" Target="../media/image1.png"/><Relationship Id="rId7"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6.pn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1.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2E4A9FB2-9ADE-43C6-9B9F-B36113F32E40}"/>
              </a:ext>
            </a:extLst>
          </p:cNvPr>
          <p:cNvSpPr/>
          <p:nvPr/>
        </p:nvSpPr>
        <p:spPr>
          <a:xfrm>
            <a:off x="504791" y="1741997"/>
            <a:ext cx="1979037" cy="1323871"/>
          </a:xfrm>
          <a:prstGeom prst="roundRect">
            <a:avLst/>
          </a:prstGeom>
          <a:noFill/>
          <a:ln>
            <a:solidFill>
              <a:srgbClr val="D9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Services de réparations</a:t>
            </a:r>
          </a:p>
        </p:txBody>
      </p:sp>
      <p:sp>
        <p:nvSpPr>
          <p:cNvPr id="9" name="Rectangle : coins arrondis 8">
            <a:extLst>
              <a:ext uri="{FF2B5EF4-FFF2-40B4-BE49-F238E27FC236}">
                <a16:creationId xmlns:a16="http://schemas.microsoft.com/office/drawing/2014/main" id="{81DCC0AE-DB40-6718-2BC2-E9552F2DC06F}"/>
              </a:ext>
            </a:extLst>
          </p:cNvPr>
          <p:cNvSpPr/>
          <p:nvPr/>
        </p:nvSpPr>
        <p:spPr>
          <a:xfrm>
            <a:off x="7455255" y="1751439"/>
            <a:ext cx="1734414" cy="1119588"/>
          </a:xfrm>
          <a:prstGeom prst="roundRect">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rgbClr val="D94350"/>
                </a:solidFill>
                <a:latin typeface="Sagona" panose="02010004040101010103" pitchFamily="2" charset="0"/>
              </a:rPr>
              <a:t>Véhicules d’occasion à vendre</a:t>
            </a:r>
          </a:p>
        </p:txBody>
      </p:sp>
      <p:sp>
        <p:nvSpPr>
          <p:cNvPr id="53" name="Rectangle 52">
            <a:extLst>
              <a:ext uri="{FF2B5EF4-FFF2-40B4-BE49-F238E27FC236}">
                <a16:creationId xmlns:a16="http://schemas.microsoft.com/office/drawing/2014/main" id="{DD531D0F-D43E-04D8-26F6-F34C1997AABE}"/>
              </a:ext>
            </a:extLst>
          </p:cNvPr>
          <p:cNvSpPr/>
          <p:nvPr/>
        </p:nvSpPr>
        <p:spPr>
          <a:xfrm>
            <a:off x="9413998" y="3216292"/>
            <a:ext cx="1773247" cy="1340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i="1" dirty="0">
                <a:solidFill>
                  <a:srgbClr val="D92332"/>
                </a:solidFill>
              </a:rPr>
              <a:t>Lorem ipsum dolor sit amet, consectetur adipiscing elit, sed do eiusmod tempor incididunt ut labore et dolore magna aliqua.</a:t>
            </a:r>
          </a:p>
          <a:p>
            <a:pPr algn="ctr"/>
            <a:endParaRPr lang="fr-FR" sz="1000" i="1" dirty="0">
              <a:solidFill>
                <a:srgbClr val="D92332"/>
              </a:solidFill>
            </a:endParaRPr>
          </a:p>
          <a:p>
            <a:pPr algn="ctr"/>
            <a:endParaRPr lang="fr-FR" sz="1000" i="1" dirty="0">
              <a:solidFill>
                <a:srgbClr val="D92332"/>
              </a:solidFill>
            </a:endParaRPr>
          </a:p>
        </p:txBody>
      </p:sp>
      <p:sp>
        <p:nvSpPr>
          <p:cNvPr id="54" name="Étoile : 5 branches 53">
            <a:extLst>
              <a:ext uri="{FF2B5EF4-FFF2-40B4-BE49-F238E27FC236}">
                <a16:creationId xmlns:a16="http://schemas.microsoft.com/office/drawing/2014/main" id="{E21E9F99-1A4E-6774-8868-17C30F7B5E41}"/>
              </a:ext>
            </a:extLst>
          </p:cNvPr>
          <p:cNvSpPr/>
          <p:nvPr/>
        </p:nvSpPr>
        <p:spPr>
          <a:xfrm flipH="1">
            <a:off x="10018463" y="4165741"/>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5" name="Étoile : 5 branches 54">
            <a:extLst>
              <a:ext uri="{FF2B5EF4-FFF2-40B4-BE49-F238E27FC236}">
                <a16:creationId xmlns:a16="http://schemas.microsoft.com/office/drawing/2014/main" id="{7F4F1054-020D-D54D-AB94-5EBFBD242FC5}"/>
              </a:ext>
            </a:extLst>
          </p:cNvPr>
          <p:cNvSpPr/>
          <p:nvPr/>
        </p:nvSpPr>
        <p:spPr>
          <a:xfrm flipH="1">
            <a:off x="10597074" y="4165638"/>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6" name="Étoile : 5 branches 55">
            <a:extLst>
              <a:ext uri="{FF2B5EF4-FFF2-40B4-BE49-F238E27FC236}">
                <a16:creationId xmlns:a16="http://schemas.microsoft.com/office/drawing/2014/main" id="{DB1A04A9-F25E-4651-DCFE-6A23F5AD943E}"/>
              </a:ext>
            </a:extLst>
          </p:cNvPr>
          <p:cNvSpPr/>
          <p:nvPr/>
        </p:nvSpPr>
        <p:spPr>
          <a:xfrm flipH="1">
            <a:off x="10419866" y="4165638"/>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Étoile : 5 branches 56">
            <a:extLst>
              <a:ext uri="{FF2B5EF4-FFF2-40B4-BE49-F238E27FC236}">
                <a16:creationId xmlns:a16="http://schemas.microsoft.com/office/drawing/2014/main" id="{576F2E0A-DFA1-A947-6E4A-6B1EE582CCFB}"/>
              </a:ext>
            </a:extLst>
          </p:cNvPr>
          <p:cNvSpPr/>
          <p:nvPr/>
        </p:nvSpPr>
        <p:spPr>
          <a:xfrm flipH="1">
            <a:off x="9844966" y="4165638"/>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8" name="Étoile : 5 branches 57">
            <a:extLst>
              <a:ext uri="{FF2B5EF4-FFF2-40B4-BE49-F238E27FC236}">
                <a16:creationId xmlns:a16="http://schemas.microsoft.com/office/drawing/2014/main" id="{5621F4ED-E74D-632E-6BB3-F95C726FB50C}"/>
              </a:ext>
            </a:extLst>
          </p:cNvPr>
          <p:cNvSpPr/>
          <p:nvPr/>
        </p:nvSpPr>
        <p:spPr>
          <a:xfrm flipH="1">
            <a:off x="10214721" y="4165743"/>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 name="Image 3">
            <a:extLst>
              <a:ext uri="{FF2B5EF4-FFF2-40B4-BE49-F238E27FC236}">
                <a16:creationId xmlns:a16="http://schemas.microsoft.com/office/drawing/2014/main" id="{22DA289F-FF00-8A62-C7C1-92854D3D5DEF}"/>
              </a:ext>
            </a:extLst>
          </p:cNvPr>
          <p:cNvPicPr>
            <a:picLocks noChangeAspect="1"/>
          </p:cNvPicPr>
          <p:nvPr/>
        </p:nvPicPr>
        <p:blipFill>
          <a:blip r:embed="rId2"/>
          <a:stretch>
            <a:fillRect/>
          </a:stretch>
        </p:blipFill>
        <p:spPr>
          <a:xfrm>
            <a:off x="1551" y="22234"/>
            <a:ext cx="3018486" cy="1263705"/>
          </a:xfrm>
          <a:prstGeom prst="rect">
            <a:avLst/>
          </a:prstGeom>
        </p:spPr>
      </p:pic>
      <p:sp>
        <p:nvSpPr>
          <p:cNvPr id="7" name="Rectangle : coins arrondis 6">
            <a:extLst>
              <a:ext uri="{FF2B5EF4-FFF2-40B4-BE49-F238E27FC236}">
                <a16:creationId xmlns:a16="http://schemas.microsoft.com/office/drawing/2014/main" id="{131E784A-4501-8AC2-A6B6-F71C00E1ACC6}"/>
              </a:ext>
            </a:extLst>
          </p:cNvPr>
          <p:cNvSpPr/>
          <p:nvPr/>
        </p:nvSpPr>
        <p:spPr>
          <a:xfrm>
            <a:off x="2698810" y="1741997"/>
            <a:ext cx="1979037" cy="1323871"/>
          </a:xfrm>
          <a:prstGeom prst="roundRect">
            <a:avLst/>
          </a:prstGeom>
          <a:noFill/>
          <a:ln>
            <a:solidFill>
              <a:srgbClr val="D9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Services de réparations</a:t>
            </a:r>
          </a:p>
        </p:txBody>
      </p:sp>
      <p:sp>
        <p:nvSpPr>
          <p:cNvPr id="10" name="Rectangle : coins arrondis 9">
            <a:extLst>
              <a:ext uri="{FF2B5EF4-FFF2-40B4-BE49-F238E27FC236}">
                <a16:creationId xmlns:a16="http://schemas.microsoft.com/office/drawing/2014/main" id="{EE4C62E9-40A0-B25F-C184-A1C74324CC64}"/>
              </a:ext>
            </a:extLst>
          </p:cNvPr>
          <p:cNvSpPr/>
          <p:nvPr/>
        </p:nvSpPr>
        <p:spPr>
          <a:xfrm>
            <a:off x="2719645" y="3551726"/>
            <a:ext cx="1979037" cy="1323871"/>
          </a:xfrm>
          <a:prstGeom prst="roundRect">
            <a:avLst/>
          </a:prstGeom>
          <a:noFill/>
          <a:ln>
            <a:solidFill>
              <a:srgbClr val="D9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Services de réparations</a:t>
            </a:r>
          </a:p>
        </p:txBody>
      </p:sp>
      <p:sp>
        <p:nvSpPr>
          <p:cNvPr id="31" name="Rectangle : coins arrondis 30">
            <a:extLst>
              <a:ext uri="{FF2B5EF4-FFF2-40B4-BE49-F238E27FC236}">
                <a16:creationId xmlns:a16="http://schemas.microsoft.com/office/drawing/2014/main" id="{D9D4C22F-374D-DE13-EC7A-25CE586282AE}"/>
              </a:ext>
            </a:extLst>
          </p:cNvPr>
          <p:cNvSpPr/>
          <p:nvPr/>
        </p:nvSpPr>
        <p:spPr>
          <a:xfrm>
            <a:off x="4886624" y="1751438"/>
            <a:ext cx="1979037" cy="1323871"/>
          </a:xfrm>
          <a:prstGeom prst="roundRect">
            <a:avLst/>
          </a:prstGeom>
          <a:noFill/>
          <a:ln>
            <a:solidFill>
              <a:srgbClr val="D9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Services de réparations</a:t>
            </a:r>
          </a:p>
        </p:txBody>
      </p:sp>
      <p:sp>
        <p:nvSpPr>
          <p:cNvPr id="32" name="Rectangle : coins arrondis 31">
            <a:extLst>
              <a:ext uri="{FF2B5EF4-FFF2-40B4-BE49-F238E27FC236}">
                <a16:creationId xmlns:a16="http://schemas.microsoft.com/office/drawing/2014/main" id="{BD7C46F6-8A01-0A98-4240-75FFDE44E2CA}"/>
              </a:ext>
            </a:extLst>
          </p:cNvPr>
          <p:cNvSpPr/>
          <p:nvPr/>
        </p:nvSpPr>
        <p:spPr>
          <a:xfrm>
            <a:off x="4933849" y="3551726"/>
            <a:ext cx="1979037" cy="1323871"/>
          </a:xfrm>
          <a:prstGeom prst="roundRect">
            <a:avLst/>
          </a:prstGeom>
          <a:noFill/>
          <a:ln>
            <a:solidFill>
              <a:srgbClr val="D9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Services de réparations</a:t>
            </a:r>
          </a:p>
        </p:txBody>
      </p:sp>
      <p:sp>
        <p:nvSpPr>
          <p:cNvPr id="33" name="Rectangle : coins arrondis 32">
            <a:extLst>
              <a:ext uri="{FF2B5EF4-FFF2-40B4-BE49-F238E27FC236}">
                <a16:creationId xmlns:a16="http://schemas.microsoft.com/office/drawing/2014/main" id="{5C91452D-4DDE-CD7C-794B-87F2509E5E50}"/>
              </a:ext>
            </a:extLst>
          </p:cNvPr>
          <p:cNvSpPr/>
          <p:nvPr/>
        </p:nvSpPr>
        <p:spPr>
          <a:xfrm>
            <a:off x="504790" y="3571187"/>
            <a:ext cx="1979037" cy="1323871"/>
          </a:xfrm>
          <a:prstGeom prst="roundRect">
            <a:avLst/>
          </a:prstGeom>
          <a:noFill/>
          <a:ln>
            <a:solidFill>
              <a:srgbClr val="D9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Services de réparations</a:t>
            </a:r>
          </a:p>
        </p:txBody>
      </p:sp>
      <p:pic>
        <p:nvPicPr>
          <p:cNvPr id="36" name="Image 35" descr="Une image contenant roue, ciel, pneu, véhicule&#10;&#10;Description générée automatiquement">
            <a:extLst>
              <a:ext uri="{FF2B5EF4-FFF2-40B4-BE49-F238E27FC236}">
                <a16:creationId xmlns:a16="http://schemas.microsoft.com/office/drawing/2014/main" id="{50D387CF-CD6A-FBA7-8AA1-7A8F35865B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8458" y="1616771"/>
            <a:ext cx="955603" cy="711887"/>
          </a:xfrm>
          <a:prstGeom prst="rect">
            <a:avLst/>
          </a:prstGeom>
        </p:spPr>
      </p:pic>
      <p:pic>
        <p:nvPicPr>
          <p:cNvPr id="38" name="Image 37" descr="Une image contenant plein air, véhicule, Véhicule terrestre, ciel&#10;&#10;Description générée automatiquement">
            <a:extLst>
              <a:ext uri="{FF2B5EF4-FFF2-40B4-BE49-F238E27FC236}">
                <a16:creationId xmlns:a16="http://schemas.microsoft.com/office/drawing/2014/main" id="{23E9BDAE-C604-2F3B-B721-6CC5142EEA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4062" y="1612301"/>
            <a:ext cx="1017186" cy="711887"/>
          </a:xfrm>
          <a:prstGeom prst="rect">
            <a:avLst/>
          </a:prstGeom>
        </p:spPr>
      </p:pic>
      <p:pic>
        <p:nvPicPr>
          <p:cNvPr id="40" name="Image 39" descr="Une image contenant véhicule, Véhicule terrestre, roue, bâtiment&#10;&#10;Description générée automatiquement">
            <a:extLst>
              <a:ext uri="{FF2B5EF4-FFF2-40B4-BE49-F238E27FC236}">
                <a16:creationId xmlns:a16="http://schemas.microsoft.com/office/drawing/2014/main" id="{BA72D810-04D0-546B-B023-C7F437C6E2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8456" y="2312006"/>
            <a:ext cx="955603" cy="636820"/>
          </a:xfrm>
          <a:prstGeom prst="rect">
            <a:avLst/>
          </a:prstGeom>
        </p:spPr>
      </p:pic>
      <p:pic>
        <p:nvPicPr>
          <p:cNvPr id="42" name="Image 41" descr="Une image contenant roue, véhicule, Véhicule terrestre, Véhicule de luxe&#10;&#10;Description générée automatiquement">
            <a:extLst>
              <a:ext uri="{FF2B5EF4-FFF2-40B4-BE49-F238E27FC236}">
                <a16:creationId xmlns:a16="http://schemas.microsoft.com/office/drawing/2014/main" id="{47287453-2022-5380-3E20-8DC0B508E0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0214707" y="2317566"/>
            <a:ext cx="1026540" cy="684092"/>
          </a:xfrm>
          <a:prstGeom prst="rect">
            <a:avLst/>
          </a:prstGeom>
        </p:spPr>
      </p:pic>
      <p:sp>
        <p:nvSpPr>
          <p:cNvPr id="43" name="Rectangle 42">
            <a:extLst>
              <a:ext uri="{FF2B5EF4-FFF2-40B4-BE49-F238E27FC236}">
                <a16:creationId xmlns:a16="http://schemas.microsoft.com/office/drawing/2014/main" id="{21CCB32B-B107-F19C-F373-CBDAB8E47451}"/>
              </a:ext>
            </a:extLst>
          </p:cNvPr>
          <p:cNvSpPr/>
          <p:nvPr/>
        </p:nvSpPr>
        <p:spPr>
          <a:xfrm>
            <a:off x="7649219" y="3242955"/>
            <a:ext cx="1773247" cy="1340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i="1" dirty="0">
                <a:solidFill>
                  <a:srgbClr val="D92332"/>
                </a:solidFill>
              </a:rPr>
              <a:t>Lorem ipsum dolor sit amet, consectetur adipiscing elit, sed do eiusmod tempor incididunt ut labore et dolore magna aliqua.</a:t>
            </a:r>
          </a:p>
          <a:p>
            <a:pPr algn="ctr"/>
            <a:endParaRPr lang="fr-FR" sz="1000" i="1" dirty="0">
              <a:solidFill>
                <a:srgbClr val="D92332"/>
              </a:solidFill>
            </a:endParaRPr>
          </a:p>
          <a:p>
            <a:pPr algn="ctr"/>
            <a:endParaRPr lang="fr-FR" sz="1000" i="1" dirty="0">
              <a:solidFill>
                <a:srgbClr val="D92332"/>
              </a:solidFill>
            </a:endParaRPr>
          </a:p>
        </p:txBody>
      </p:sp>
      <p:sp>
        <p:nvSpPr>
          <p:cNvPr id="44" name="Étoile : 5 branches 43">
            <a:extLst>
              <a:ext uri="{FF2B5EF4-FFF2-40B4-BE49-F238E27FC236}">
                <a16:creationId xmlns:a16="http://schemas.microsoft.com/office/drawing/2014/main" id="{25ABD5A1-791E-9572-77FF-707761250291}"/>
              </a:ext>
            </a:extLst>
          </p:cNvPr>
          <p:cNvSpPr/>
          <p:nvPr/>
        </p:nvSpPr>
        <p:spPr>
          <a:xfrm flipH="1">
            <a:off x="8253684" y="4192404"/>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Étoile : 5 branches 44">
            <a:extLst>
              <a:ext uri="{FF2B5EF4-FFF2-40B4-BE49-F238E27FC236}">
                <a16:creationId xmlns:a16="http://schemas.microsoft.com/office/drawing/2014/main" id="{E5DB526E-6DBE-D444-7D45-EEDD583C07DA}"/>
              </a:ext>
            </a:extLst>
          </p:cNvPr>
          <p:cNvSpPr/>
          <p:nvPr/>
        </p:nvSpPr>
        <p:spPr>
          <a:xfrm flipH="1">
            <a:off x="8832295" y="4192301"/>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6" name="Étoile : 5 branches 45">
            <a:extLst>
              <a:ext uri="{FF2B5EF4-FFF2-40B4-BE49-F238E27FC236}">
                <a16:creationId xmlns:a16="http://schemas.microsoft.com/office/drawing/2014/main" id="{F3A2238C-624E-B8A7-DAEB-DCDCC09DD943}"/>
              </a:ext>
            </a:extLst>
          </p:cNvPr>
          <p:cNvSpPr/>
          <p:nvPr/>
        </p:nvSpPr>
        <p:spPr>
          <a:xfrm flipH="1">
            <a:off x="8655087" y="4192301"/>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7" name="Étoile : 5 branches 46">
            <a:extLst>
              <a:ext uri="{FF2B5EF4-FFF2-40B4-BE49-F238E27FC236}">
                <a16:creationId xmlns:a16="http://schemas.microsoft.com/office/drawing/2014/main" id="{210F5BDD-ABC5-9A30-2317-C63FF15E5777}"/>
              </a:ext>
            </a:extLst>
          </p:cNvPr>
          <p:cNvSpPr/>
          <p:nvPr/>
        </p:nvSpPr>
        <p:spPr>
          <a:xfrm flipH="1">
            <a:off x="8080187" y="4192301"/>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1" name="Étoile : 5 branches 60">
            <a:extLst>
              <a:ext uri="{FF2B5EF4-FFF2-40B4-BE49-F238E27FC236}">
                <a16:creationId xmlns:a16="http://schemas.microsoft.com/office/drawing/2014/main" id="{2C0F4DD9-AE6E-7EBA-B10A-176CD1D95C16}"/>
              </a:ext>
            </a:extLst>
          </p:cNvPr>
          <p:cNvSpPr/>
          <p:nvPr/>
        </p:nvSpPr>
        <p:spPr>
          <a:xfrm flipH="1">
            <a:off x="8449942" y="4192406"/>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Rectangle : coins arrondis 61">
            <a:extLst>
              <a:ext uri="{FF2B5EF4-FFF2-40B4-BE49-F238E27FC236}">
                <a16:creationId xmlns:a16="http://schemas.microsoft.com/office/drawing/2014/main" id="{3FB6B375-988D-2DCB-E9BB-F8E1E22AF48F}"/>
              </a:ext>
            </a:extLst>
          </p:cNvPr>
          <p:cNvSpPr/>
          <p:nvPr/>
        </p:nvSpPr>
        <p:spPr>
          <a:xfrm>
            <a:off x="8731287" y="4709596"/>
            <a:ext cx="1611020" cy="429936"/>
          </a:xfrm>
          <a:prstGeom prst="roundRect">
            <a:avLst/>
          </a:prstGeom>
          <a:solidFill>
            <a:srgbClr val="D9233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i="1" dirty="0">
                <a:solidFill>
                  <a:schemeClr val="tx1"/>
                </a:solidFill>
                <a:latin typeface="Sagona" panose="02010004040101010103" pitchFamily="2" charset="0"/>
                <a:cs typeface="Tunga" panose="020B0502040204020203" pitchFamily="34" charset="0"/>
              </a:rPr>
              <a:t>Ajouter un commentaire</a:t>
            </a:r>
          </a:p>
        </p:txBody>
      </p:sp>
      <p:pic>
        <p:nvPicPr>
          <p:cNvPr id="5" name="Image 4">
            <a:extLst>
              <a:ext uri="{FF2B5EF4-FFF2-40B4-BE49-F238E27FC236}">
                <a16:creationId xmlns:a16="http://schemas.microsoft.com/office/drawing/2014/main" id="{69D249D6-1E95-935C-2988-99DABE0A1873}"/>
              </a:ext>
            </a:extLst>
          </p:cNvPr>
          <p:cNvPicPr>
            <a:picLocks noChangeAspect="1"/>
          </p:cNvPicPr>
          <p:nvPr/>
        </p:nvPicPr>
        <p:blipFill>
          <a:blip r:embed="rId7"/>
          <a:stretch>
            <a:fillRect/>
          </a:stretch>
        </p:blipFill>
        <p:spPr>
          <a:xfrm>
            <a:off x="11184084" y="372476"/>
            <a:ext cx="666750" cy="723900"/>
          </a:xfrm>
          <a:prstGeom prst="rect">
            <a:avLst/>
          </a:prstGeom>
        </p:spPr>
      </p:pic>
      <p:sp>
        <p:nvSpPr>
          <p:cNvPr id="6" name="Rectangle : coins arrondis 5">
            <a:extLst>
              <a:ext uri="{FF2B5EF4-FFF2-40B4-BE49-F238E27FC236}">
                <a16:creationId xmlns:a16="http://schemas.microsoft.com/office/drawing/2014/main" id="{C5D07E31-60F1-B91E-51AE-681D3579D13B}"/>
              </a:ext>
            </a:extLst>
          </p:cNvPr>
          <p:cNvSpPr/>
          <p:nvPr/>
        </p:nvSpPr>
        <p:spPr>
          <a:xfrm>
            <a:off x="7940352" y="5753981"/>
            <a:ext cx="4251648" cy="1128276"/>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03F57E67-8624-8EFD-6D8E-F93401914473}"/>
              </a:ext>
            </a:extLst>
          </p:cNvPr>
          <p:cNvSpPr/>
          <p:nvPr/>
        </p:nvSpPr>
        <p:spPr>
          <a:xfrm>
            <a:off x="-8390" y="5753980"/>
            <a:ext cx="9139138" cy="1119587"/>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a:solidFill>
                  <a:srgbClr val="D92332"/>
                </a:solidFill>
              </a:rPr>
              <a:t>31 Rue des Voitures – 75000 Paris</a:t>
            </a:r>
          </a:p>
          <a:p>
            <a:pPr algn="ctr"/>
            <a:endParaRPr lang="fr-FR" sz="1050" dirty="0">
              <a:solidFill>
                <a:srgbClr val="D92332"/>
              </a:solidFill>
            </a:endParaRPr>
          </a:p>
          <a:p>
            <a:pPr algn="ctr"/>
            <a:r>
              <a:rPr lang="fr-FR" sz="1050" i="1" dirty="0">
                <a:solidFill>
                  <a:srgbClr val="D92332"/>
                </a:solidFill>
              </a:rPr>
              <a:t>Lundi : 9h00-12h00 et 15h00-19h00  	Jeudi : 9h00-12h00 et 15h00-19h00</a:t>
            </a:r>
          </a:p>
          <a:p>
            <a:pPr algn="ctr"/>
            <a:r>
              <a:rPr lang="fr-FR" sz="1050" i="1" dirty="0">
                <a:solidFill>
                  <a:srgbClr val="D92332"/>
                </a:solidFill>
              </a:rPr>
              <a:t>Mardi : 9h00-12h00 et 15h00-19h00 	Vendredi : 9h00-12h00 et 15h00-19h00</a:t>
            </a:r>
          </a:p>
          <a:p>
            <a:pPr algn="ctr"/>
            <a:r>
              <a:rPr lang="fr-FR" sz="1050" i="1" dirty="0">
                <a:solidFill>
                  <a:srgbClr val="D92332"/>
                </a:solidFill>
              </a:rPr>
              <a:t>Mercredi : 9h00-12h00 et 15h00-19h00 	Samedi : 9h00-12h00 et 15h00-19h00</a:t>
            </a:r>
          </a:p>
        </p:txBody>
      </p:sp>
      <p:sp>
        <p:nvSpPr>
          <p:cNvPr id="11" name="Rectangle 10">
            <a:extLst>
              <a:ext uri="{FF2B5EF4-FFF2-40B4-BE49-F238E27FC236}">
                <a16:creationId xmlns:a16="http://schemas.microsoft.com/office/drawing/2014/main" id="{1C3EBC97-BE22-DA90-D593-D31B26D45B43}"/>
              </a:ext>
            </a:extLst>
          </p:cNvPr>
          <p:cNvSpPr/>
          <p:nvPr/>
        </p:nvSpPr>
        <p:spPr>
          <a:xfrm>
            <a:off x="8932331" y="6410355"/>
            <a:ext cx="2810504" cy="429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D92332"/>
                </a:solidFill>
                <a:latin typeface="Sagona" panose="02010004040101010103" pitchFamily="2" charset="0"/>
              </a:rPr>
              <a:t>01 02 03 04 05</a:t>
            </a:r>
          </a:p>
        </p:txBody>
      </p:sp>
      <p:sp>
        <p:nvSpPr>
          <p:cNvPr id="12" name="Rectangle : coins arrondis 11">
            <a:extLst>
              <a:ext uri="{FF2B5EF4-FFF2-40B4-BE49-F238E27FC236}">
                <a16:creationId xmlns:a16="http://schemas.microsoft.com/office/drawing/2014/main" id="{90188565-C2A3-A5A7-484C-004F0B53850D}"/>
              </a:ext>
            </a:extLst>
          </p:cNvPr>
          <p:cNvSpPr/>
          <p:nvPr/>
        </p:nvSpPr>
        <p:spPr>
          <a:xfrm>
            <a:off x="9256122" y="5913882"/>
            <a:ext cx="2089521" cy="489740"/>
          </a:xfrm>
          <a:prstGeom prst="roundRect">
            <a:avLst/>
          </a:prstGeom>
          <a:solidFill>
            <a:srgbClr val="D9233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Contacter-nous</a:t>
            </a:r>
          </a:p>
        </p:txBody>
      </p:sp>
    </p:spTree>
    <p:extLst>
      <p:ext uri="{BB962C8B-B14F-4D97-AF65-F5344CB8AC3E}">
        <p14:creationId xmlns:p14="http://schemas.microsoft.com/office/powerpoint/2010/main" val="2246124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6CC9E5E7-A9D4-F6CC-CA5D-60E6CADD3A42}"/>
              </a:ext>
            </a:extLst>
          </p:cNvPr>
          <p:cNvSpPr/>
          <p:nvPr/>
        </p:nvSpPr>
        <p:spPr>
          <a:xfrm>
            <a:off x="815841" y="124437"/>
            <a:ext cx="3177319" cy="5378742"/>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Rectangle : coins arrondis 13">
            <a:extLst>
              <a:ext uri="{FF2B5EF4-FFF2-40B4-BE49-F238E27FC236}">
                <a16:creationId xmlns:a16="http://schemas.microsoft.com/office/drawing/2014/main" id="{3CE13B42-B9DB-E0D4-9875-31B8B363C20D}"/>
              </a:ext>
            </a:extLst>
          </p:cNvPr>
          <p:cNvSpPr/>
          <p:nvPr/>
        </p:nvSpPr>
        <p:spPr>
          <a:xfrm>
            <a:off x="4587755" y="126073"/>
            <a:ext cx="3177319" cy="5378742"/>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Rectangle : coins arrondis 24">
            <a:extLst>
              <a:ext uri="{FF2B5EF4-FFF2-40B4-BE49-F238E27FC236}">
                <a16:creationId xmlns:a16="http://schemas.microsoft.com/office/drawing/2014/main" id="{E8B0A5EB-F628-03FE-D4FF-0128550E70B8}"/>
              </a:ext>
            </a:extLst>
          </p:cNvPr>
          <p:cNvSpPr/>
          <p:nvPr/>
        </p:nvSpPr>
        <p:spPr>
          <a:xfrm>
            <a:off x="8204808" y="124437"/>
            <a:ext cx="3177319" cy="5378742"/>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Image 4">
            <a:extLst>
              <a:ext uri="{FF2B5EF4-FFF2-40B4-BE49-F238E27FC236}">
                <a16:creationId xmlns:a16="http://schemas.microsoft.com/office/drawing/2014/main" id="{010972A0-BE08-2D1E-BA17-3D7FD6F00596}"/>
              </a:ext>
            </a:extLst>
          </p:cNvPr>
          <p:cNvPicPr>
            <a:picLocks noChangeAspect="1"/>
          </p:cNvPicPr>
          <p:nvPr/>
        </p:nvPicPr>
        <p:blipFill>
          <a:blip r:embed="rId2"/>
          <a:stretch>
            <a:fillRect/>
          </a:stretch>
        </p:blipFill>
        <p:spPr>
          <a:xfrm>
            <a:off x="1071872" y="253539"/>
            <a:ext cx="1651080" cy="691233"/>
          </a:xfrm>
          <a:prstGeom prst="rect">
            <a:avLst/>
          </a:prstGeom>
        </p:spPr>
      </p:pic>
      <p:pic>
        <p:nvPicPr>
          <p:cNvPr id="26" name="Image 25">
            <a:extLst>
              <a:ext uri="{FF2B5EF4-FFF2-40B4-BE49-F238E27FC236}">
                <a16:creationId xmlns:a16="http://schemas.microsoft.com/office/drawing/2014/main" id="{CCCB1259-F7CF-A643-AF5B-A7C7A35DCF8A}"/>
              </a:ext>
            </a:extLst>
          </p:cNvPr>
          <p:cNvPicPr>
            <a:picLocks noChangeAspect="1"/>
          </p:cNvPicPr>
          <p:nvPr/>
        </p:nvPicPr>
        <p:blipFill>
          <a:blip r:embed="rId3"/>
          <a:stretch>
            <a:fillRect/>
          </a:stretch>
        </p:blipFill>
        <p:spPr>
          <a:xfrm>
            <a:off x="3076030" y="411481"/>
            <a:ext cx="589152" cy="474030"/>
          </a:xfrm>
          <a:prstGeom prst="rect">
            <a:avLst/>
          </a:prstGeom>
        </p:spPr>
      </p:pic>
      <p:pic>
        <p:nvPicPr>
          <p:cNvPr id="39" name="Image 38">
            <a:extLst>
              <a:ext uri="{FF2B5EF4-FFF2-40B4-BE49-F238E27FC236}">
                <a16:creationId xmlns:a16="http://schemas.microsoft.com/office/drawing/2014/main" id="{5B60F4CF-7F01-8EB3-7B5E-FBB54678C3E1}"/>
              </a:ext>
            </a:extLst>
          </p:cNvPr>
          <p:cNvPicPr>
            <a:picLocks noChangeAspect="1"/>
          </p:cNvPicPr>
          <p:nvPr/>
        </p:nvPicPr>
        <p:blipFill>
          <a:blip r:embed="rId2"/>
          <a:stretch>
            <a:fillRect/>
          </a:stretch>
        </p:blipFill>
        <p:spPr>
          <a:xfrm>
            <a:off x="4802329" y="240636"/>
            <a:ext cx="1651080" cy="691233"/>
          </a:xfrm>
          <a:prstGeom prst="rect">
            <a:avLst/>
          </a:prstGeom>
        </p:spPr>
      </p:pic>
      <p:pic>
        <p:nvPicPr>
          <p:cNvPr id="40" name="Image 39">
            <a:extLst>
              <a:ext uri="{FF2B5EF4-FFF2-40B4-BE49-F238E27FC236}">
                <a16:creationId xmlns:a16="http://schemas.microsoft.com/office/drawing/2014/main" id="{077515EA-AE29-70D2-7017-28DE6139B69B}"/>
              </a:ext>
            </a:extLst>
          </p:cNvPr>
          <p:cNvPicPr>
            <a:picLocks noChangeAspect="1"/>
          </p:cNvPicPr>
          <p:nvPr/>
        </p:nvPicPr>
        <p:blipFill>
          <a:blip r:embed="rId3"/>
          <a:stretch>
            <a:fillRect/>
          </a:stretch>
        </p:blipFill>
        <p:spPr>
          <a:xfrm>
            <a:off x="6806487" y="398578"/>
            <a:ext cx="589152" cy="474030"/>
          </a:xfrm>
          <a:prstGeom prst="rect">
            <a:avLst/>
          </a:prstGeom>
        </p:spPr>
      </p:pic>
      <p:pic>
        <p:nvPicPr>
          <p:cNvPr id="41" name="Image 40">
            <a:extLst>
              <a:ext uri="{FF2B5EF4-FFF2-40B4-BE49-F238E27FC236}">
                <a16:creationId xmlns:a16="http://schemas.microsoft.com/office/drawing/2014/main" id="{074D1141-5F74-1B6F-B6AB-955234E5200B}"/>
              </a:ext>
            </a:extLst>
          </p:cNvPr>
          <p:cNvPicPr>
            <a:picLocks noChangeAspect="1"/>
          </p:cNvPicPr>
          <p:nvPr/>
        </p:nvPicPr>
        <p:blipFill>
          <a:blip r:embed="rId2"/>
          <a:stretch>
            <a:fillRect/>
          </a:stretch>
        </p:blipFill>
        <p:spPr>
          <a:xfrm>
            <a:off x="8478541" y="286461"/>
            <a:ext cx="1651080" cy="691233"/>
          </a:xfrm>
          <a:prstGeom prst="rect">
            <a:avLst/>
          </a:prstGeom>
        </p:spPr>
      </p:pic>
      <p:pic>
        <p:nvPicPr>
          <p:cNvPr id="42" name="Image 41">
            <a:extLst>
              <a:ext uri="{FF2B5EF4-FFF2-40B4-BE49-F238E27FC236}">
                <a16:creationId xmlns:a16="http://schemas.microsoft.com/office/drawing/2014/main" id="{B4D8C301-421D-C299-F557-5F6D8C59A6D4}"/>
              </a:ext>
            </a:extLst>
          </p:cNvPr>
          <p:cNvPicPr>
            <a:picLocks noChangeAspect="1"/>
          </p:cNvPicPr>
          <p:nvPr/>
        </p:nvPicPr>
        <p:blipFill>
          <a:blip r:embed="rId3"/>
          <a:stretch>
            <a:fillRect/>
          </a:stretch>
        </p:blipFill>
        <p:spPr>
          <a:xfrm>
            <a:off x="10482699" y="444403"/>
            <a:ext cx="589152" cy="474030"/>
          </a:xfrm>
          <a:prstGeom prst="rect">
            <a:avLst/>
          </a:prstGeom>
        </p:spPr>
      </p:pic>
      <p:pic>
        <p:nvPicPr>
          <p:cNvPr id="55" name="Image 54" descr="Une image contenant noir, obscurité&#10;&#10;Description générée automatiquement">
            <a:extLst>
              <a:ext uri="{FF2B5EF4-FFF2-40B4-BE49-F238E27FC236}">
                <a16:creationId xmlns:a16="http://schemas.microsoft.com/office/drawing/2014/main" id="{BB15B8A2-4797-F166-D208-56153F5BEF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1885" y="1236952"/>
            <a:ext cx="822135" cy="822135"/>
          </a:xfrm>
          <a:prstGeom prst="rect">
            <a:avLst/>
          </a:prstGeom>
        </p:spPr>
      </p:pic>
      <p:pic>
        <p:nvPicPr>
          <p:cNvPr id="57" name="Image 56" descr="Une image contenant noir, obscurité&#10;&#10;Description générée automatiquement">
            <a:extLst>
              <a:ext uri="{FF2B5EF4-FFF2-40B4-BE49-F238E27FC236}">
                <a16:creationId xmlns:a16="http://schemas.microsoft.com/office/drawing/2014/main" id="{133905F7-D145-0969-32C5-AE1E3E8400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5282" y="1236952"/>
            <a:ext cx="837670" cy="837670"/>
          </a:xfrm>
          <a:prstGeom prst="rect">
            <a:avLst/>
          </a:prstGeom>
        </p:spPr>
      </p:pic>
      <p:pic>
        <p:nvPicPr>
          <p:cNvPr id="59" name="Image 58" descr="Une image contenant Graphique, capture d’écran, Police, conception&#10;&#10;Description générée automatiquement">
            <a:extLst>
              <a:ext uri="{FF2B5EF4-FFF2-40B4-BE49-F238E27FC236}">
                <a16:creationId xmlns:a16="http://schemas.microsoft.com/office/drawing/2014/main" id="{45B3AFE5-19BE-F09D-E729-F1994ECE8A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9741" y="1326484"/>
            <a:ext cx="691233" cy="691233"/>
          </a:xfrm>
          <a:prstGeom prst="rect">
            <a:avLst/>
          </a:prstGeom>
        </p:spPr>
      </p:pic>
      <p:pic>
        <p:nvPicPr>
          <p:cNvPr id="60" name="Image 59" descr="Une image contenant roue, ciel, pneu, véhicule&#10;&#10;Description générée automatiquement">
            <a:extLst>
              <a:ext uri="{FF2B5EF4-FFF2-40B4-BE49-F238E27FC236}">
                <a16:creationId xmlns:a16="http://schemas.microsoft.com/office/drawing/2014/main" id="{53F4DA88-1C8A-2A6C-165D-6CA6611420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7546" y="2200290"/>
            <a:ext cx="837671" cy="624032"/>
          </a:xfrm>
          <a:prstGeom prst="rect">
            <a:avLst/>
          </a:prstGeom>
        </p:spPr>
      </p:pic>
      <p:pic>
        <p:nvPicPr>
          <p:cNvPr id="62" name="Image 61" descr="Une image contenant véhicule, Véhicule terrestre, roue, bâtiment&#10;&#10;Description générée automatiquement">
            <a:extLst>
              <a:ext uri="{FF2B5EF4-FFF2-40B4-BE49-F238E27FC236}">
                <a16:creationId xmlns:a16="http://schemas.microsoft.com/office/drawing/2014/main" id="{9905E3F9-C248-53F6-9A36-AC0420840D4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282" y="2203069"/>
            <a:ext cx="932243" cy="621253"/>
          </a:xfrm>
          <a:prstGeom prst="rect">
            <a:avLst/>
          </a:prstGeom>
        </p:spPr>
      </p:pic>
      <p:pic>
        <p:nvPicPr>
          <p:cNvPr id="63" name="Image 62" descr="Une image contenant roue, véhicule, Véhicule terrestre, Véhicule de luxe&#10;&#10;Description générée automatiquement">
            <a:extLst>
              <a:ext uri="{FF2B5EF4-FFF2-40B4-BE49-F238E27FC236}">
                <a16:creationId xmlns:a16="http://schemas.microsoft.com/office/drawing/2014/main" id="{8473B0CF-0A10-5FAC-EB4A-66E60E406EF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2817525" y="2200290"/>
            <a:ext cx="932245" cy="621253"/>
          </a:xfrm>
          <a:prstGeom prst="rect">
            <a:avLst/>
          </a:prstGeom>
        </p:spPr>
      </p:pic>
      <p:sp>
        <p:nvSpPr>
          <p:cNvPr id="64" name="Rectangle 63">
            <a:extLst>
              <a:ext uri="{FF2B5EF4-FFF2-40B4-BE49-F238E27FC236}">
                <a16:creationId xmlns:a16="http://schemas.microsoft.com/office/drawing/2014/main" id="{B00F5D62-DE20-F167-8DF5-DE7B62015A3A}"/>
              </a:ext>
            </a:extLst>
          </p:cNvPr>
          <p:cNvSpPr/>
          <p:nvPr/>
        </p:nvSpPr>
        <p:spPr>
          <a:xfrm>
            <a:off x="1159741" y="2993336"/>
            <a:ext cx="1773247" cy="905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i="1" dirty="0">
                <a:solidFill>
                  <a:srgbClr val="D92332"/>
                </a:solidFill>
              </a:rPr>
              <a:t>Lorem ipsum dolor sit amet, consectetur adipiscing elit, sed do eiusmod tempor incididunt ut labore et dolore magna aliqua.</a:t>
            </a:r>
          </a:p>
          <a:p>
            <a:pPr algn="ctr"/>
            <a:endParaRPr lang="fr-FR" sz="900" i="1" dirty="0">
              <a:solidFill>
                <a:srgbClr val="D92332"/>
              </a:solidFill>
            </a:endParaRPr>
          </a:p>
          <a:p>
            <a:pPr algn="ctr"/>
            <a:endParaRPr lang="fr-FR" sz="900" i="1" dirty="0">
              <a:solidFill>
                <a:srgbClr val="D92332"/>
              </a:solidFill>
            </a:endParaRPr>
          </a:p>
        </p:txBody>
      </p:sp>
      <p:sp>
        <p:nvSpPr>
          <p:cNvPr id="65" name="Étoile : 5 branches 64">
            <a:extLst>
              <a:ext uri="{FF2B5EF4-FFF2-40B4-BE49-F238E27FC236}">
                <a16:creationId xmlns:a16="http://schemas.microsoft.com/office/drawing/2014/main" id="{2F9B6DBE-0934-11F5-BE25-F86419826AEB}"/>
              </a:ext>
            </a:extLst>
          </p:cNvPr>
          <p:cNvSpPr/>
          <p:nvPr/>
        </p:nvSpPr>
        <p:spPr>
          <a:xfrm flipH="1">
            <a:off x="1764206" y="3656354"/>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66" name="Étoile : 5 branches 65">
            <a:extLst>
              <a:ext uri="{FF2B5EF4-FFF2-40B4-BE49-F238E27FC236}">
                <a16:creationId xmlns:a16="http://schemas.microsoft.com/office/drawing/2014/main" id="{346DBA56-E611-4431-AA4E-418122BA1146}"/>
              </a:ext>
            </a:extLst>
          </p:cNvPr>
          <p:cNvSpPr/>
          <p:nvPr/>
        </p:nvSpPr>
        <p:spPr>
          <a:xfrm flipH="1">
            <a:off x="2342817" y="3656251"/>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67" name="Étoile : 5 branches 66">
            <a:extLst>
              <a:ext uri="{FF2B5EF4-FFF2-40B4-BE49-F238E27FC236}">
                <a16:creationId xmlns:a16="http://schemas.microsoft.com/office/drawing/2014/main" id="{46856CE4-8714-5079-8517-A5B0C3565F2F}"/>
              </a:ext>
            </a:extLst>
          </p:cNvPr>
          <p:cNvSpPr/>
          <p:nvPr/>
        </p:nvSpPr>
        <p:spPr>
          <a:xfrm flipH="1">
            <a:off x="2165609" y="3656251"/>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68" name="Étoile : 5 branches 67">
            <a:extLst>
              <a:ext uri="{FF2B5EF4-FFF2-40B4-BE49-F238E27FC236}">
                <a16:creationId xmlns:a16="http://schemas.microsoft.com/office/drawing/2014/main" id="{E01FD685-F95D-FC4F-DDD1-E81BDB1DBD72}"/>
              </a:ext>
            </a:extLst>
          </p:cNvPr>
          <p:cNvSpPr/>
          <p:nvPr/>
        </p:nvSpPr>
        <p:spPr>
          <a:xfrm flipH="1">
            <a:off x="1590709" y="3656251"/>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69" name="Étoile : 5 branches 68">
            <a:extLst>
              <a:ext uri="{FF2B5EF4-FFF2-40B4-BE49-F238E27FC236}">
                <a16:creationId xmlns:a16="http://schemas.microsoft.com/office/drawing/2014/main" id="{956B863A-E913-BEE4-209E-F44491E703FE}"/>
              </a:ext>
            </a:extLst>
          </p:cNvPr>
          <p:cNvSpPr/>
          <p:nvPr/>
        </p:nvSpPr>
        <p:spPr>
          <a:xfrm flipH="1">
            <a:off x="1960464" y="3656356"/>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600" dirty="0"/>
          </a:p>
        </p:txBody>
      </p:sp>
      <p:pic>
        <p:nvPicPr>
          <p:cNvPr id="71" name="Image 70" descr="Une image contenant noir, obscurité&#10;&#10;Description générée automatiquement">
            <a:extLst>
              <a:ext uri="{FF2B5EF4-FFF2-40B4-BE49-F238E27FC236}">
                <a16:creationId xmlns:a16="http://schemas.microsoft.com/office/drawing/2014/main" id="{45D4F2DF-16DF-BB8F-4F3A-759509332D6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04593" y="3023697"/>
            <a:ext cx="589153" cy="589153"/>
          </a:xfrm>
          <a:prstGeom prst="rect">
            <a:avLst/>
          </a:prstGeom>
        </p:spPr>
      </p:pic>
      <p:sp>
        <p:nvSpPr>
          <p:cNvPr id="72" name="Rectangle : coins arrondis 71">
            <a:extLst>
              <a:ext uri="{FF2B5EF4-FFF2-40B4-BE49-F238E27FC236}">
                <a16:creationId xmlns:a16="http://schemas.microsoft.com/office/drawing/2014/main" id="{80F4B12A-3AC0-0A35-607D-6327F6C04495}"/>
              </a:ext>
            </a:extLst>
          </p:cNvPr>
          <p:cNvSpPr/>
          <p:nvPr/>
        </p:nvSpPr>
        <p:spPr>
          <a:xfrm>
            <a:off x="1047546" y="4277703"/>
            <a:ext cx="2860647" cy="12623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dirty="0">
              <a:solidFill>
                <a:srgbClr val="D92332"/>
              </a:solidFill>
            </a:endParaRPr>
          </a:p>
          <a:p>
            <a:pPr algn="ctr"/>
            <a:r>
              <a:rPr lang="fr-FR" sz="900" i="1" dirty="0">
                <a:solidFill>
                  <a:srgbClr val="D92332"/>
                </a:solidFill>
              </a:rPr>
              <a:t>Lundi : 9h00-12h00 et 15h00-19h00</a:t>
            </a:r>
          </a:p>
          <a:p>
            <a:pPr algn="ctr"/>
            <a:r>
              <a:rPr lang="fr-FR" sz="900" i="1" dirty="0">
                <a:solidFill>
                  <a:srgbClr val="D92332"/>
                </a:solidFill>
              </a:rPr>
              <a:t>Mardi : 9h00-12h00 et 15h00-19h00</a:t>
            </a:r>
          </a:p>
          <a:p>
            <a:pPr algn="ctr"/>
            <a:r>
              <a:rPr lang="fr-FR" sz="900" i="1" dirty="0">
                <a:solidFill>
                  <a:srgbClr val="D92332"/>
                </a:solidFill>
              </a:rPr>
              <a:t>Mercredi : 9h00-12h00 et 15h00-19h00</a:t>
            </a:r>
          </a:p>
          <a:p>
            <a:pPr algn="ctr"/>
            <a:r>
              <a:rPr lang="fr-FR" sz="900" i="1" dirty="0">
                <a:solidFill>
                  <a:srgbClr val="D92332"/>
                </a:solidFill>
              </a:rPr>
              <a:t>Jeudi : 9h00-12h00 et 15h00-19h00</a:t>
            </a:r>
          </a:p>
          <a:p>
            <a:pPr algn="ctr"/>
            <a:r>
              <a:rPr lang="fr-FR" sz="900" i="1" dirty="0">
                <a:solidFill>
                  <a:srgbClr val="D92332"/>
                </a:solidFill>
              </a:rPr>
              <a:t>Vendredi : 9h00-12h00 et 15h00-19h00</a:t>
            </a:r>
          </a:p>
          <a:p>
            <a:pPr algn="ctr"/>
            <a:r>
              <a:rPr lang="fr-FR" sz="900" i="1" dirty="0">
                <a:solidFill>
                  <a:srgbClr val="D92332"/>
                </a:solidFill>
              </a:rPr>
              <a:t>Samedi : 9h00-12h00 et 15h00-19h00</a:t>
            </a:r>
          </a:p>
          <a:p>
            <a:pPr algn="ctr"/>
            <a:r>
              <a:rPr lang="fr-FR" sz="800" dirty="0">
                <a:solidFill>
                  <a:schemeClr val="tx1"/>
                </a:solidFill>
                <a:latin typeface="Sagona" panose="02010004040101010103" pitchFamily="2" charset="0"/>
              </a:rPr>
              <a:t>31 Rue des Voitures – 75000 Paris</a:t>
            </a:r>
          </a:p>
          <a:p>
            <a:pPr algn="ctr"/>
            <a:r>
              <a:rPr lang="fr-FR" sz="800" dirty="0">
                <a:solidFill>
                  <a:schemeClr val="tx1"/>
                </a:solidFill>
                <a:latin typeface="Sagona" panose="02010004040101010103" pitchFamily="2" charset="0"/>
              </a:rPr>
              <a:t>01 02 03 04 05</a:t>
            </a:r>
          </a:p>
          <a:p>
            <a:pPr algn="ctr"/>
            <a:r>
              <a:rPr lang="fr-FR" sz="900" i="1" dirty="0">
                <a:solidFill>
                  <a:srgbClr val="D92332"/>
                </a:solidFill>
              </a:rPr>
              <a:t> 	</a:t>
            </a:r>
          </a:p>
        </p:txBody>
      </p:sp>
      <p:sp>
        <p:nvSpPr>
          <p:cNvPr id="73" name="Rectangle : coins arrondis 72">
            <a:extLst>
              <a:ext uri="{FF2B5EF4-FFF2-40B4-BE49-F238E27FC236}">
                <a16:creationId xmlns:a16="http://schemas.microsoft.com/office/drawing/2014/main" id="{4C61F212-9992-6279-AD50-6090A53913DA}"/>
              </a:ext>
            </a:extLst>
          </p:cNvPr>
          <p:cNvSpPr/>
          <p:nvPr/>
        </p:nvSpPr>
        <p:spPr>
          <a:xfrm>
            <a:off x="1764206" y="4064995"/>
            <a:ext cx="1333987" cy="209928"/>
          </a:xfrm>
          <a:prstGeom prst="roundRect">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i="1" dirty="0">
                <a:solidFill>
                  <a:srgbClr val="D94350"/>
                </a:solidFill>
                <a:latin typeface="Sagona" panose="02010004040101010103" pitchFamily="2" charset="0"/>
              </a:rPr>
              <a:t>Contactez-nous</a:t>
            </a:r>
          </a:p>
        </p:txBody>
      </p:sp>
      <p:sp>
        <p:nvSpPr>
          <p:cNvPr id="74" name="Rectangle 73">
            <a:extLst>
              <a:ext uri="{FF2B5EF4-FFF2-40B4-BE49-F238E27FC236}">
                <a16:creationId xmlns:a16="http://schemas.microsoft.com/office/drawing/2014/main" id="{1CC52C5F-D3FF-54C9-551F-64DF5CF33B69}"/>
              </a:ext>
            </a:extLst>
          </p:cNvPr>
          <p:cNvSpPr/>
          <p:nvPr/>
        </p:nvSpPr>
        <p:spPr>
          <a:xfrm>
            <a:off x="5017557" y="2613017"/>
            <a:ext cx="2259478" cy="1308682"/>
          </a:xfrm>
          <a:prstGeom prst="rect">
            <a:avLst/>
          </a:prstGeom>
          <a:noFill/>
          <a:ln>
            <a:solidFill>
              <a:srgbClr val="D943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rgbClr val="D92332"/>
                </a:solidFill>
                <a:latin typeface="Sagona" panose="02010004040101010103" pitchFamily="2" charset="0"/>
              </a:rPr>
              <a:t>Renault – Clio</a:t>
            </a:r>
          </a:p>
          <a:p>
            <a:pPr algn="ctr"/>
            <a:endParaRPr lang="fr-FR" sz="800" i="1" dirty="0">
              <a:solidFill>
                <a:srgbClr val="D92332"/>
              </a:solidFill>
              <a:latin typeface="Sagona" panose="02010004040101010103" pitchFamily="2" charset="0"/>
            </a:endParaRPr>
          </a:p>
          <a:p>
            <a:r>
              <a:rPr lang="fr-FR" sz="1400" i="1" dirty="0">
                <a:solidFill>
                  <a:schemeClr val="tx1"/>
                </a:solidFill>
                <a:latin typeface="Sagona" panose="02010004040101010103" pitchFamily="2" charset="0"/>
              </a:rPr>
              <a:t>Prix : 10 000€ </a:t>
            </a:r>
          </a:p>
          <a:p>
            <a:r>
              <a:rPr lang="fr-FR" sz="1400" i="1" dirty="0">
                <a:solidFill>
                  <a:schemeClr val="tx1"/>
                </a:solidFill>
                <a:latin typeface="Sagona" panose="02010004040101010103" pitchFamily="2" charset="0"/>
              </a:rPr>
              <a:t>Année : 2005</a:t>
            </a:r>
          </a:p>
          <a:p>
            <a:r>
              <a:rPr lang="fr-FR" sz="1400" i="1" dirty="0">
                <a:solidFill>
                  <a:schemeClr val="tx1"/>
                </a:solidFill>
                <a:latin typeface="Sagona" panose="02010004040101010103" pitchFamily="2" charset="0"/>
              </a:rPr>
              <a:t>Kilométrage : 1 000 km</a:t>
            </a:r>
            <a:endParaRPr lang="fr-FR" dirty="0">
              <a:solidFill>
                <a:schemeClr val="tx1"/>
              </a:solidFill>
              <a:latin typeface="Sagona" panose="02010004040101010103" pitchFamily="2" charset="0"/>
            </a:endParaRPr>
          </a:p>
        </p:txBody>
      </p:sp>
      <p:sp>
        <p:nvSpPr>
          <p:cNvPr id="75" name="Rectangle : coins arrondis 74">
            <a:extLst>
              <a:ext uri="{FF2B5EF4-FFF2-40B4-BE49-F238E27FC236}">
                <a16:creationId xmlns:a16="http://schemas.microsoft.com/office/drawing/2014/main" id="{FD7476F1-E1EF-A094-0567-872CDDB0C263}"/>
              </a:ext>
            </a:extLst>
          </p:cNvPr>
          <p:cNvSpPr/>
          <p:nvPr/>
        </p:nvSpPr>
        <p:spPr>
          <a:xfrm>
            <a:off x="5460162" y="4066871"/>
            <a:ext cx="1432504" cy="429936"/>
          </a:xfrm>
          <a:prstGeom prst="round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i="1" dirty="0">
                <a:solidFill>
                  <a:srgbClr val="D92332"/>
                </a:solidFill>
                <a:latin typeface="Sagona" panose="020F0502020204030204" pitchFamily="2" charset="0"/>
              </a:rPr>
              <a:t>Détail</a:t>
            </a:r>
          </a:p>
        </p:txBody>
      </p:sp>
      <p:pic>
        <p:nvPicPr>
          <p:cNvPr id="76" name="Image 75" descr="Une image contenant Véhicule terrestre, véhicule, roue, pneu&#10;&#10;Description générée automatiquement">
            <a:extLst>
              <a:ext uri="{FF2B5EF4-FFF2-40B4-BE49-F238E27FC236}">
                <a16:creationId xmlns:a16="http://schemas.microsoft.com/office/drawing/2014/main" id="{430E052C-C16C-C653-184E-AA433A9A467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017556" y="1128674"/>
            <a:ext cx="2251751" cy="1484343"/>
          </a:xfrm>
          <a:prstGeom prst="rect">
            <a:avLst/>
          </a:prstGeom>
        </p:spPr>
      </p:pic>
      <p:sp>
        <p:nvSpPr>
          <p:cNvPr id="77" name="Rectangle : coins arrondis 76">
            <a:extLst>
              <a:ext uri="{FF2B5EF4-FFF2-40B4-BE49-F238E27FC236}">
                <a16:creationId xmlns:a16="http://schemas.microsoft.com/office/drawing/2014/main" id="{42C4602D-9427-C6C9-5F3A-5F45865F6E70}"/>
              </a:ext>
            </a:extLst>
          </p:cNvPr>
          <p:cNvSpPr/>
          <p:nvPr/>
        </p:nvSpPr>
        <p:spPr>
          <a:xfrm>
            <a:off x="4801136" y="4970575"/>
            <a:ext cx="2860647" cy="12623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dirty="0">
              <a:solidFill>
                <a:srgbClr val="D92332"/>
              </a:solidFill>
            </a:endParaRPr>
          </a:p>
          <a:p>
            <a:pPr algn="ctr"/>
            <a:r>
              <a:rPr lang="fr-FR" sz="900" i="1" dirty="0">
                <a:solidFill>
                  <a:srgbClr val="D92332"/>
                </a:solidFill>
              </a:rPr>
              <a:t>Lundi : 9h00-12h00 et 15h00-19h00</a:t>
            </a:r>
          </a:p>
          <a:p>
            <a:pPr algn="ctr"/>
            <a:r>
              <a:rPr lang="fr-FR" sz="900" i="1" dirty="0">
                <a:solidFill>
                  <a:srgbClr val="D92332"/>
                </a:solidFill>
              </a:rPr>
              <a:t>Mardi : 9h00-12h00 et 15h00-19h00</a:t>
            </a:r>
          </a:p>
          <a:p>
            <a:pPr algn="ctr"/>
            <a:r>
              <a:rPr lang="fr-FR" sz="900" i="1" dirty="0">
                <a:solidFill>
                  <a:srgbClr val="D92332"/>
                </a:solidFill>
              </a:rPr>
              <a:t>Mercredi : 9h00-12h00 et 15h00-19h00</a:t>
            </a:r>
          </a:p>
          <a:p>
            <a:pPr algn="ctr"/>
            <a:r>
              <a:rPr lang="fr-FR" sz="900" i="1" dirty="0">
                <a:solidFill>
                  <a:srgbClr val="D92332"/>
                </a:solidFill>
              </a:rPr>
              <a:t>Jeudi : 9h00-12h00 et 15h00-19h00</a:t>
            </a:r>
          </a:p>
          <a:p>
            <a:pPr algn="ctr"/>
            <a:r>
              <a:rPr lang="fr-FR" sz="900" i="1" dirty="0">
                <a:solidFill>
                  <a:srgbClr val="D92332"/>
                </a:solidFill>
              </a:rPr>
              <a:t>Vendredi : 9h00-12h00 et 15h00-19h00</a:t>
            </a:r>
          </a:p>
          <a:p>
            <a:pPr algn="ctr"/>
            <a:r>
              <a:rPr lang="fr-FR" sz="900" i="1" dirty="0">
                <a:solidFill>
                  <a:srgbClr val="D92332"/>
                </a:solidFill>
              </a:rPr>
              <a:t>Samedi : 9h00-12h00 et 15h00-19h00</a:t>
            </a:r>
          </a:p>
          <a:p>
            <a:pPr algn="ctr"/>
            <a:r>
              <a:rPr lang="fr-FR" sz="800" dirty="0">
                <a:solidFill>
                  <a:schemeClr val="tx1"/>
                </a:solidFill>
                <a:latin typeface="Sagona" panose="02010004040101010103" pitchFamily="2" charset="0"/>
              </a:rPr>
              <a:t>31 Rue des Voitures – 75000 Paris</a:t>
            </a:r>
          </a:p>
          <a:p>
            <a:pPr algn="ctr"/>
            <a:r>
              <a:rPr lang="fr-FR" sz="800" dirty="0">
                <a:solidFill>
                  <a:schemeClr val="tx1"/>
                </a:solidFill>
                <a:latin typeface="Sagona" panose="02010004040101010103" pitchFamily="2" charset="0"/>
              </a:rPr>
              <a:t>01 02 03 04 05</a:t>
            </a:r>
          </a:p>
          <a:p>
            <a:pPr algn="ctr"/>
            <a:r>
              <a:rPr lang="fr-FR" sz="900" i="1" dirty="0">
                <a:solidFill>
                  <a:srgbClr val="D92332"/>
                </a:solidFill>
              </a:rPr>
              <a:t> 	</a:t>
            </a:r>
          </a:p>
        </p:txBody>
      </p:sp>
      <p:sp>
        <p:nvSpPr>
          <p:cNvPr id="78" name="Rectangle : coins arrondis 77">
            <a:extLst>
              <a:ext uri="{FF2B5EF4-FFF2-40B4-BE49-F238E27FC236}">
                <a16:creationId xmlns:a16="http://schemas.microsoft.com/office/drawing/2014/main" id="{AD75F475-0643-EF82-4C56-E3EA94FD9354}"/>
              </a:ext>
            </a:extLst>
          </p:cNvPr>
          <p:cNvSpPr/>
          <p:nvPr/>
        </p:nvSpPr>
        <p:spPr>
          <a:xfrm>
            <a:off x="5509420" y="4744220"/>
            <a:ext cx="1333987" cy="209928"/>
          </a:xfrm>
          <a:prstGeom prst="roundRect">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i="1" dirty="0">
                <a:solidFill>
                  <a:srgbClr val="D94350"/>
                </a:solidFill>
                <a:latin typeface="Sagona" panose="02010004040101010103" pitchFamily="2" charset="0"/>
              </a:rPr>
              <a:t>Contactez-nous</a:t>
            </a:r>
          </a:p>
        </p:txBody>
      </p:sp>
      <p:pic>
        <p:nvPicPr>
          <p:cNvPr id="83" name="Image 82" descr="Une image contenant noir, obscurité&#10;&#10;Description générée automatiquement">
            <a:extLst>
              <a:ext uri="{FF2B5EF4-FFF2-40B4-BE49-F238E27FC236}">
                <a16:creationId xmlns:a16="http://schemas.microsoft.com/office/drawing/2014/main" id="{3DF6BB16-88F3-B7D6-3E37-D40FEC66CE3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V="1">
            <a:off x="3784908" y="1542490"/>
            <a:ext cx="226594" cy="226594"/>
          </a:xfrm>
          <a:prstGeom prst="rect">
            <a:avLst/>
          </a:prstGeom>
        </p:spPr>
      </p:pic>
      <p:pic>
        <p:nvPicPr>
          <p:cNvPr id="84" name="Image 83" descr="Une image contenant noir, obscurité&#10;&#10;Description générée automatiquement">
            <a:extLst>
              <a:ext uri="{FF2B5EF4-FFF2-40B4-BE49-F238E27FC236}">
                <a16:creationId xmlns:a16="http://schemas.microsoft.com/office/drawing/2014/main" id="{0D7AE2C5-8508-28B3-7B65-A97BCE47B55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V="1">
            <a:off x="3800068" y="2386423"/>
            <a:ext cx="226594" cy="226594"/>
          </a:xfrm>
          <a:prstGeom prst="rect">
            <a:avLst/>
          </a:prstGeom>
        </p:spPr>
      </p:pic>
      <p:pic>
        <p:nvPicPr>
          <p:cNvPr id="85" name="Image 84" descr="Une image contenant noir, obscurité&#10;&#10;Description générée automatiquement">
            <a:extLst>
              <a:ext uri="{FF2B5EF4-FFF2-40B4-BE49-F238E27FC236}">
                <a16:creationId xmlns:a16="http://schemas.microsoft.com/office/drawing/2014/main" id="{AAC8209B-E951-C1E1-7069-A19A5DA48E1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V="1">
            <a:off x="7435189" y="2426814"/>
            <a:ext cx="226594" cy="226594"/>
          </a:xfrm>
          <a:prstGeom prst="rect">
            <a:avLst/>
          </a:prstGeom>
        </p:spPr>
      </p:pic>
      <p:pic>
        <p:nvPicPr>
          <p:cNvPr id="86" name="Image 85" descr="Une image contenant Véhicule terrestre, véhicule, roue, pneu&#10;&#10;Description générée automatiquement">
            <a:extLst>
              <a:ext uri="{FF2B5EF4-FFF2-40B4-BE49-F238E27FC236}">
                <a16:creationId xmlns:a16="http://schemas.microsoft.com/office/drawing/2014/main" id="{3CBF89B6-2CFA-6248-0A16-28DD887AD9C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43280" y="1169065"/>
            <a:ext cx="2251751" cy="1484343"/>
          </a:xfrm>
          <a:prstGeom prst="rect">
            <a:avLst/>
          </a:prstGeom>
        </p:spPr>
      </p:pic>
      <p:pic>
        <p:nvPicPr>
          <p:cNvPr id="87" name="Image 86" descr="Une image contenant noir, obscurité&#10;&#10;Description générée automatiquement">
            <a:extLst>
              <a:ext uri="{FF2B5EF4-FFF2-40B4-BE49-F238E27FC236}">
                <a16:creationId xmlns:a16="http://schemas.microsoft.com/office/drawing/2014/main" id="{1B88E1DC-73C0-B126-9EA7-588925B5DF0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V="1">
            <a:off x="10958554" y="1791123"/>
            <a:ext cx="226594" cy="226594"/>
          </a:xfrm>
          <a:prstGeom prst="rect">
            <a:avLst/>
          </a:prstGeom>
        </p:spPr>
      </p:pic>
      <p:sp>
        <p:nvSpPr>
          <p:cNvPr id="88" name="Rectangle 87">
            <a:extLst>
              <a:ext uri="{FF2B5EF4-FFF2-40B4-BE49-F238E27FC236}">
                <a16:creationId xmlns:a16="http://schemas.microsoft.com/office/drawing/2014/main" id="{AA67F43B-8938-21F0-EF1F-F3E7D0E08E6B}"/>
              </a:ext>
            </a:extLst>
          </p:cNvPr>
          <p:cNvSpPr/>
          <p:nvPr/>
        </p:nvSpPr>
        <p:spPr>
          <a:xfrm>
            <a:off x="8535553" y="2653409"/>
            <a:ext cx="2536298" cy="3336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solidFill>
                  <a:srgbClr val="D92332"/>
                </a:solidFill>
                <a:latin typeface="Sagona" panose="02010004040101010103" pitchFamily="2" charset="0"/>
              </a:rPr>
              <a:t>Renault – Clio</a:t>
            </a:r>
          </a:p>
          <a:p>
            <a:pPr algn="ctr"/>
            <a:endParaRPr lang="fr-FR" sz="600" i="1" dirty="0">
              <a:solidFill>
                <a:srgbClr val="D92332"/>
              </a:solidFill>
              <a:latin typeface="Sagona" panose="02010004040101010103" pitchFamily="2" charset="0"/>
            </a:endParaRPr>
          </a:p>
          <a:p>
            <a:r>
              <a:rPr lang="fr-FR" sz="1100" i="1" dirty="0">
                <a:solidFill>
                  <a:schemeClr val="tx1"/>
                </a:solidFill>
                <a:latin typeface="Sagona" panose="02010004040101010103" pitchFamily="2" charset="0"/>
              </a:rPr>
              <a:t>Prix : 10 000€ </a:t>
            </a:r>
          </a:p>
          <a:p>
            <a:r>
              <a:rPr lang="fr-FR" sz="1100" i="1" dirty="0">
                <a:solidFill>
                  <a:schemeClr val="tx1"/>
                </a:solidFill>
                <a:latin typeface="Sagona" panose="02010004040101010103" pitchFamily="2" charset="0"/>
              </a:rPr>
              <a:t>Année : 2005</a:t>
            </a:r>
          </a:p>
          <a:p>
            <a:r>
              <a:rPr lang="fr-FR" sz="1100" i="1" dirty="0">
                <a:solidFill>
                  <a:schemeClr val="tx1"/>
                </a:solidFill>
                <a:latin typeface="Sagona" panose="02010004040101010103" pitchFamily="2" charset="0"/>
              </a:rPr>
              <a:t>Kilométrage : 1 000 km</a:t>
            </a:r>
          </a:p>
          <a:p>
            <a:endParaRPr lang="fr-FR" sz="1100" i="1" dirty="0">
              <a:solidFill>
                <a:schemeClr val="tx1"/>
              </a:solidFill>
              <a:latin typeface="Sagona" panose="02010004040101010103" pitchFamily="2" charset="0"/>
            </a:endParaRPr>
          </a:p>
          <a:p>
            <a:r>
              <a:rPr lang="fr-FR" sz="1100" i="1" dirty="0">
                <a:solidFill>
                  <a:schemeClr val="tx1"/>
                </a:solidFill>
                <a:latin typeface="Sagona" panose="02010004040101010103" pitchFamily="2" charset="0"/>
              </a:rPr>
              <a:t>Description : </a:t>
            </a:r>
            <a:r>
              <a:rPr lang="fr-FR" sz="1100" i="1" dirty="0">
                <a:solidFill>
                  <a:schemeClr val="tx1"/>
                </a:solidFill>
              </a:rPr>
              <a:t>Sed ut perspiciatis unde omnis iste natus error sit voluptatem accusantium doloremque laudantium, totam rem aperiam, eaque ipsa quae ab illo inventore veritatis et quasi architecto</a:t>
            </a:r>
            <a:endParaRPr lang="fr-FR" sz="1100" i="1" dirty="0">
              <a:solidFill>
                <a:schemeClr val="tx1"/>
              </a:solidFill>
              <a:latin typeface="Sagona" panose="02010004040101010103" pitchFamily="2" charset="0"/>
            </a:endParaRPr>
          </a:p>
          <a:p>
            <a:endParaRPr lang="fr-FR" sz="1100" i="1" dirty="0">
              <a:solidFill>
                <a:schemeClr val="tx1"/>
              </a:solidFill>
              <a:latin typeface="Sagona" panose="02010004040101010103" pitchFamily="2" charset="0"/>
            </a:endParaRPr>
          </a:p>
          <a:p>
            <a:r>
              <a:rPr lang="fr-FR" sz="1100" i="1" dirty="0">
                <a:solidFill>
                  <a:schemeClr val="tx1"/>
                </a:solidFill>
                <a:latin typeface="Sagona" panose="02010004040101010103" pitchFamily="2" charset="0"/>
              </a:rPr>
              <a:t>Options : </a:t>
            </a:r>
          </a:p>
          <a:p>
            <a:r>
              <a:rPr lang="fr-FR" sz="1100" i="1" dirty="0">
                <a:solidFill>
                  <a:schemeClr val="tx1"/>
                </a:solidFill>
                <a:latin typeface="Sagona" panose="02010004040101010103" pitchFamily="2" charset="0"/>
              </a:rPr>
              <a:t>Lorem : Ipsum</a:t>
            </a:r>
          </a:p>
          <a:p>
            <a:r>
              <a:rPr lang="fr-FR" sz="1100" i="1" dirty="0">
                <a:solidFill>
                  <a:schemeClr val="tx1"/>
                </a:solidFill>
                <a:latin typeface="Sagona" panose="02010004040101010103" pitchFamily="2" charset="0"/>
              </a:rPr>
              <a:t>Lorem : Ipsum</a:t>
            </a:r>
          </a:p>
          <a:p>
            <a:endParaRPr lang="fr-FR" sz="1100" i="1" dirty="0">
              <a:solidFill>
                <a:schemeClr val="tx1"/>
              </a:solidFill>
              <a:latin typeface="Sagona" panose="02010004040101010103" pitchFamily="2" charset="0"/>
            </a:endParaRPr>
          </a:p>
          <a:p>
            <a:r>
              <a:rPr lang="fr-FR" sz="1100" i="1" dirty="0">
                <a:solidFill>
                  <a:schemeClr val="tx1"/>
                </a:solidFill>
                <a:latin typeface="Sagona" panose="02010004040101010103" pitchFamily="2" charset="0"/>
              </a:rPr>
              <a:t>Équipements : </a:t>
            </a:r>
          </a:p>
          <a:p>
            <a:r>
              <a:rPr lang="fr-FR" sz="1100" i="1" dirty="0">
                <a:solidFill>
                  <a:schemeClr val="tx1"/>
                </a:solidFill>
                <a:latin typeface="Sagona" panose="02010004040101010103" pitchFamily="2" charset="0"/>
              </a:rPr>
              <a:t>Lorem : Ipsum</a:t>
            </a:r>
          </a:p>
          <a:p>
            <a:r>
              <a:rPr lang="fr-FR" sz="1100" i="1" dirty="0">
                <a:solidFill>
                  <a:schemeClr val="tx1"/>
                </a:solidFill>
                <a:latin typeface="Sagona" panose="02010004040101010103" pitchFamily="2" charset="0"/>
              </a:rPr>
              <a:t>Lorem : Ipsum</a:t>
            </a:r>
          </a:p>
        </p:txBody>
      </p:sp>
      <p:graphicFrame>
        <p:nvGraphicFramePr>
          <p:cNvPr id="90" name="Tableau 21">
            <a:extLst>
              <a:ext uri="{FF2B5EF4-FFF2-40B4-BE49-F238E27FC236}">
                <a16:creationId xmlns:a16="http://schemas.microsoft.com/office/drawing/2014/main" id="{AE5CDE22-E413-2DCD-F3F8-781DAD5AFAC0}"/>
              </a:ext>
            </a:extLst>
          </p:cNvPr>
          <p:cNvGraphicFramePr>
            <a:graphicFrameLocks noGrp="1"/>
          </p:cNvGraphicFramePr>
          <p:nvPr/>
        </p:nvGraphicFramePr>
        <p:xfrm>
          <a:off x="8621083" y="5989741"/>
          <a:ext cx="2605906" cy="1793405"/>
        </p:xfrm>
        <a:graphic>
          <a:graphicData uri="http://schemas.openxmlformats.org/drawingml/2006/table">
            <a:tbl>
              <a:tblPr firstRow="1" bandRow="1">
                <a:tableStyleId>{D7AC3CCA-C797-4891-BE02-D94E43425B78}</a:tableStyleId>
              </a:tblPr>
              <a:tblGrid>
                <a:gridCol w="1312586">
                  <a:extLst>
                    <a:ext uri="{9D8B030D-6E8A-4147-A177-3AD203B41FA5}">
                      <a16:colId xmlns:a16="http://schemas.microsoft.com/office/drawing/2014/main" val="2559633700"/>
                    </a:ext>
                  </a:extLst>
                </a:gridCol>
                <a:gridCol w="1293320">
                  <a:extLst>
                    <a:ext uri="{9D8B030D-6E8A-4147-A177-3AD203B41FA5}">
                      <a16:colId xmlns:a16="http://schemas.microsoft.com/office/drawing/2014/main" val="1613398091"/>
                    </a:ext>
                  </a:extLst>
                </a:gridCol>
              </a:tblGrid>
              <a:tr h="253199">
                <a:tc gridSpan="2">
                  <a:txBody>
                    <a:bodyPr/>
                    <a:lstStyle/>
                    <a:p>
                      <a:pPr algn="ctr"/>
                      <a:r>
                        <a:rPr lang="fr-FR" sz="1100" i="1" dirty="0">
                          <a:solidFill>
                            <a:srgbClr val="D94350"/>
                          </a:solidFill>
                          <a:latin typeface="Sagona" panose="02010004040101010103" pitchFamily="2" charset="0"/>
                        </a:rPr>
                        <a:t>Contactez-nous</a:t>
                      </a:r>
                    </a:p>
                  </a:txBody>
                  <a:tcPr anchor="ctr">
                    <a:solidFill>
                      <a:schemeClr val="tx1"/>
                    </a:solidFill>
                  </a:tcPr>
                </a:tc>
                <a:tc hMerge="1">
                  <a:txBody>
                    <a:bodyPr/>
                    <a:lstStyle/>
                    <a:p>
                      <a:endParaRPr lang="fr-FR" dirty="0"/>
                    </a:p>
                  </a:txBody>
                  <a:tcPr/>
                </a:tc>
                <a:extLst>
                  <a:ext uri="{0D108BD9-81ED-4DB2-BD59-A6C34878D82A}">
                    <a16:rowId xmlns:a16="http://schemas.microsoft.com/office/drawing/2014/main" val="143683512"/>
                  </a:ext>
                </a:extLst>
              </a:tr>
              <a:tr h="253199">
                <a:tc>
                  <a:txBody>
                    <a:bodyPr/>
                    <a:lstStyle/>
                    <a:p>
                      <a:pPr algn="ctr"/>
                      <a:r>
                        <a:rPr lang="fr-FR" sz="1100" dirty="0"/>
                        <a:t>Annonce</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i="1" dirty="0">
                          <a:solidFill>
                            <a:srgbClr val="D92332"/>
                          </a:solidFill>
                          <a:latin typeface="Sagona" panose="02010004040101010103" pitchFamily="2" charset="0"/>
                        </a:rPr>
                        <a:t>Renault – Clio</a:t>
                      </a:r>
                    </a:p>
                  </a:txBody>
                  <a:tcPr anchor="ctr">
                    <a:noFill/>
                  </a:tcPr>
                </a:tc>
                <a:extLst>
                  <a:ext uri="{0D108BD9-81ED-4DB2-BD59-A6C34878D82A}">
                    <a16:rowId xmlns:a16="http://schemas.microsoft.com/office/drawing/2014/main" val="1971952596"/>
                  </a:ext>
                </a:extLst>
              </a:tr>
              <a:tr h="253199">
                <a:tc>
                  <a:txBody>
                    <a:bodyPr/>
                    <a:lstStyle/>
                    <a:p>
                      <a:pPr algn="ctr"/>
                      <a:r>
                        <a:rPr lang="fr-FR" sz="1100" dirty="0"/>
                        <a:t>Nom</a:t>
                      </a:r>
                    </a:p>
                  </a:txBody>
                  <a:tcPr anchor="ctr">
                    <a:noFill/>
                  </a:tcPr>
                </a:tc>
                <a:tc>
                  <a:txBody>
                    <a:bodyPr/>
                    <a:lstStyle/>
                    <a:p>
                      <a:pPr algn="ctr"/>
                      <a:endParaRPr lang="fr-FR" sz="1100" dirty="0"/>
                    </a:p>
                  </a:txBody>
                  <a:tcPr anchor="ctr">
                    <a:noFill/>
                  </a:tcPr>
                </a:tc>
                <a:extLst>
                  <a:ext uri="{0D108BD9-81ED-4DB2-BD59-A6C34878D82A}">
                    <a16:rowId xmlns:a16="http://schemas.microsoft.com/office/drawing/2014/main" val="3587838678"/>
                  </a:ext>
                </a:extLst>
              </a:tr>
              <a:tr h="253199">
                <a:tc>
                  <a:txBody>
                    <a:bodyPr/>
                    <a:lstStyle/>
                    <a:p>
                      <a:pPr algn="ctr"/>
                      <a:r>
                        <a:rPr lang="fr-FR" sz="1100" dirty="0"/>
                        <a:t>Prénom</a:t>
                      </a:r>
                    </a:p>
                  </a:txBody>
                  <a:tcPr anchor="ctr">
                    <a:noFill/>
                  </a:tcPr>
                </a:tc>
                <a:tc>
                  <a:txBody>
                    <a:bodyPr/>
                    <a:lstStyle/>
                    <a:p>
                      <a:pPr algn="ctr"/>
                      <a:endParaRPr lang="fr-FR" sz="1100" dirty="0"/>
                    </a:p>
                  </a:txBody>
                  <a:tcPr anchor="ctr">
                    <a:noFill/>
                  </a:tcPr>
                </a:tc>
                <a:extLst>
                  <a:ext uri="{0D108BD9-81ED-4DB2-BD59-A6C34878D82A}">
                    <a16:rowId xmlns:a16="http://schemas.microsoft.com/office/drawing/2014/main" val="2227477226"/>
                  </a:ext>
                </a:extLst>
              </a:tr>
              <a:tr h="253199">
                <a:tc>
                  <a:txBody>
                    <a:bodyPr/>
                    <a:lstStyle/>
                    <a:p>
                      <a:pPr algn="ctr"/>
                      <a:r>
                        <a:rPr lang="fr-FR" sz="1100" dirty="0"/>
                        <a:t>Email</a:t>
                      </a:r>
                    </a:p>
                  </a:txBody>
                  <a:tcPr anchor="ctr"/>
                </a:tc>
                <a:tc>
                  <a:txBody>
                    <a:bodyPr/>
                    <a:lstStyle/>
                    <a:p>
                      <a:pPr algn="ctr"/>
                      <a:endParaRPr lang="fr-FR" sz="1100" dirty="0"/>
                    </a:p>
                  </a:txBody>
                  <a:tcPr anchor="ctr"/>
                </a:tc>
                <a:extLst>
                  <a:ext uri="{0D108BD9-81ED-4DB2-BD59-A6C34878D82A}">
                    <a16:rowId xmlns:a16="http://schemas.microsoft.com/office/drawing/2014/main" val="1666942093"/>
                  </a:ext>
                </a:extLst>
              </a:tr>
              <a:tr h="498005">
                <a:tc>
                  <a:txBody>
                    <a:bodyPr/>
                    <a:lstStyle/>
                    <a:p>
                      <a:pPr algn="ctr"/>
                      <a:r>
                        <a:rPr lang="fr-FR" sz="1100" dirty="0"/>
                        <a:t>Message</a:t>
                      </a:r>
                    </a:p>
                  </a:txBody>
                  <a:tcPr anchor="ctr"/>
                </a:tc>
                <a:tc>
                  <a:txBody>
                    <a:bodyPr/>
                    <a:lstStyle/>
                    <a:p>
                      <a:pPr algn="ctr"/>
                      <a:endParaRPr lang="fr-FR" sz="1100" dirty="0"/>
                    </a:p>
                  </a:txBody>
                  <a:tcPr anchor="ctr"/>
                </a:tc>
                <a:extLst>
                  <a:ext uri="{0D108BD9-81ED-4DB2-BD59-A6C34878D82A}">
                    <a16:rowId xmlns:a16="http://schemas.microsoft.com/office/drawing/2014/main" val="1455101727"/>
                  </a:ext>
                </a:extLst>
              </a:tr>
            </a:tbl>
          </a:graphicData>
        </a:graphic>
      </p:graphicFrame>
    </p:spTree>
    <p:extLst>
      <p:ext uri="{BB962C8B-B14F-4D97-AF65-F5344CB8AC3E}">
        <p14:creationId xmlns:p14="http://schemas.microsoft.com/office/powerpoint/2010/main" val="2894798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02C83056-20FC-FFC7-1B51-44DB07DA1C9F}"/>
              </a:ext>
            </a:extLst>
          </p:cNvPr>
          <p:cNvSpPr/>
          <p:nvPr/>
        </p:nvSpPr>
        <p:spPr>
          <a:xfrm>
            <a:off x="429128" y="2636206"/>
            <a:ext cx="1674303" cy="7191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ysClr val="windowText" lastClr="000000"/>
                </a:solidFill>
              </a:rPr>
              <a:t>Véhicules</a:t>
            </a:r>
          </a:p>
        </p:txBody>
      </p:sp>
      <p:sp>
        <p:nvSpPr>
          <p:cNvPr id="35" name="Rectangle 34">
            <a:extLst>
              <a:ext uri="{FF2B5EF4-FFF2-40B4-BE49-F238E27FC236}">
                <a16:creationId xmlns:a16="http://schemas.microsoft.com/office/drawing/2014/main" id="{E4A1E0B2-89C5-D35D-C3BF-FE4BB37D06A0}"/>
              </a:ext>
            </a:extLst>
          </p:cNvPr>
          <p:cNvSpPr/>
          <p:nvPr/>
        </p:nvSpPr>
        <p:spPr>
          <a:xfrm>
            <a:off x="429127" y="3363669"/>
            <a:ext cx="1674303" cy="7191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ysClr val="windowText" lastClr="000000"/>
                </a:solidFill>
              </a:rPr>
              <a:t>Témoignage</a:t>
            </a:r>
          </a:p>
        </p:txBody>
      </p:sp>
      <p:sp>
        <p:nvSpPr>
          <p:cNvPr id="36" name="Rectangle 35">
            <a:extLst>
              <a:ext uri="{FF2B5EF4-FFF2-40B4-BE49-F238E27FC236}">
                <a16:creationId xmlns:a16="http://schemas.microsoft.com/office/drawing/2014/main" id="{97D1C731-D287-E40C-2E1E-7447DFF9A5F4}"/>
              </a:ext>
            </a:extLst>
          </p:cNvPr>
          <p:cNvSpPr/>
          <p:nvPr/>
        </p:nvSpPr>
        <p:spPr>
          <a:xfrm>
            <a:off x="2298033" y="1512289"/>
            <a:ext cx="9168062" cy="494480"/>
          </a:xfrm>
          <a:prstGeom prst="rect">
            <a:avLst/>
          </a:prstGeom>
          <a:solidFill>
            <a:srgbClr val="D9233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i="1" dirty="0">
                <a:solidFill>
                  <a:schemeClr val="tx1">
                    <a:lumMod val="95000"/>
                    <a:lumOff val="5000"/>
                  </a:schemeClr>
                </a:solidFill>
                <a:latin typeface="Sagona" panose="02010004040101010103" pitchFamily="2" charset="0"/>
              </a:rPr>
              <a:t>Témoignages</a:t>
            </a:r>
          </a:p>
        </p:txBody>
      </p:sp>
      <p:graphicFrame>
        <p:nvGraphicFramePr>
          <p:cNvPr id="37" name="Tableau 20">
            <a:extLst>
              <a:ext uri="{FF2B5EF4-FFF2-40B4-BE49-F238E27FC236}">
                <a16:creationId xmlns:a16="http://schemas.microsoft.com/office/drawing/2014/main" id="{C117D59A-86A2-54C1-0F39-8E3881862CCF}"/>
              </a:ext>
            </a:extLst>
          </p:cNvPr>
          <p:cNvGraphicFramePr>
            <a:graphicFrameLocks noGrp="1"/>
          </p:cNvGraphicFramePr>
          <p:nvPr>
            <p:extLst>
              <p:ext uri="{D42A27DB-BD31-4B8C-83A1-F6EECF244321}">
                <p14:modId xmlns:p14="http://schemas.microsoft.com/office/powerpoint/2010/main" val="1187938751"/>
              </p:ext>
            </p:extLst>
          </p:nvPr>
        </p:nvGraphicFramePr>
        <p:xfrm>
          <a:off x="3164306" y="4742668"/>
          <a:ext cx="7715452" cy="1483360"/>
        </p:xfrm>
        <a:graphic>
          <a:graphicData uri="http://schemas.openxmlformats.org/drawingml/2006/table">
            <a:tbl>
              <a:tblPr firstRow="1">
                <a:tableStyleId>{793D81CF-94F2-401A-BA57-92F5A7B2D0C5}</a:tableStyleId>
              </a:tblPr>
              <a:tblGrid>
                <a:gridCol w="1082034">
                  <a:extLst>
                    <a:ext uri="{9D8B030D-6E8A-4147-A177-3AD203B41FA5}">
                      <a16:colId xmlns:a16="http://schemas.microsoft.com/office/drawing/2014/main" val="1490657983"/>
                    </a:ext>
                  </a:extLst>
                </a:gridCol>
                <a:gridCol w="3216451">
                  <a:extLst>
                    <a:ext uri="{9D8B030D-6E8A-4147-A177-3AD203B41FA5}">
                      <a16:colId xmlns:a16="http://schemas.microsoft.com/office/drawing/2014/main" val="3954473039"/>
                    </a:ext>
                  </a:extLst>
                </a:gridCol>
                <a:gridCol w="1155032">
                  <a:extLst>
                    <a:ext uri="{9D8B030D-6E8A-4147-A177-3AD203B41FA5}">
                      <a16:colId xmlns:a16="http://schemas.microsoft.com/office/drawing/2014/main" val="3207941381"/>
                    </a:ext>
                  </a:extLst>
                </a:gridCol>
                <a:gridCol w="1034716">
                  <a:extLst>
                    <a:ext uri="{9D8B030D-6E8A-4147-A177-3AD203B41FA5}">
                      <a16:colId xmlns:a16="http://schemas.microsoft.com/office/drawing/2014/main" val="322913035"/>
                    </a:ext>
                  </a:extLst>
                </a:gridCol>
                <a:gridCol w="1227219">
                  <a:extLst>
                    <a:ext uri="{9D8B030D-6E8A-4147-A177-3AD203B41FA5}">
                      <a16:colId xmlns:a16="http://schemas.microsoft.com/office/drawing/2014/main" val="1419596417"/>
                    </a:ext>
                  </a:extLst>
                </a:gridCol>
              </a:tblGrid>
              <a:tr h="370840">
                <a:tc>
                  <a:txBody>
                    <a:bodyPr/>
                    <a:lstStyle/>
                    <a:p>
                      <a:pPr algn="ctr"/>
                      <a:r>
                        <a:rPr lang="fr-FR" b="1" dirty="0">
                          <a:solidFill>
                            <a:sysClr val="windowText" lastClr="000000"/>
                          </a:solidFill>
                        </a:rPr>
                        <a:t>Prénom</a:t>
                      </a:r>
                    </a:p>
                  </a:txBody>
                  <a:tcPr>
                    <a:noFill/>
                  </a:tcPr>
                </a:tc>
                <a:tc>
                  <a:txBody>
                    <a:bodyPr/>
                    <a:lstStyle/>
                    <a:p>
                      <a:pPr algn="ctr"/>
                      <a:r>
                        <a:rPr lang="fr-FR" b="1" dirty="0">
                          <a:solidFill>
                            <a:sysClr val="windowText" lastClr="000000"/>
                          </a:solidFill>
                        </a:rPr>
                        <a:t>Commentaire</a:t>
                      </a:r>
                    </a:p>
                  </a:txBody>
                  <a:tcPr>
                    <a:noFill/>
                  </a:tcPr>
                </a:tc>
                <a:tc>
                  <a:txBody>
                    <a:bodyPr/>
                    <a:lstStyle/>
                    <a:p>
                      <a:pPr algn="ctr"/>
                      <a:r>
                        <a:rPr lang="fr-FR" b="1" dirty="0">
                          <a:solidFill>
                            <a:sysClr val="windowText" lastClr="000000"/>
                          </a:solidFill>
                        </a:rPr>
                        <a:t>Note</a:t>
                      </a:r>
                    </a:p>
                  </a:txBody>
                  <a:tcPr anchor="ctr">
                    <a:noFill/>
                  </a:tcPr>
                </a:tc>
                <a:tc>
                  <a:txBody>
                    <a:bodyPr/>
                    <a:lstStyle/>
                    <a:p>
                      <a:pPr algn="ctr"/>
                      <a:r>
                        <a:rPr lang="fr-FR" b="1" dirty="0">
                          <a:solidFill>
                            <a:sysClr val="windowText" lastClr="000000"/>
                          </a:solidFill>
                        </a:rPr>
                        <a:t>Validé</a:t>
                      </a:r>
                    </a:p>
                  </a:txBody>
                  <a:tcPr anchor="ctr">
                    <a:noFill/>
                  </a:tcPr>
                </a:tc>
                <a:tc>
                  <a:txBody>
                    <a:bodyPr/>
                    <a:lstStyle/>
                    <a:p>
                      <a:pPr algn="ctr"/>
                      <a:r>
                        <a:rPr lang="fr-FR" b="1" dirty="0">
                          <a:solidFill>
                            <a:sysClr val="windowText" lastClr="000000"/>
                          </a:solidFill>
                        </a:rPr>
                        <a:t>Valider</a:t>
                      </a:r>
                    </a:p>
                  </a:txBody>
                  <a:tcPr>
                    <a:noFill/>
                  </a:tcPr>
                </a:tc>
                <a:extLst>
                  <a:ext uri="{0D108BD9-81ED-4DB2-BD59-A6C34878D82A}">
                    <a16:rowId xmlns:a16="http://schemas.microsoft.com/office/drawing/2014/main" val="2708181398"/>
                  </a:ext>
                </a:extLst>
              </a:tr>
              <a:tr h="370840">
                <a:tc>
                  <a:txBody>
                    <a:bodyPr/>
                    <a:lstStyle/>
                    <a:p>
                      <a:r>
                        <a:rPr lang="fr-FR" sz="1600" b="0" i="0" kern="1200" dirty="0">
                          <a:solidFill>
                            <a:schemeClr val="dk1"/>
                          </a:solidFill>
                          <a:effectLst/>
                          <a:latin typeface="+mn-lt"/>
                          <a:ea typeface="+mn-ea"/>
                          <a:cs typeface="+mn-cs"/>
                        </a:rPr>
                        <a:t>Marie</a:t>
                      </a:r>
                      <a:endParaRPr lang="fr-FR" sz="1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i="0" kern="1200" dirty="0">
                          <a:solidFill>
                            <a:schemeClr val="dk1"/>
                          </a:solidFill>
                          <a:effectLst/>
                          <a:latin typeface="+mn-lt"/>
                          <a:ea typeface="+mn-ea"/>
                          <a:cs typeface="+mn-cs"/>
                        </a:rPr>
                        <a:t>Lorem ipsum </a:t>
                      </a:r>
                      <a:r>
                        <a:rPr lang="fr-FR" sz="1600" b="0" i="0" kern="1200" dirty="0" err="1">
                          <a:solidFill>
                            <a:schemeClr val="dk1"/>
                          </a:solidFill>
                          <a:effectLst/>
                          <a:latin typeface="+mn-lt"/>
                          <a:ea typeface="+mn-ea"/>
                          <a:cs typeface="+mn-cs"/>
                        </a:rPr>
                        <a:t>lorem</a:t>
                      </a:r>
                      <a:r>
                        <a:rPr lang="fr-FR" sz="1600" b="0" i="0" kern="1200" dirty="0">
                          <a:solidFill>
                            <a:schemeClr val="dk1"/>
                          </a:solidFill>
                          <a:effectLst/>
                          <a:latin typeface="+mn-lt"/>
                          <a:ea typeface="+mn-ea"/>
                          <a:cs typeface="+mn-cs"/>
                        </a:rPr>
                        <a:t> ipsum</a:t>
                      </a:r>
                      <a:endParaRPr lang="fr-FR" sz="1600" dirty="0"/>
                    </a:p>
                  </a:txBody>
                  <a:tcPr anchor="ctr"/>
                </a:tc>
                <a:tc>
                  <a:txBody>
                    <a:bodyPr/>
                    <a:lstStyle/>
                    <a:p>
                      <a:pPr algn="ctr"/>
                      <a:r>
                        <a:rPr lang="fr-FR" sz="1600" dirty="0"/>
                        <a:t>4/5</a:t>
                      </a:r>
                    </a:p>
                  </a:txBody>
                  <a:tcPr anchor="ctr"/>
                </a:tc>
                <a:tc>
                  <a:txBody>
                    <a:bodyPr/>
                    <a:lstStyle/>
                    <a:p>
                      <a:pPr algn="ctr"/>
                      <a:r>
                        <a:rPr lang="fr-FR" sz="1600" dirty="0"/>
                        <a:t>Non</a:t>
                      </a:r>
                    </a:p>
                  </a:txBody>
                  <a:tcPr anchor="ctr"/>
                </a:tc>
                <a:tc>
                  <a:txBody>
                    <a:bodyPr/>
                    <a:lstStyle/>
                    <a:p>
                      <a:endParaRPr lang="fr-FR" dirty="0"/>
                    </a:p>
                  </a:txBody>
                  <a:tcPr/>
                </a:tc>
                <a:extLst>
                  <a:ext uri="{0D108BD9-81ED-4DB2-BD59-A6C34878D82A}">
                    <a16:rowId xmlns:a16="http://schemas.microsoft.com/office/drawing/2014/main" val="774329306"/>
                  </a:ext>
                </a:extLst>
              </a:tr>
              <a:tr h="370840">
                <a:tc>
                  <a:txBody>
                    <a:bodyPr/>
                    <a:lstStyle/>
                    <a:p>
                      <a:endParaRPr lang="fr-FR" dirty="0"/>
                    </a:p>
                  </a:txBody>
                  <a:tcPr/>
                </a:tc>
                <a:tc>
                  <a:txBody>
                    <a:bodyPr/>
                    <a:lstStyle/>
                    <a:p>
                      <a:endParaRPr lang="fr-FR" dirty="0"/>
                    </a:p>
                  </a:txBody>
                  <a:tcPr/>
                </a:tc>
                <a:tc>
                  <a:txBody>
                    <a:bodyPr/>
                    <a:lstStyle/>
                    <a:p>
                      <a:pPr algn="ctr"/>
                      <a:endParaRPr lang="fr-FR" dirty="0"/>
                    </a:p>
                  </a:txBody>
                  <a:tcPr anchor="ctr"/>
                </a:tc>
                <a:tc>
                  <a:txBody>
                    <a:bodyPr/>
                    <a:lstStyle/>
                    <a:p>
                      <a:pPr algn="ctr"/>
                      <a:endParaRPr lang="fr-FR" dirty="0"/>
                    </a:p>
                  </a:txBody>
                  <a:tcPr anchor="ctr"/>
                </a:tc>
                <a:tc>
                  <a:txBody>
                    <a:bodyPr/>
                    <a:lstStyle/>
                    <a:p>
                      <a:endParaRPr lang="fr-FR" dirty="0"/>
                    </a:p>
                  </a:txBody>
                  <a:tcPr/>
                </a:tc>
                <a:extLst>
                  <a:ext uri="{0D108BD9-81ED-4DB2-BD59-A6C34878D82A}">
                    <a16:rowId xmlns:a16="http://schemas.microsoft.com/office/drawing/2014/main" val="608856038"/>
                  </a:ext>
                </a:extLst>
              </a:tr>
              <a:tr h="370840">
                <a:tc>
                  <a:txBody>
                    <a:bodyPr/>
                    <a:lstStyle/>
                    <a:p>
                      <a:endParaRPr lang="fr-FR" dirty="0"/>
                    </a:p>
                  </a:txBody>
                  <a:tcPr/>
                </a:tc>
                <a:tc>
                  <a:txBody>
                    <a:bodyPr/>
                    <a:lstStyle/>
                    <a:p>
                      <a:endParaRPr lang="fr-FR" dirty="0"/>
                    </a:p>
                  </a:txBody>
                  <a:tcPr/>
                </a:tc>
                <a:tc>
                  <a:txBody>
                    <a:bodyPr/>
                    <a:lstStyle/>
                    <a:p>
                      <a:pPr algn="ctr"/>
                      <a:endParaRPr lang="fr-FR" dirty="0"/>
                    </a:p>
                  </a:txBody>
                  <a:tcPr anchor="ctr"/>
                </a:tc>
                <a:tc>
                  <a:txBody>
                    <a:bodyPr/>
                    <a:lstStyle/>
                    <a:p>
                      <a:pPr algn="ctr"/>
                      <a:endParaRPr lang="fr-FR" dirty="0"/>
                    </a:p>
                  </a:txBody>
                  <a:tcPr anchor="ctr"/>
                </a:tc>
                <a:tc>
                  <a:txBody>
                    <a:bodyPr/>
                    <a:lstStyle/>
                    <a:p>
                      <a:endParaRPr lang="fr-FR" dirty="0"/>
                    </a:p>
                  </a:txBody>
                  <a:tcPr/>
                </a:tc>
                <a:extLst>
                  <a:ext uri="{0D108BD9-81ED-4DB2-BD59-A6C34878D82A}">
                    <a16:rowId xmlns:a16="http://schemas.microsoft.com/office/drawing/2014/main" val="2059311441"/>
                  </a:ext>
                </a:extLst>
              </a:tr>
            </a:tbl>
          </a:graphicData>
        </a:graphic>
      </p:graphicFrame>
      <p:pic>
        <p:nvPicPr>
          <p:cNvPr id="38" name="Image 37">
            <a:extLst>
              <a:ext uri="{FF2B5EF4-FFF2-40B4-BE49-F238E27FC236}">
                <a16:creationId xmlns:a16="http://schemas.microsoft.com/office/drawing/2014/main" id="{65E14549-C71B-6CDB-BE9A-886C28A8FFC7}"/>
              </a:ext>
            </a:extLst>
          </p:cNvPr>
          <p:cNvPicPr>
            <a:picLocks noChangeAspect="1"/>
          </p:cNvPicPr>
          <p:nvPr/>
        </p:nvPicPr>
        <p:blipFill>
          <a:blip r:embed="rId2"/>
          <a:stretch>
            <a:fillRect/>
          </a:stretch>
        </p:blipFill>
        <p:spPr>
          <a:xfrm>
            <a:off x="1551" y="22234"/>
            <a:ext cx="2842317" cy="1189951"/>
          </a:xfrm>
          <a:prstGeom prst="rect">
            <a:avLst/>
          </a:prstGeom>
        </p:spPr>
      </p:pic>
      <p:pic>
        <p:nvPicPr>
          <p:cNvPr id="39" name="Image 38">
            <a:extLst>
              <a:ext uri="{FF2B5EF4-FFF2-40B4-BE49-F238E27FC236}">
                <a16:creationId xmlns:a16="http://schemas.microsoft.com/office/drawing/2014/main" id="{ED43F22D-22DF-99D3-5E47-FB92F668C2BB}"/>
              </a:ext>
            </a:extLst>
          </p:cNvPr>
          <p:cNvPicPr>
            <a:picLocks noChangeAspect="1"/>
          </p:cNvPicPr>
          <p:nvPr/>
        </p:nvPicPr>
        <p:blipFill>
          <a:blip r:embed="rId3"/>
          <a:stretch>
            <a:fillRect/>
          </a:stretch>
        </p:blipFill>
        <p:spPr>
          <a:xfrm>
            <a:off x="11039977" y="333625"/>
            <a:ext cx="723900" cy="752475"/>
          </a:xfrm>
          <a:prstGeom prst="rect">
            <a:avLst/>
          </a:prstGeom>
        </p:spPr>
      </p:pic>
      <p:sp>
        <p:nvSpPr>
          <p:cNvPr id="40" name="Rectangle : coins arrondis 39">
            <a:extLst>
              <a:ext uri="{FF2B5EF4-FFF2-40B4-BE49-F238E27FC236}">
                <a16:creationId xmlns:a16="http://schemas.microsoft.com/office/drawing/2014/main" id="{43496500-0FCC-A93C-0526-3D527D2B8DC7}"/>
              </a:ext>
            </a:extLst>
          </p:cNvPr>
          <p:cNvSpPr/>
          <p:nvPr/>
        </p:nvSpPr>
        <p:spPr>
          <a:xfrm>
            <a:off x="4403055" y="2306873"/>
            <a:ext cx="4958018" cy="2023918"/>
          </a:xfrm>
          <a:prstGeom prst="roundRect">
            <a:avLst/>
          </a:prstGeom>
          <a:noFill/>
          <a:ln>
            <a:solidFill>
              <a:srgbClr val="D9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 name="Rectangle 40">
            <a:extLst>
              <a:ext uri="{FF2B5EF4-FFF2-40B4-BE49-F238E27FC236}">
                <a16:creationId xmlns:a16="http://schemas.microsoft.com/office/drawing/2014/main" id="{7EA487C2-8F91-A27F-79A4-AB58F03DEAE9}"/>
              </a:ext>
            </a:extLst>
          </p:cNvPr>
          <p:cNvSpPr/>
          <p:nvPr/>
        </p:nvSpPr>
        <p:spPr>
          <a:xfrm>
            <a:off x="4052344" y="631972"/>
            <a:ext cx="4230634" cy="2192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i="1" dirty="0">
                <a:solidFill>
                  <a:schemeClr val="tx1">
                    <a:lumMod val="95000"/>
                    <a:lumOff val="5000"/>
                  </a:schemeClr>
                </a:solidFill>
                <a:latin typeface="Sagona" panose="02010004040101010103" pitchFamily="2" charset="0"/>
              </a:rPr>
              <a:t>Espace Employé</a:t>
            </a:r>
          </a:p>
        </p:txBody>
      </p:sp>
      <p:sp>
        <p:nvSpPr>
          <p:cNvPr id="42" name="Rectangle : coins arrondis 41">
            <a:extLst>
              <a:ext uri="{FF2B5EF4-FFF2-40B4-BE49-F238E27FC236}">
                <a16:creationId xmlns:a16="http://schemas.microsoft.com/office/drawing/2014/main" id="{AF2A8729-B15A-F3D4-C37B-9063D30652E5}"/>
              </a:ext>
            </a:extLst>
          </p:cNvPr>
          <p:cNvSpPr/>
          <p:nvPr/>
        </p:nvSpPr>
        <p:spPr>
          <a:xfrm>
            <a:off x="4860758" y="3805124"/>
            <a:ext cx="4126831" cy="388629"/>
          </a:xfrm>
          <a:prstGeom prst="roundRect">
            <a:avLst/>
          </a:prstGeom>
          <a:solidFill>
            <a:srgbClr val="D9233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Ajouter un témoignage</a:t>
            </a:r>
          </a:p>
        </p:txBody>
      </p:sp>
      <p:sp>
        <p:nvSpPr>
          <p:cNvPr id="43" name="Rectangle 42">
            <a:extLst>
              <a:ext uri="{FF2B5EF4-FFF2-40B4-BE49-F238E27FC236}">
                <a16:creationId xmlns:a16="http://schemas.microsoft.com/office/drawing/2014/main" id="{804D8C12-5E47-190F-C3B8-7471169FB14A}"/>
              </a:ext>
            </a:extLst>
          </p:cNvPr>
          <p:cNvSpPr/>
          <p:nvPr/>
        </p:nvSpPr>
        <p:spPr>
          <a:xfrm>
            <a:off x="5662176" y="2584138"/>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200" dirty="0">
              <a:solidFill>
                <a:schemeClr val="tx1"/>
              </a:solidFill>
            </a:endParaRPr>
          </a:p>
        </p:txBody>
      </p:sp>
      <p:sp>
        <p:nvSpPr>
          <p:cNvPr id="44" name="Rectangle 43">
            <a:extLst>
              <a:ext uri="{FF2B5EF4-FFF2-40B4-BE49-F238E27FC236}">
                <a16:creationId xmlns:a16="http://schemas.microsoft.com/office/drawing/2014/main" id="{047C3F7A-E2EE-29CB-8C03-73C4CAEE34F0}"/>
              </a:ext>
            </a:extLst>
          </p:cNvPr>
          <p:cNvSpPr/>
          <p:nvPr/>
        </p:nvSpPr>
        <p:spPr>
          <a:xfrm>
            <a:off x="5377577" y="2517891"/>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Prénom</a:t>
            </a:r>
          </a:p>
        </p:txBody>
      </p:sp>
      <p:sp>
        <p:nvSpPr>
          <p:cNvPr id="45" name="Rectangle 44">
            <a:extLst>
              <a:ext uri="{FF2B5EF4-FFF2-40B4-BE49-F238E27FC236}">
                <a16:creationId xmlns:a16="http://schemas.microsoft.com/office/drawing/2014/main" id="{47B8CC68-43C0-386F-07CA-0B648F59FA50}"/>
              </a:ext>
            </a:extLst>
          </p:cNvPr>
          <p:cNvSpPr/>
          <p:nvPr/>
        </p:nvSpPr>
        <p:spPr>
          <a:xfrm>
            <a:off x="5377577" y="2791459"/>
            <a:ext cx="1293891" cy="259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Commentaire</a:t>
            </a:r>
          </a:p>
        </p:txBody>
      </p:sp>
      <p:sp>
        <p:nvSpPr>
          <p:cNvPr id="46" name="Rectangle 45">
            <a:extLst>
              <a:ext uri="{FF2B5EF4-FFF2-40B4-BE49-F238E27FC236}">
                <a16:creationId xmlns:a16="http://schemas.microsoft.com/office/drawing/2014/main" id="{9F92A8B3-C7D6-4E9B-5FE2-4F903AEFA6E2}"/>
              </a:ext>
            </a:extLst>
          </p:cNvPr>
          <p:cNvSpPr/>
          <p:nvPr/>
        </p:nvSpPr>
        <p:spPr>
          <a:xfrm>
            <a:off x="5431480" y="3391128"/>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Note</a:t>
            </a:r>
          </a:p>
        </p:txBody>
      </p:sp>
      <p:sp>
        <p:nvSpPr>
          <p:cNvPr id="47" name="Rectangle 46">
            <a:extLst>
              <a:ext uri="{FF2B5EF4-FFF2-40B4-BE49-F238E27FC236}">
                <a16:creationId xmlns:a16="http://schemas.microsoft.com/office/drawing/2014/main" id="{3043B43D-4784-BBBB-12CE-D73937EDBD69}"/>
              </a:ext>
            </a:extLst>
          </p:cNvPr>
          <p:cNvSpPr/>
          <p:nvPr/>
        </p:nvSpPr>
        <p:spPr>
          <a:xfrm>
            <a:off x="6423387" y="2790274"/>
            <a:ext cx="1293891" cy="563027"/>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sp>
        <p:nvSpPr>
          <p:cNvPr id="48" name="Rectangle 47">
            <a:extLst>
              <a:ext uri="{FF2B5EF4-FFF2-40B4-BE49-F238E27FC236}">
                <a16:creationId xmlns:a16="http://schemas.microsoft.com/office/drawing/2014/main" id="{E6475002-653E-D542-EBCB-29F56DA1E95C}"/>
              </a:ext>
            </a:extLst>
          </p:cNvPr>
          <p:cNvSpPr/>
          <p:nvPr/>
        </p:nvSpPr>
        <p:spPr>
          <a:xfrm>
            <a:off x="6425066" y="3414506"/>
            <a:ext cx="1293891"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sp>
        <p:nvSpPr>
          <p:cNvPr id="50" name="Rectangle 49">
            <a:extLst>
              <a:ext uri="{FF2B5EF4-FFF2-40B4-BE49-F238E27FC236}">
                <a16:creationId xmlns:a16="http://schemas.microsoft.com/office/drawing/2014/main" id="{749814A0-8D6E-ADB2-0F5E-62C1886520B0}"/>
              </a:ext>
            </a:extLst>
          </p:cNvPr>
          <p:cNvSpPr/>
          <p:nvPr/>
        </p:nvSpPr>
        <p:spPr>
          <a:xfrm>
            <a:off x="6425066" y="2522934"/>
            <a:ext cx="1281957"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pic>
        <p:nvPicPr>
          <p:cNvPr id="52" name="Image 51">
            <a:extLst>
              <a:ext uri="{FF2B5EF4-FFF2-40B4-BE49-F238E27FC236}">
                <a16:creationId xmlns:a16="http://schemas.microsoft.com/office/drawing/2014/main" id="{315B1062-1500-7BB2-D28A-AD20A08FDD37}"/>
              </a:ext>
            </a:extLst>
          </p:cNvPr>
          <p:cNvPicPr>
            <a:picLocks noChangeAspect="1"/>
          </p:cNvPicPr>
          <p:nvPr/>
        </p:nvPicPr>
        <p:blipFill rotWithShape="1">
          <a:blip r:embed="rId4"/>
          <a:srcRect l="15789" r="16974" b="17597"/>
          <a:stretch/>
        </p:blipFill>
        <p:spPr>
          <a:xfrm>
            <a:off x="10107033" y="5143153"/>
            <a:ext cx="312820" cy="301912"/>
          </a:xfrm>
          <a:prstGeom prst="rect">
            <a:avLst/>
          </a:prstGeom>
        </p:spPr>
      </p:pic>
    </p:spTree>
    <p:extLst>
      <p:ext uri="{BB962C8B-B14F-4D97-AF65-F5344CB8AC3E}">
        <p14:creationId xmlns:p14="http://schemas.microsoft.com/office/powerpoint/2010/main" val="1461441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 coins arrondis 25">
            <a:extLst>
              <a:ext uri="{FF2B5EF4-FFF2-40B4-BE49-F238E27FC236}">
                <a16:creationId xmlns:a16="http://schemas.microsoft.com/office/drawing/2014/main" id="{B783AF59-29C7-13BE-C872-098A46BB58E6}"/>
              </a:ext>
            </a:extLst>
          </p:cNvPr>
          <p:cNvSpPr/>
          <p:nvPr/>
        </p:nvSpPr>
        <p:spPr>
          <a:xfrm>
            <a:off x="7940352" y="5753981"/>
            <a:ext cx="4251648" cy="1128276"/>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76B215DE-C8B5-26BA-33FD-FA3F55D302AC}"/>
              </a:ext>
            </a:extLst>
          </p:cNvPr>
          <p:cNvSpPr/>
          <p:nvPr/>
        </p:nvSpPr>
        <p:spPr>
          <a:xfrm>
            <a:off x="989825" y="3616575"/>
            <a:ext cx="2259478" cy="1308682"/>
          </a:xfrm>
          <a:prstGeom prst="rect">
            <a:avLst/>
          </a:prstGeom>
          <a:noFill/>
          <a:ln>
            <a:solidFill>
              <a:srgbClr val="D943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rgbClr val="D92332"/>
                </a:solidFill>
                <a:latin typeface="Sagona" panose="02010004040101010103" pitchFamily="2" charset="0"/>
              </a:rPr>
              <a:t>Marque - Modèle</a:t>
            </a:r>
          </a:p>
          <a:p>
            <a:pPr algn="ctr"/>
            <a:endParaRPr lang="fr-FR" sz="800" i="1" dirty="0">
              <a:solidFill>
                <a:srgbClr val="D92332"/>
              </a:solidFill>
              <a:latin typeface="Sagona" panose="02010004040101010103" pitchFamily="2" charset="0"/>
            </a:endParaRPr>
          </a:p>
          <a:p>
            <a:r>
              <a:rPr lang="fr-FR" sz="1400" i="1" dirty="0">
                <a:solidFill>
                  <a:schemeClr val="tx1"/>
                </a:solidFill>
                <a:latin typeface="Sagona" panose="02010004040101010103" pitchFamily="2" charset="0"/>
              </a:rPr>
              <a:t>Prix : 10 000€ </a:t>
            </a:r>
          </a:p>
          <a:p>
            <a:r>
              <a:rPr lang="fr-FR" sz="1400" i="1" dirty="0">
                <a:solidFill>
                  <a:schemeClr val="tx1"/>
                </a:solidFill>
                <a:latin typeface="Sagona" panose="02010004040101010103" pitchFamily="2" charset="0"/>
              </a:rPr>
              <a:t>Année : 2005</a:t>
            </a:r>
          </a:p>
          <a:p>
            <a:r>
              <a:rPr lang="fr-FR" sz="1400" i="1" dirty="0">
                <a:solidFill>
                  <a:schemeClr val="tx1"/>
                </a:solidFill>
                <a:latin typeface="Sagona" panose="02010004040101010103" pitchFamily="2" charset="0"/>
              </a:rPr>
              <a:t>Kilométrage : 1 000 km</a:t>
            </a:r>
            <a:endParaRPr lang="fr-FR" dirty="0">
              <a:solidFill>
                <a:schemeClr val="tx1"/>
              </a:solidFill>
              <a:latin typeface="Sagona" panose="02010004040101010103" pitchFamily="2" charset="0"/>
            </a:endParaRPr>
          </a:p>
        </p:txBody>
      </p:sp>
      <p:sp>
        <p:nvSpPr>
          <p:cNvPr id="32" name="Rectangle 31">
            <a:extLst>
              <a:ext uri="{FF2B5EF4-FFF2-40B4-BE49-F238E27FC236}">
                <a16:creationId xmlns:a16="http://schemas.microsoft.com/office/drawing/2014/main" id="{889731A9-7173-C336-388C-605BF5D87919}"/>
              </a:ext>
            </a:extLst>
          </p:cNvPr>
          <p:cNvSpPr/>
          <p:nvPr/>
        </p:nvSpPr>
        <p:spPr>
          <a:xfrm>
            <a:off x="5652480" y="5424023"/>
            <a:ext cx="953590" cy="3386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rgbClr val="D92332"/>
                </a:solidFill>
              </a:rPr>
              <a:t>Page 1/2</a:t>
            </a:r>
          </a:p>
        </p:txBody>
      </p:sp>
      <p:pic>
        <p:nvPicPr>
          <p:cNvPr id="2" name="Image 1">
            <a:extLst>
              <a:ext uri="{FF2B5EF4-FFF2-40B4-BE49-F238E27FC236}">
                <a16:creationId xmlns:a16="http://schemas.microsoft.com/office/drawing/2014/main" id="{CA72D329-0C4E-61A9-582B-9DA009BB94C2}"/>
              </a:ext>
            </a:extLst>
          </p:cNvPr>
          <p:cNvPicPr>
            <a:picLocks noChangeAspect="1"/>
          </p:cNvPicPr>
          <p:nvPr/>
        </p:nvPicPr>
        <p:blipFill>
          <a:blip r:embed="rId3"/>
          <a:stretch>
            <a:fillRect/>
          </a:stretch>
        </p:blipFill>
        <p:spPr>
          <a:xfrm>
            <a:off x="1551" y="22234"/>
            <a:ext cx="2842317" cy="1189951"/>
          </a:xfrm>
          <a:prstGeom prst="rect">
            <a:avLst/>
          </a:prstGeom>
        </p:spPr>
      </p:pic>
      <p:sp>
        <p:nvSpPr>
          <p:cNvPr id="4" name="Rectangle : coins arrondis 3">
            <a:extLst>
              <a:ext uri="{FF2B5EF4-FFF2-40B4-BE49-F238E27FC236}">
                <a16:creationId xmlns:a16="http://schemas.microsoft.com/office/drawing/2014/main" id="{ADAFC255-2F8C-8E02-858E-3B743E0D8DE6}"/>
              </a:ext>
            </a:extLst>
          </p:cNvPr>
          <p:cNvSpPr/>
          <p:nvPr/>
        </p:nvSpPr>
        <p:spPr>
          <a:xfrm>
            <a:off x="1420376" y="5046000"/>
            <a:ext cx="1432504" cy="429936"/>
          </a:xfrm>
          <a:prstGeom prst="roundRect">
            <a:avLst/>
          </a:prstGeom>
          <a:solidFill>
            <a:srgbClr val="D9233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F0502020204030204" pitchFamily="2" charset="0"/>
              </a:rPr>
              <a:t>Détail</a:t>
            </a:r>
          </a:p>
        </p:txBody>
      </p:sp>
      <p:pic>
        <p:nvPicPr>
          <p:cNvPr id="48" name="Image 47" descr="Une image contenant Véhicule terrestre, véhicule, roue, pneu&#10;&#10;Description générée automatiquement">
            <a:extLst>
              <a:ext uri="{FF2B5EF4-FFF2-40B4-BE49-F238E27FC236}">
                <a16:creationId xmlns:a16="http://schemas.microsoft.com/office/drawing/2014/main" id="{47344B12-1596-8956-5909-A9E4960E15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9824" y="2132232"/>
            <a:ext cx="2251751" cy="1484343"/>
          </a:xfrm>
          <a:prstGeom prst="rect">
            <a:avLst/>
          </a:prstGeom>
        </p:spPr>
      </p:pic>
      <p:sp>
        <p:nvSpPr>
          <p:cNvPr id="49" name="Rectangle 48">
            <a:extLst>
              <a:ext uri="{FF2B5EF4-FFF2-40B4-BE49-F238E27FC236}">
                <a16:creationId xmlns:a16="http://schemas.microsoft.com/office/drawing/2014/main" id="{6BBA2F43-4B3B-2452-D3A9-300A3E99BE3F}"/>
              </a:ext>
            </a:extLst>
          </p:cNvPr>
          <p:cNvSpPr/>
          <p:nvPr/>
        </p:nvSpPr>
        <p:spPr>
          <a:xfrm>
            <a:off x="3643510" y="3616575"/>
            <a:ext cx="2259478" cy="1308682"/>
          </a:xfrm>
          <a:prstGeom prst="rect">
            <a:avLst/>
          </a:prstGeom>
          <a:noFill/>
          <a:ln>
            <a:solidFill>
              <a:srgbClr val="D943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rgbClr val="D92332"/>
                </a:solidFill>
                <a:latin typeface="Sagona" panose="02010004040101010103" pitchFamily="2" charset="0"/>
              </a:rPr>
              <a:t>Marque - Modèle</a:t>
            </a:r>
          </a:p>
          <a:p>
            <a:pPr algn="ctr"/>
            <a:endParaRPr lang="fr-FR" sz="800" i="1" dirty="0">
              <a:solidFill>
                <a:srgbClr val="D92332"/>
              </a:solidFill>
              <a:latin typeface="Sagona" panose="02010004040101010103" pitchFamily="2" charset="0"/>
            </a:endParaRPr>
          </a:p>
          <a:p>
            <a:r>
              <a:rPr lang="fr-FR" sz="1400" i="1" dirty="0">
                <a:solidFill>
                  <a:schemeClr val="tx1"/>
                </a:solidFill>
                <a:latin typeface="Sagona" panose="02010004040101010103" pitchFamily="2" charset="0"/>
              </a:rPr>
              <a:t>Prix : 10 000€ </a:t>
            </a:r>
          </a:p>
          <a:p>
            <a:r>
              <a:rPr lang="fr-FR" sz="1400" i="1" dirty="0">
                <a:solidFill>
                  <a:schemeClr val="tx1"/>
                </a:solidFill>
                <a:latin typeface="Sagona" panose="02010004040101010103" pitchFamily="2" charset="0"/>
              </a:rPr>
              <a:t>Année : 2005</a:t>
            </a:r>
          </a:p>
          <a:p>
            <a:r>
              <a:rPr lang="fr-FR" sz="1400" i="1" dirty="0">
                <a:solidFill>
                  <a:schemeClr val="tx1"/>
                </a:solidFill>
                <a:latin typeface="Sagona" panose="02010004040101010103" pitchFamily="2" charset="0"/>
              </a:rPr>
              <a:t>Kilométrage : 1 000 km</a:t>
            </a:r>
            <a:endParaRPr lang="fr-FR" dirty="0">
              <a:solidFill>
                <a:schemeClr val="tx1"/>
              </a:solidFill>
              <a:latin typeface="Sagona" panose="02010004040101010103" pitchFamily="2" charset="0"/>
            </a:endParaRPr>
          </a:p>
        </p:txBody>
      </p:sp>
      <p:sp>
        <p:nvSpPr>
          <p:cNvPr id="50" name="Rectangle : coins arrondis 49">
            <a:extLst>
              <a:ext uri="{FF2B5EF4-FFF2-40B4-BE49-F238E27FC236}">
                <a16:creationId xmlns:a16="http://schemas.microsoft.com/office/drawing/2014/main" id="{21DE9307-9B20-0481-F6A7-6F439EF366BA}"/>
              </a:ext>
            </a:extLst>
          </p:cNvPr>
          <p:cNvSpPr/>
          <p:nvPr/>
        </p:nvSpPr>
        <p:spPr>
          <a:xfrm>
            <a:off x="4074061" y="5046000"/>
            <a:ext cx="1432504" cy="429936"/>
          </a:xfrm>
          <a:prstGeom prst="roundRect">
            <a:avLst/>
          </a:prstGeom>
          <a:solidFill>
            <a:srgbClr val="D9233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F0502020204030204" pitchFamily="2" charset="0"/>
              </a:rPr>
              <a:t>Détail</a:t>
            </a:r>
          </a:p>
        </p:txBody>
      </p:sp>
      <p:sp>
        <p:nvSpPr>
          <p:cNvPr id="52" name="Rectangle 51">
            <a:extLst>
              <a:ext uri="{FF2B5EF4-FFF2-40B4-BE49-F238E27FC236}">
                <a16:creationId xmlns:a16="http://schemas.microsoft.com/office/drawing/2014/main" id="{4A4BB8C1-0611-AF47-611B-9F4B7C758DA9}"/>
              </a:ext>
            </a:extLst>
          </p:cNvPr>
          <p:cNvSpPr/>
          <p:nvPr/>
        </p:nvSpPr>
        <p:spPr>
          <a:xfrm>
            <a:off x="6283956" y="3623602"/>
            <a:ext cx="2259478" cy="1308682"/>
          </a:xfrm>
          <a:prstGeom prst="rect">
            <a:avLst/>
          </a:prstGeom>
          <a:noFill/>
          <a:ln>
            <a:solidFill>
              <a:srgbClr val="D943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rgbClr val="D92332"/>
                </a:solidFill>
                <a:latin typeface="Sagona" panose="02010004040101010103" pitchFamily="2" charset="0"/>
              </a:rPr>
              <a:t>Marque - Modèle</a:t>
            </a:r>
          </a:p>
          <a:p>
            <a:pPr algn="ctr"/>
            <a:endParaRPr lang="fr-FR" sz="800" i="1" dirty="0">
              <a:solidFill>
                <a:srgbClr val="D92332"/>
              </a:solidFill>
              <a:latin typeface="Sagona" panose="02010004040101010103" pitchFamily="2" charset="0"/>
            </a:endParaRPr>
          </a:p>
          <a:p>
            <a:r>
              <a:rPr lang="fr-FR" sz="1400" i="1" dirty="0">
                <a:solidFill>
                  <a:schemeClr val="tx1"/>
                </a:solidFill>
                <a:latin typeface="Sagona" panose="02010004040101010103" pitchFamily="2" charset="0"/>
              </a:rPr>
              <a:t>Prix : 10 000€ </a:t>
            </a:r>
          </a:p>
          <a:p>
            <a:r>
              <a:rPr lang="fr-FR" sz="1400" i="1" dirty="0">
                <a:solidFill>
                  <a:schemeClr val="tx1"/>
                </a:solidFill>
                <a:latin typeface="Sagona" panose="02010004040101010103" pitchFamily="2" charset="0"/>
              </a:rPr>
              <a:t>Année : 2005</a:t>
            </a:r>
          </a:p>
          <a:p>
            <a:r>
              <a:rPr lang="fr-FR" sz="1400" i="1" dirty="0">
                <a:solidFill>
                  <a:schemeClr val="tx1"/>
                </a:solidFill>
                <a:latin typeface="Sagona" panose="02010004040101010103" pitchFamily="2" charset="0"/>
              </a:rPr>
              <a:t>Kilométrage : 1 000 km</a:t>
            </a:r>
            <a:endParaRPr lang="fr-FR" dirty="0">
              <a:solidFill>
                <a:schemeClr val="tx1"/>
              </a:solidFill>
              <a:latin typeface="Sagona" panose="02010004040101010103" pitchFamily="2" charset="0"/>
            </a:endParaRPr>
          </a:p>
        </p:txBody>
      </p:sp>
      <p:sp>
        <p:nvSpPr>
          <p:cNvPr id="53" name="Rectangle : coins arrondis 52">
            <a:extLst>
              <a:ext uri="{FF2B5EF4-FFF2-40B4-BE49-F238E27FC236}">
                <a16:creationId xmlns:a16="http://schemas.microsoft.com/office/drawing/2014/main" id="{113D33C7-F35C-55EE-4DAD-88926CD09BCC}"/>
              </a:ext>
            </a:extLst>
          </p:cNvPr>
          <p:cNvSpPr/>
          <p:nvPr/>
        </p:nvSpPr>
        <p:spPr>
          <a:xfrm>
            <a:off x="6714507" y="5053027"/>
            <a:ext cx="1432504" cy="429936"/>
          </a:xfrm>
          <a:prstGeom prst="roundRect">
            <a:avLst/>
          </a:prstGeom>
          <a:solidFill>
            <a:srgbClr val="D9233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F0502020204030204" pitchFamily="2" charset="0"/>
              </a:rPr>
              <a:t>Détail</a:t>
            </a:r>
          </a:p>
        </p:txBody>
      </p:sp>
      <p:sp>
        <p:nvSpPr>
          <p:cNvPr id="58" name="Rectangle 57">
            <a:extLst>
              <a:ext uri="{FF2B5EF4-FFF2-40B4-BE49-F238E27FC236}">
                <a16:creationId xmlns:a16="http://schemas.microsoft.com/office/drawing/2014/main" id="{33DA5D6E-BD17-EACA-9416-53357F98FA65}"/>
              </a:ext>
            </a:extLst>
          </p:cNvPr>
          <p:cNvSpPr/>
          <p:nvPr/>
        </p:nvSpPr>
        <p:spPr>
          <a:xfrm>
            <a:off x="8886925" y="3616575"/>
            <a:ext cx="2259478" cy="1308682"/>
          </a:xfrm>
          <a:prstGeom prst="rect">
            <a:avLst/>
          </a:prstGeom>
          <a:noFill/>
          <a:ln>
            <a:solidFill>
              <a:srgbClr val="D943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rgbClr val="D92332"/>
                </a:solidFill>
                <a:latin typeface="Sagona" panose="02010004040101010103" pitchFamily="2" charset="0"/>
              </a:rPr>
              <a:t>Marque - Modèle</a:t>
            </a:r>
          </a:p>
          <a:p>
            <a:pPr algn="ctr"/>
            <a:endParaRPr lang="fr-FR" sz="800" i="1" dirty="0">
              <a:solidFill>
                <a:srgbClr val="D92332"/>
              </a:solidFill>
              <a:latin typeface="Sagona" panose="02010004040101010103" pitchFamily="2" charset="0"/>
            </a:endParaRPr>
          </a:p>
          <a:p>
            <a:r>
              <a:rPr lang="fr-FR" sz="1400" i="1" dirty="0">
                <a:solidFill>
                  <a:schemeClr val="tx1"/>
                </a:solidFill>
                <a:latin typeface="Sagona" panose="02010004040101010103" pitchFamily="2" charset="0"/>
              </a:rPr>
              <a:t>Prix : 10 000€ </a:t>
            </a:r>
          </a:p>
          <a:p>
            <a:r>
              <a:rPr lang="fr-FR" sz="1400" i="1" dirty="0">
                <a:solidFill>
                  <a:schemeClr val="tx1"/>
                </a:solidFill>
                <a:latin typeface="Sagona" panose="02010004040101010103" pitchFamily="2" charset="0"/>
              </a:rPr>
              <a:t>Année : 2005</a:t>
            </a:r>
          </a:p>
          <a:p>
            <a:r>
              <a:rPr lang="fr-FR" sz="1400" i="1" dirty="0">
                <a:solidFill>
                  <a:schemeClr val="tx1"/>
                </a:solidFill>
                <a:latin typeface="Sagona" panose="02010004040101010103" pitchFamily="2" charset="0"/>
              </a:rPr>
              <a:t>Kilométrage : 1 000 km</a:t>
            </a:r>
            <a:endParaRPr lang="fr-FR" dirty="0">
              <a:solidFill>
                <a:schemeClr val="tx1"/>
              </a:solidFill>
              <a:latin typeface="Sagona" panose="02010004040101010103" pitchFamily="2" charset="0"/>
            </a:endParaRPr>
          </a:p>
        </p:txBody>
      </p:sp>
      <p:sp>
        <p:nvSpPr>
          <p:cNvPr id="59" name="Rectangle : coins arrondis 58">
            <a:extLst>
              <a:ext uri="{FF2B5EF4-FFF2-40B4-BE49-F238E27FC236}">
                <a16:creationId xmlns:a16="http://schemas.microsoft.com/office/drawing/2014/main" id="{D58ED481-D974-9982-2CCA-E571D4BA981C}"/>
              </a:ext>
            </a:extLst>
          </p:cNvPr>
          <p:cNvSpPr/>
          <p:nvPr/>
        </p:nvSpPr>
        <p:spPr>
          <a:xfrm>
            <a:off x="9317476" y="5046000"/>
            <a:ext cx="1432504" cy="429936"/>
          </a:xfrm>
          <a:prstGeom prst="roundRect">
            <a:avLst/>
          </a:prstGeom>
          <a:solidFill>
            <a:srgbClr val="D9233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F0502020204030204" pitchFamily="2" charset="0"/>
              </a:rPr>
              <a:t>Détail</a:t>
            </a:r>
          </a:p>
        </p:txBody>
      </p:sp>
      <p:sp>
        <p:nvSpPr>
          <p:cNvPr id="5" name="Rectangle 4">
            <a:extLst>
              <a:ext uri="{FF2B5EF4-FFF2-40B4-BE49-F238E27FC236}">
                <a16:creationId xmlns:a16="http://schemas.microsoft.com/office/drawing/2014/main" id="{0BDAA5C4-2C8F-37DD-DFA7-07261C6087A5}"/>
              </a:ext>
            </a:extLst>
          </p:cNvPr>
          <p:cNvSpPr/>
          <p:nvPr/>
        </p:nvSpPr>
        <p:spPr>
          <a:xfrm>
            <a:off x="989824" y="1182944"/>
            <a:ext cx="4749739" cy="3897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00" i="1" dirty="0">
                <a:solidFill>
                  <a:srgbClr val="D92332"/>
                </a:solidFill>
              </a:rPr>
              <a:t>Accueil / Voitures d’occasions</a:t>
            </a:r>
          </a:p>
        </p:txBody>
      </p:sp>
      <p:pic>
        <p:nvPicPr>
          <p:cNvPr id="6" name="Image 5">
            <a:extLst>
              <a:ext uri="{FF2B5EF4-FFF2-40B4-BE49-F238E27FC236}">
                <a16:creationId xmlns:a16="http://schemas.microsoft.com/office/drawing/2014/main" id="{876956A8-0A47-9F38-6F4B-97F940CE4C0B}"/>
              </a:ext>
            </a:extLst>
          </p:cNvPr>
          <p:cNvPicPr>
            <a:picLocks noChangeAspect="1"/>
          </p:cNvPicPr>
          <p:nvPr/>
        </p:nvPicPr>
        <p:blipFill>
          <a:blip r:embed="rId5"/>
          <a:stretch>
            <a:fillRect/>
          </a:stretch>
        </p:blipFill>
        <p:spPr>
          <a:xfrm>
            <a:off x="11184084" y="372476"/>
            <a:ext cx="666750" cy="723900"/>
          </a:xfrm>
          <a:prstGeom prst="rect">
            <a:avLst/>
          </a:prstGeom>
        </p:spPr>
      </p:pic>
      <p:sp>
        <p:nvSpPr>
          <p:cNvPr id="7" name="Rectangle : coins arrondis 6">
            <a:extLst>
              <a:ext uri="{FF2B5EF4-FFF2-40B4-BE49-F238E27FC236}">
                <a16:creationId xmlns:a16="http://schemas.microsoft.com/office/drawing/2014/main" id="{D2BA8791-6318-D40B-CCA8-B7A30338DAB5}"/>
              </a:ext>
            </a:extLst>
          </p:cNvPr>
          <p:cNvSpPr/>
          <p:nvPr/>
        </p:nvSpPr>
        <p:spPr>
          <a:xfrm>
            <a:off x="-8390" y="5753980"/>
            <a:ext cx="9139138" cy="1119587"/>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a:solidFill>
                  <a:srgbClr val="D92332"/>
                </a:solidFill>
              </a:rPr>
              <a:t>31 Rue des Voitures – 75000 Paris</a:t>
            </a:r>
          </a:p>
          <a:p>
            <a:pPr algn="ctr"/>
            <a:endParaRPr lang="fr-FR" sz="1050" dirty="0">
              <a:solidFill>
                <a:srgbClr val="D92332"/>
              </a:solidFill>
            </a:endParaRPr>
          </a:p>
          <a:p>
            <a:pPr algn="ctr"/>
            <a:r>
              <a:rPr lang="fr-FR" sz="1050" i="1" dirty="0">
                <a:solidFill>
                  <a:srgbClr val="D92332"/>
                </a:solidFill>
              </a:rPr>
              <a:t>Lundi : 9h00-12h00 et 15h00-19h00  	Jeudi : 9h00-12h00 et 15h00-19h00</a:t>
            </a:r>
          </a:p>
          <a:p>
            <a:pPr algn="ctr"/>
            <a:r>
              <a:rPr lang="fr-FR" sz="1050" i="1" dirty="0">
                <a:solidFill>
                  <a:srgbClr val="D92332"/>
                </a:solidFill>
              </a:rPr>
              <a:t>Mardi : 9h00-12h00 et 15h00-19h00 	Vendredi : 9h00-12h00 et 15h00-19h00</a:t>
            </a:r>
          </a:p>
          <a:p>
            <a:pPr algn="ctr"/>
            <a:r>
              <a:rPr lang="fr-FR" sz="1050" i="1" dirty="0">
                <a:solidFill>
                  <a:srgbClr val="D92332"/>
                </a:solidFill>
              </a:rPr>
              <a:t>Mercredi : 9h00-12h00 et 15h00-19h00 	Samedi : 9h00-12h00 et 15h00-19h00</a:t>
            </a:r>
          </a:p>
        </p:txBody>
      </p:sp>
      <p:sp>
        <p:nvSpPr>
          <p:cNvPr id="9" name="Rectangle 8">
            <a:extLst>
              <a:ext uri="{FF2B5EF4-FFF2-40B4-BE49-F238E27FC236}">
                <a16:creationId xmlns:a16="http://schemas.microsoft.com/office/drawing/2014/main" id="{21D5D687-A37A-E0FD-1225-7B5E90E30BDA}"/>
              </a:ext>
            </a:extLst>
          </p:cNvPr>
          <p:cNvSpPr/>
          <p:nvPr/>
        </p:nvSpPr>
        <p:spPr>
          <a:xfrm>
            <a:off x="8932331" y="6410355"/>
            <a:ext cx="2810504" cy="429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D92332"/>
                </a:solidFill>
                <a:latin typeface="Sagona" panose="02010004040101010103" pitchFamily="2" charset="0"/>
              </a:rPr>
              <a:t>01 02 03 04 05</a:t>
            </a:r>
          </a:p>
        </p:txBody>
      </p:sp>
      <p:sp>
        <p:nvSpPr>
          <p:cNvPr id="10" name="Rectangle : coins arrondis 9">
            <a:extLst>
              <a:ext uri="{FF2B5EF4-FFF2-40B4-BE49-F238E27FC236}">
                <a16:creationId xmlns:a16="http://schemas.microsoft.com/office/drawing/2014/main" id="{2FB141A8-A686-7506-7D60-38B2386D22BF}"/>
              </a:ext>
            </a:extLst>
          </p:cNvPr>
          <p:cNvSpPr/>
          <p:nvPr/>
        </p:nvSpPr>
        <p:spPr>
          <a:xfrm>
            <a:off x="9256122" y="5913882"/>
            <a:ext cx="2089521" cy="489740"/>
          </a:xfrm>
          <a:prstGeom prst="roundRect">
            <a:avLst/>
          </a:prstGeom>
          <a:solidFill>
            <a:srgbClr val="D9233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Contacter-nous</a:t>
            </a:r>
          </a:p>
        </p:txBody>
      </p:sp>
      <p:sp>
        <p:nvSpPr>
          <p:cNvPr id="11" name="Rectangle : coins arrondis 10">
            <a:extLst>
              <a:ext uri="{FF2B5EF4-FFF2-40B4-BE49-F238E27FC236}">
                <a16:creationId xmlns:a16="http://schemas.microsoft.com/office/drawing/2014/main" id="{D556D689-D657-5886-EC1C-85C6C9A6A8B6}"/>
              </a:ext>
            </a:extLst>
          </p:cNvPr>
          <p:cNvSpPr/>
          <p:nvPr/>
        </p:nvSpPr>
        <p:spPr>
          <a:xfrm>
            <a:off x="1612753" y="1389054"/>
            <a:ext cx="1843411" cy="3897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solidFill>
                  <a:schemeClr val="tx1"/>
                </a:solidFill>
              </a:rPr>
              <a:t>Prix</a:t>
            </a:r>
          </a:p>
        </p:txBody>
      </p:sp>
      <p:sp>
        <p:nvSpPr>
          <p:cNvPr id="12" name="Rectangle : coins arrondis 11">
            <a:extLst>
              <a:ext uri="{FF2B5EF4-FFF2-40B4-BE49-F238E27FC236}">
                <a16:creationId xmlns:a16="http://schemas.microsoft.com/office/drawing/2014/main" id="{05729B73-F908-9AFD-A403-6E9B203A54FD}"/>
              </a:ext>
            </a:extLst>
          </p:cNvPr>
          <p:cNvSpPr/>
          <p:nvPr/>
        </p:nvSpPr>
        <p:spPr>
          <a:xfrm>
            <a:off x="1696278" y="1737039"/>
            <a:ext cx="746709" cy="278044"/>
          </a:xfrm>
          <a:prstGeom prst="roundRect">
            <a:avLst/>
          </a:prstGeom>
          <a:solidFill>
            <a:schemeClr val="bg1"/>
          </a:solidFill>
          <a:ln>
            <a:solidFill>
              <a:srgbClr val="D977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 coins arrondis 12">
            <a:extLst>
              <a:ext uri="{FF2B5EF4-FFF2-40B4-BE49-F238E27FC236}">
                <a16:creationId xmlns:a16="http://schemas.microsoft.com/office/drawing/2014/main" id="{4A67E022-BE68-B051-6EF0-8D466D3062FF}"/>
              </a:ext>
            </a:extLst>
          </p:cNvPr>
          <p:cNvSpPr/>
          <p:nvPr/>
        </p:nvSpPr>
        <p:spPr>
          <a:xfrm>
            <a:off x="803386" y="1671088"/>
            <a:ext cx="892892" cy="3897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i="1" dirty="0">
                <a:solidFill>
                  <a:schemeClr val="tx1"/>
                </a:solidFill>
              </a:rPr>
              <a:t>Minimum</a:t>
            </a:r>
          </a:p>
        </p:txBody>
      </p:sp>
      <p:sp>
        <p:nvSpPr>
          <p:cNvPr id="14" name="Rectangle : coins arrondis 13">
            <a:extLst>
              <a:ext uri="{FF2B5EF4-FFF2-40B4-BE49-F238E27FC236}">
                <a16:creationId xmlns:a16="http://schemas.microsoft.com/office/drawing/2014/main" id="{8D9ED8F8-C6FA-DA6A-EFA2-EA9EA1F156DD}"/>
              </a:ext>
            </a:extLst>
          </p:cNvPr>
          <p:cNvSpPr/>
          <p:nvPr/>
        </p:nvSpPr>
        <p:spPr>
          <a:xfrm>
            <a:off x="3281168" y="1726962"/>
            <a:ext cx="746709" cy="278044"/>
          </a:xfrm>
          <a:prstGeom prst="roundRect">
            <a:avLst/>
          </a:prstGeom>
          <a:solidFill>
            <a:schemeClr val="bg1"/>
          </a:solidFill>
          <a:ln>
            <a:solidFill>
              <a:srgbClr val="D977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D4C79AE9-E120-260B-86ED-21E2B498D6EF}"/>
              </a:ext>
            </a:extLst>
          </p:cNvPr>
          <p:cNvSpPr/>
          <p:nvPr/>
        </p:nvSpPr>
        <p:spPr>
          <a:xfrm>
            <a:off x="2438978" y="1671161"/>
            <a:ext cx="900571" cy="3897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i="1" dirty="0">
                <a:solidFill>
                  <a:schemeClr val="tx1"/>
                </a:solidFill>
              </a:rPr>
              <a:t>Maximum</a:t>
            </a:r>
          </a:p>
        </p:txBody>
      </p:sp>
      <p:sp>
        <p:nvSpPr>
          <p:cNvPr id="16" name="Rectangle : coins arrondis 15">
            <a:extLst>
              <a:ext uri="{FF2B5EF4-FFF2-40B4-BE49-F238E27FC236}">
                <a16:creationId xmlns:a16="http://schemas.microsoft.com/office/drawing/2014/main" id="{B07C1277-B534-679E-7EC6-15C07D4BFC01}"/>
              </a:ext>
            </a:extLst>
          </p:cNvPr>
          <p:cNvSpPr/>
          <p:nvPr/>
        </p:nvSpPr>
        <p:spPr>
          <a:xfrm>
            <a:off x="5258760" y="1353383"/>
            <a:ext cx="1843411" cy="3897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solidFill>
                  <a:schemeClr val="tx1"/>
                </a:solidFill>
              </a:rPr>
              <a:t>Année</a:t>
            </a:r>
          </a:p>
        </p:txBody>
      </p:sp>
      <p:sp>
        <p:nvSpPr>
          <p:cNvPr id="17" name="Rectangle : coins arrondis 16">
            <a:extLst>
              <a:ext uri="{FF2B5EF4-FFF2-40B4-BE49-F238E27FC236}">
                <a16:creationId xmlns:a16="http://schemas.microsoft.com/office/drawing/2014/main" id="{6F861D26-F4A0-EAB5-E89A-C1D0123C3ACD}"/>
              </a:ext>
            </a:extLst>
          </p:cNvPr>
          <p:cNvSpPr/>
          <p:nvPr/>
        </p:nvSpPr>
        <p:spPr>
          <a:xfrm>
            <a:off x="5342285" y="1701368"/>
            <a:ext cx="746709" cy="278044"/>
          </a:xfrm>
          <a:prstGeom prst="roundRect">
            <a:avLst/>
          </a:prstGeom>
          <a:solidFill>
            <a:schemeClr val="bg1"/>
          </a:solidFill>
          <a:ln>
            <a:solidFill>
              <a:srgbClr val="D977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 coins arrondis 17">
            <a:extLst>
              <a:ext uri="{FF2B5EF4-FFF2-40B4-BE49-F238E27FC236}">
                <a16:creationId xmlns:a16="http://schemas.microsoft.com/office/drawing/2014/main" id="{63B77484-51C9-9BEE-89A3-A034FE44BBED}"/>
              </a:ext>
            </a:extLst>
          </p:cNvPr>
          <p:cNvSpPr/>
          <p:nvPr/>
        </p:nvSpPr>
        <p:spPr>
          <a:xfrm>
            <a:off x="4420579" y="1635417"/>
            <a:ext cx="921706" cy="3897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i="1" dirty="0">
                <a:solidFill>
                  <a:schemeClr val="tx1"/>
                </a:solidFill>
              </a:rPr>
              <a:t>Minimum</a:t>
            </a:r>
          </a:p>
        </p:txBody>
      </p:sp>
      <p:sp>
        <p:nvSpPr>
          <p:cNvPr id="19" name="Rectangle : coins arrondis 18">
            <a:extLst>
              <a:ext uri="{FF2B5EF4-FFF2-40B4-BE49-F238E27FC236}">
                <a16:creationId xmlns:a16="http://schemas.microsoft.com/office/drawing/2014/main" id="{6F5D16B6-87D2-4C5A-B502-0DAFD0B3FCDE}"/>
              </a:ext>
            </a:extLst>
          </p:cNvPr>
          <p:cNvSpPr/>
          <p:nvPr/>
        </p:nvSpPr>
        <p:spPr>
          <a:xfrm>
            <a:off x="6927175" y="1691291"/>
            <a:ext cx="746709" cy="278044"/>
          </a:xfrm>
          <a:prstGeom prst="roundRect">
            <a:avLst/>
          </a:prstGeom>
          <a:solidFill>
            <a:schemeClr val="bg1"/>
          </a:solidFill>
          <a:ln>
            <a:solidFill>
              <a:srgbClr val="D977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 coins arrondis 19">
            <a:extLst>
              <a:ext uri="{FF2B5EF4-FFF2-40B4-BE49-F238E27FC236}">
                <a16:creationId xmlns:a16="http://schemas.microsoft.com/office/drawing/2014/main" id="{AB4DF90B-F851-BCB4-A856-545A54394E28}"/>
              </a:ext>
            </a:extLst>
          </p:cNvPr>
          <p:cNvSpPr/>
          <p:nvPr/>
        </p:nvSpPr>
        <p:spPr>
          <a:xfrm>
            <a:off x="6084985" y="1635490"/>
            <a:ext cx="900571" cy="3897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i="1" dirty="0">
                <a:solidFill>
                  <a:schemeClr val="tx1"/>
                </a:solidFill>
              </a:rPr>
              <a:t>Maximum</a:t>
            </a:r>
          </a:p>
        </p:txBody>
      </p:sp>
      <p:sp>
        <p:nvSpPr>
          <p:cNvPr id="21" name="Rectangle : coins arrondis 20">
            <a:extLst>
              <a:ext uri="{FF2B5EF4-FFF2-40B4-BE49-F238E27FC236}">
                <a16:creationId xmlns:a16="http://schemas.microsoft.com/office/drawing/2014/main" id="{A8EE321F-3716-E4B8-6C27-C3E50297F410}"/>
              </a:ext>
            </a:extLst>
          </p:cNvPr>
          <p:cNvSpPr/>
          <p:nvPr/>
        </p:nvSpPr>
        <p:spPr>
          <a:xfrm>
            <a:off x="8737763" y="1356224"/>
            <a:ext cx="1843411" cy="3897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solidFill>
                  <a:schemeClr val="tx1"/>
                </a:solidFill>
              </a:rPr>
              <a:t>Kilométrage</a:t>
            </a:r>
          </a:p>
        </p:txBody>
      </p:sp>
      <p:sp>
        <p:nvSpPr>
          <p:cNvPr id="22" name="Rectangle : coins arrondis 21">
            <a:extLst>
              <a:ext uri="{FF2B5EF4-FFF2-40B4-BE49-F238E27FC236}">
                <a16:creationId xmlns:a16="http://schemas.microsoft.com/office/drawing/2014/main" id="{053B2CD6-D7F2-9B34-F1CD-A2EB2EF00361}"/>
              </a:ext>
            </a:extLst>
          </p:cNvPr>
          <p:cNvSpPr/>
          <p:nvPr/>
        </p:nvSpPr>
        <p:spPr>
          <a:xfrm>
            <a:off x="8821288" y="1704209"/>
            <a:ext cx="746709" cy="278044"/>
          </a:xfrm>
          <a:prstGeom prst="roundRect">
            <a:avLst/>
          </a:prstGeom>
          <a:solidFill>
            <a:schemeClr val="bg1"/>
          </a:solidFill>
          <a:ln>
            <a:solidFill>
              <a:srgbClr val="D977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 coins arrondis 22">
            <a:extLst>
              <a:ext uri="{FF2B5EF4-FFF2-40B4-BE49-F238E27FC236}">
                <a16:creationId xmlns:a16="http://schemas.microsoft.com/office/drawing/2014/main" id="{B9CD8149-1A55-6D90-2206-E886625D3DC0}"/>
              </a:ext>
            </a:extLst>
          </p:cNvPr>
          <p:cNvSpPr/>
          <p:nvPr/>
        </p:nvSpPr>
        <p:spPr>
          <a:xfrm>
            <a:off x="7940352" y="1638258"/>
            <a:ext cx="880936" cy="3897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i="1" dirty="0">
                <a:solidFill>
                  <a:schemeClr val="tx1"/>
                </a:solidFill>
              </a:rPr>
              <a:t>Minimum</a:t>
            </a:r>
          </a:p>
        </p:txBody>
      </p:sp>
      <p:sp>
        <p:nvSpPr>
          <p:cNvPr id="24" name="Rectangle : coins arrondis 23">
            <a:extLst>
              <a:ext uri="{FF2B5EF4-FFF2-40B4-BE49-F238E27FC236}">
                <a16:creationId xmlns:a16="http://schemas.microsoft.com/office/drawing/2014/main" id="{BFCBB1B4-8C3B-BB60-9921-C076F4ACB43C}"/>
              </a:ext>
            </a:extLst>
          </p:cNvPr>
          <p:cNvSpPr/>
          <p:nvPr/>
        </p:nvSpPr>
        <p:spPr>
          <a:xfrm>
            <a:off x="10406178" y="1694132"/>
            <a:ext cx="746709" cy="278044"/>
          </a:xfrm>
          <a:prstGeom prst="roundRect">
            <a:avLst/>
          </a:prstGeom>
          <a:solidFill>
            <a:schemeClr val="bg1"/>
          </a:solidFill>
          <a:ln>
            <a:solidFill>
              <a:srgbClr val="D977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 coins arrondis 24">
            <a:extLst>
              <a:ext uri="{FF2B5EF4-FFF2-40B4-BE49-F238E27FC236}">
                <a16:creationId xmlns:a16="http://schemas.microsoft.com/office/drawing/2014/main" id="{CE8E4F56-C111-33DB-9030-792301C1FF7F}"/>
              </a:ext>
            </a:extLst>
          </p:cNvPr>
          <p:cNvSpPr/>
          <p:nvPr/>
        </p:nvSpPr>
        <p:spPr>
          <a:xfrm>
            <a:off x="9563988" y="1638331"/>
            <a:ext cx="900571" cy="3897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i="1" dirty="0">
                <a:solidFill>
                  <a:schemeClr val="tx1"/>
                </a:solidFill>
              </a:rPr>
              <a:t>Maximum</a:t>
            </a:r>
          </a:p>
        </p:txBody>
      </p:sp>
      <p:pic>
        <p:nvPicPr>
          <p:cNvPr id="27" name="Image 26" descr="Une image contenant roue, véhicule, Véhicule terrestre, Véhicule de luxe&#10;&#10;Description générée automatiquement">
            <a:extLst>
              <a:ext uri="{FF2B5EF4-FFF2-40B4-BE49-F238E27FC236}">
                <a16:creationId xmlns:a16="http://schemas.microsoft.com/office/drawing/2014/main" id="{683BA09C-7EBE-C91B-58D6-9A2B320B40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3654522" y="2132232"/>
            <a:ext cx="2235213" cy="1489558"/>
          </a:xfrm>
          <a:prstGeom prst="rect">
            <a:avLst/>
          </a:prstGeom>
        </p:spPr>
      </p:pic>
      <p:pic>
        <p:nvPicPr>
          <p:cNvPr id="28" name="Image 27" descr="Une image contenant véhicule, Véhicule terrestre, roue, bâtiment&#10;&#10;Description générée automatiquement">
            <a:extLst>
              <a:ext uri="{FF2B5EF4-FFF2-40B4-BE49-F238E27FC236}">
                <a16:creationId xmlns:a16="http://schemas.microsoft.com/office/drawing/2014/main" id="{728715F1-B43E-22C9-C3FD-DBE84C42BB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2267" y="2122727"/>
            <a:ext cx="2251751" cy="1500582"/>
          </a:xfrm>
          <a:prstGeom prst="rect">
            <a:avLst/>
          </a:prstGeom>
        </p:spPr>
      </p:pic>
      <p:pic>
        <p:nvPicPr>
          <p:cNvPr id="29" name="Image 28" descr="Une image contenant plein air, véhicule, Véhicule terrestre, ciel&#10;&#10;Description générée automatiquement">
            <a:extLst>
              <a:ext uri="{FF2B5EF4-FFF2-40B4-BE49-F238E27FC236}">
                <a16:creationId xmlns:a16="http://schemas.microsoft.com/office/drawing/2014/main" id="{07AB7D84-2CD1-D9EC-0121-99CCB972D4AF}"/>
              </a:ext>
            </a:extLst>
          </p:cNvPr>
          <p:cNvPicPr>
            <a:picLocks noChangeAspect="1"/>
          </p:cNvPicPr>
          <p:nvPr/>
        </p:nvPicPr>
        <p:blipFill rotWithShape="1">
          <a:blip r:embed="rId8">
            <a:extLst>
              <a:ext uri="{28A0092B-C50C-407E-A947-70E740481C1C}">
                <a14:useLocalDpi xmlns:a14="http://schemas.microsoft.com/office/drawing/2010/main" val="0"/>
              </a:ext>
            </a:extLst>
          </a:blip>
          <a:srcRect t="7020"/>
          <a:stretch/>
        </p:blipFill>
        <p:spPr>
          <a:xfrm>
            <a:off x="8886925" y="2145329"/>
            <a:ext cx="2251750" cy="1465292"/>
          </a:xfrm>
          <a:prstGeom prst="rect">
            <a:avLst/>
          </a:prstGeom>
        </p:spPr>
      </p:pic>
    </p:spTree>
    <p:extLst>
      <p:ext uri="{BB962C8B-B14F-4D97-AF65-F5344CB8AC3E}">
        <p14:creationId xmlns:p14="http://schemas.microsoft.com/office/powerpoint/2010/main" val="694241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 coins arrondis 5">
            <a:extLst>
              <a:ext uri="{FF2B5EF4-FFF2-40B4-BE49-F238E27FC236}">
                <a16:creationId xmlns:a16="http://schemas.microsoft.com/office/drawing/2014/main" id="{986307AF-3B02-4499-A443-9F8E0C41C100}"/>
              </a:ext>
            </a:extLst>
          </p:cNvPr>
          <p:cNvSpPr/>
          <p:nvPr/>
        </p:nvSpPr>
        <p:spPr>
          <a:xfrm>
            <a:off x="784520" y="3087968"/>
            <a:ext cx="6151919" cy="2576902"/>
          </a:xfrm>
          <a:prstGeom prst="roundRect">
            <a:avLst/>
          </a:prstGeom>
          <a:solidFill>
            <a:schemeClr val="bg1"/>
          </a:solidFill>
          <a:ln>
            <a:solidFill>
              <a:srgbClr val="D9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Détail du véhicule</a:t>
            </a:r>
          </a:p>
          <a:p>
            <a:endParaRPr lang="fr-FR" sz="1400" i="1" dirty="0">
              <a:solidFill>
                <a:schemeClr val="tx1"/>
              </a:solidFill>
            </a:endParaRPr>
          </a:p>
          <a:p>
            <a:r>
              <a:rPr lang="fr-FR" sz="1400" i="1" dirty="0">
                <a:solidFill>
                  <a:schemeClr val="tx1"/>
                </a:solidFill>
              </a:rPr>
              <a:t>Lorem : Ipsum</a:t>
            </a:r>
          </a:p>
          <a:p>
            <a:r>
              <a:rPr lang="fr-FR" sz="1400" i="1" dirty="0">
                <a:solidFill>
                  <a:schemeClr val="tx1"/>
                </a:solidFill>
              </a:rPr>
              <a:t>Lorem : Ipsum</a:t>
            </a:r>
          </a:p>
          <a:p>
            <a:r>
              <a:rPr lang="fr-FR" sz="1400" i="1" dirty="0">
                <a:solidFill>
                  <a:schemeClr val="tx1"/>
                </a:solidFill>
              </a:rPr>
              <a:t>Lorem : Ipsum</a:t>
            </a:r>
          </a:p>
          <a:p>
            <a:r>
              <a:rPr lang="fr-FR" sz="1400" i="1" dirty="0">
                <a:solidFill>
                  <a:schemeClr val="tx1"/>
                </a:solidFill>
              </a:rPr>
              <a:t>Lorem : 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a:t>
            </a:r>
          </a:p>
          <a:p>
            <a:endParaRPr lang="fr-FR" sz="1400" i="1" dirty="0">
              <a:solidFill>
                <a:schemeClr val="tx1"/>
              </a:solidFill>
            </a:endParaRPr>
          </a:p>
        </p:txBody>
      </p:sp>
      <p:sp>
        <p:nvSpPr>
          <p:cNvPr id="4" name="Rectangle : coins arrondis 3">
            <a:extLst>
              <a:ext uri="{FF2B5EF4-FFF2-40B4-BE49-F238E27FC236}">
                <a16:creationId xmlns:a16="http://schemas.microsoft.com/office/drawing/2014/main" id="{3D8CEB5C-B586-078D-5942-BDAF58EB8745}"/>
              </a:ext>
            </a:extLst>
          </p:cNvPr>
          <p:cNvSpPr/>
          <p:nvPr/>
        </p:nvSpPr>
        <p:spPr>
          <a:xfrm>
            <a:off x="7050990" y="3087968"/>
            <a:ext cx="4159516" cy="2611716"/>
          </a:xfrm>
          <a:prstGeom prst="roundRect">
            <a:avLst/>
          </a:prstGeom>
          <a:noFill/>
          <a:ln>
            <a:solidFill>
              <a:srgbClr val="D9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a:extLst>
              <a:ext uri="{FF2B5EF4-FFF2-40B4-BE49-F238E27FC236}">
                <a16:creationId xmlns:a16="http://schemas.microsoft.com/office/drawing/2014/main" id="{44F44470-1AD7-27A3-2304-74185CB7B499}"/>
              </a:ext>
            </a:extLst>
          </p:cNvPr>
          <p:cNvSpPr/>
          <p:nvPr/>
        </p:nvSpPr>
        <p:spPr>
          <a:xfrm>
            <a:off x="7515042" y="3860519"/>
            <a:ext cx="1817878"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solidFill>
                  <a:schemeClr val="tx1"/>
                </a:solidFill>
              </a:rPr>
              <a:t>Nom</a:t>
            </a:r>
          </a:p>
        </p:txBody>
      </p:sp>
      <p:sp>
        <p:nvSpPr>
          <p:cNvPr id="7" name="Rectangle 6">
            <a:extLst>
              <a:ext uri="{FF2B5EF4-FFF2-40B4-BE49-F238E27FC236}">
                <a16:creationId xmlns:a16="http://schemas.microsoft.com/office/drawing/2014/main" id="{2C9C0D4C-EE0B-17EC-0698-35A910ED72A8}"/>
              </a:ext>
            </a:extLst>
          </p:cNvPr>
          <p:cNvSpPr/>
          <p:nvPr/>
        </p:nvSpPr>
        <p:spPr>
          <a:xfrm>
            <a:off x="7515042" y="4134348"/>
            <a:ext cx="1817878"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solidFill>
                  <a:schemeClr val="tx1"/>
                </a:solidFill>
              </a:rPr>
              <a:t>Prénom</a:t>
            </a:r>
          </a:p>
        </p:txBody>
      </p:sp>
      <p:sp>
        <p:nvSpPr>
          <p:cNvPr id="9" name="Rectangle 8">
            <a:extLst>
              <a:ext uri="{FF2B5EF4-FFF2-40B4-BE49-F238E27FC236}">
                <a16:creationId xmlns:a16="http://schemas.microsoft.com/office/drawing/2014/main" id="{4653D8A6-5BBC-2BA3-950F-93693621D8F2}"/>
              </a:ext>
            </a:extLst>
          </p:cNvPr>
          <p:cNvSpPr/>
          <p:nvPr/>
        </p:nvSpPr>
        <p:spPr>
          <a:xfrm>
            <a:off x="7187495" y="3117073"/>
            <a:ext cx="3955266" cy="3617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lumMod val="95000"/>
                    <a:lumOff val="5000"/>
                  </a:schemeClr>
                </a:solidFill>
              </a:rPr>
              <a:t>Formulaire de contact</a:t>
            </a:r>
          </a:p>
        </p:txBody>
      </p:sp>
      <p:sp>
        <p:nvSpPr>
          <p:cNvPr id="15" name="Rectangle 14">
            <a:extLst>
              <a:ext uri="{FF2B5EF4-FFF2-40B4-BE49-F238E27FC236}">
                <a16:creationId xmlns:a16="http://schemas.microsoft.com/office/drawing/2014/main" id="{8BCF7544-049E-44BC-54BB-3B20C79CF6FA}"/>
              </a:ext>
            </a:extLst>
          </p:cNvPr>
          <p:cNvSpPr/>
          <p:nvPr/>
        </p:nvSpPr>
        <p:spPr>
          <a:xfrm>
            <a:off x="7515042" y="4408177"/>
            <a:ext cx="1817878"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solidFill>
                  <a:schemeClr val="tx1"/>
                </a:solidFill>
              </a:rPr>
              <a:t>Email</a:t>
            </a:r>
          </a:p>
        </p:txBody>
      </p:sp>
      <p:sp>
        <p:nvSpPr>
          <p:cNvPr id="17" name="Rectangle 16">
            <a:extLst>
              <a:ext uri="{FF2B5EF4-FFF2-40B4-BE49-F238E27FC236}">
                <a16:creationId xmlns:a16="http://schemas.microsoft.com/office/drawing/2014/main" id="{28E34D24-6116-8BC0-5D21-20A5F07E83C3}"/>
              </a:ext>
            </a:extLst>
          </p:cNvPr>
          <p:cNvSpPr/>
          <p:nvPr/>
        </p:nvSpPr>
        <p:spPr>
          <a:xfrm>
            <a:off x="7515042" y="4682006"/>
            <a:ext cx="1817878"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solidFill>
                  <a:schemeClr val="tx1"/>
                </a:solidFill>
              </a:rPr>
              <a:t>Téléphone</a:t>
            </a:r>
          </a:p>
        </p:txBody>
      </p:sp>
      <p:sp>
        <p:nvSpPr>
          <p:cNvPr id="19" name="Rectangle 18">
            <a:extLst>
              <a:ext uri="{FF2B5EF4-FFF2-40B4-BE49-F238E27FC236}">
                <a16:creationId xmlns:a16="http://schemas.microsoft.com/office/drawing/2014/main" id="{93EBC03E-CB5F-44DD-5BC3-AE341495BC1E}"/>
              </a:ext>
            </a:extLst>
          </p:cNvPr>
          <p:cNvSpPr/>
          <p:nvPr/>
        </p:nvSpPr>
        <p:spPr>
          <a:xfrm>
            <a:off x="7515042" y="4966372"/>
            <a:ext cx="1817878"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solidFill>
                  <a:schemeClr val="tx1"/>
                </a:solidFill>
              </a:rPr>
              <a:t>Message</a:t>
            </a:r>
          </a:p>
        </p:txBody>
      </p:sp>
      <p:sp>
        <p:nvSpPr>
          <p:cNvPr id="21" name="Rectangle 20">
            <a:extLst>
              <a:ext uri="{FF2B5EF4-FFF2-40B4-BE49-F238E27FC236}">
                <a16:creationId xmlns:a16="http://schemas.microsoft.com/office/drawing/2014/main" id="{DEF5D449-A936-C763-C511-1531EF39CE27}"/>
              </a:ext>
            </a:extLst>
          </p:cNvPr>
          <p:cNvSpPr/>
          <p:nvPr/>
        </p:nvSpPr>
        <p:spPr>
          <a:xfrm>
            <a:off x="7515042" y="3574548"/>
            <a:ext cx="1817878"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solidFill>
                  <a:schemeClr val="tx1"/>
                </a:solidFill>
              </a:rPr>
              <a:t>Sujet</a:t>
            </a:r>
          </a:p>
        </p:txBody>
      </p:sp>
      <p:sp>
        <p:nvSpPr>
          <p:cNvPr id="23" name="Rectangle 22">
            <a:extLst>
              <a:ext uri="{FF2B5EF4-FFF2-40B4-BE49-F238E27FC236}">
                <a16:creationId xmlns:a16="http://schemas.microsoft.com/office/drawing/2014/main" id="{CA103C97-DBC6-76C4-02FA-2BACD37D9DDE}"/>
              </a:ext>
            </a:extLst>
          </p:cNvPr>
          <p:cNvSpPr/>
          <p:nvPr/>
        </p:nvSpPr>
        <p:spPr>
          <a:xfrm>
            <a:off x="8658250" y="3550991"/>
            <a:ext cx="2000887"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Sujet</a:t>
            </a:r>
          </a:p>
        </p:txBody>
      </p:sp>
      <p:sp>
        <p:nvSpPr>
          <p:cNvPr id="24" name="Rectangle 23">
            <a:extLst>
              <a:ext uri="{FF2B5EF4-FFF2-40B4-BE49-F238E27FC236}">
                <a16:creationId xmlns:a16="http://schemas.microsoft.com/office/drawing/2014/main" id="{E76F78D2-6C1C-72CF-4C71-522B9C9204BF}"/>
              </a:ext>
            </a:extLst>
          </p:cNvPr>
          <p:cNvSpPr/>
          <p:nvPr/>
        </p:nvSpPr>
        <p:spPr>
          <a:xfrm>
            <a:off x="8658249" y="4365990"/>
            <a:ext cx="2000887"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Sujet</a:t>
            </a:r>
          </a:p>
        </p:txBody>
      </p:sp>
      <p:sp>
        <p:nvSpPr>
          <p:cNvPr id="25" name="Rectangle 24">
            <a:extLst>
              <a:ext uri="{FF2B5EF4-FFF2-40B4-BE49-F238E27FC236}">
                <a16:creationId xmlns:a16="http://schemas.microsoft.com/office/drawing/2014/main" id="{53326B5A-4619-3E31-E073-0AA55782DC77}"/>
              </a:ext>
            </a:extLst>
          </p:cNvPr>
          <p:cNvSpPr/>
          <p:nvPr/>
        </p:nvSpPr>
        <p:spPr>
          <a:xfrm>
            <a:off x="8658249" y="4649885"/>
            <a:ext cx="2000887"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Sujet</a:t>
            </a:r>
          </a:p>
        </p:txBody>
      </p:sp>
      <p:sp>
        <p:nvSpPr>
          <p:cNvPr id="26" name="Rectangle 25">
            <a:extLst>
              <a:ext uri="{FF2B5EF4-FFF2-40B4-BE49-F238E27FC236}">
                <a16:creationId xmlns:a16="http://schemas.microsoft.com/office/drawing/2014/main" id="{39A35BC3-E820-3B33-455E-D619178C4CB4}"/>
              </a:ext>
            </a:extLst>
          </p:cNvPr>
          <p:cNvSpPr/>
          <p:nvPr/>
        </p:nvSpPr>
        <p:spPr>
          <a:xfrm>
            <a:off x="8659928" y="4926490"/>
            <a:ext cx="1999208" cy="337326"/>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Sujet</a:t>
            </a:r>
          </a:p>
        </p:txBody>
      </p:sp>
      <p:sp>
        <p:nvSpPr>
          <p:cNvPr id="27" name="Rectangle 26">
            <a:extLst>
              <a:ext uri="{FF2B5EF4-FFF2-40B4-BE49-F238E27FC236}">
                <a16:creationId xmlns:a16="http://schemas.microsoft.com/office/drawing/2014/main" id="{4B3C2F02-2876-8076-AED7-0AAD0A501B55}"/>
              </a:ext>
            </a:extLst>
          </p:cNvPr>
          <p:cNvSpPr/>
          <p:nvPr/>
        </p:nvSpPr>
        <p:spPr>
          <a:xfrm>
            <a:off x="8659926" y="3837675"/>
            <a:ext cx="1982433"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Sujet</a:t>
            </a:r>
          </a:p>
        </p:txBody>
      </p:sp>
      <p:sp>
        <p:nvSpPr>
          <p:cNvPr id="28" name="Rectangle 27">
            <a:extLst>
              <a:ext uri="{FF2B5EF4-FFF2-40B4-BE49-F238E27FC236}">
                <a16:creationId xmlns:a16="http://schemas.microsoft.com/office/drawing/2014/main" id="{E3095A25-90ED-F1AB-4259-D01329AF6446}"/>
              </a:ext>
            </a:extLst>
          </p:cNvPr>
          <p:cNvSpPr/>
          <p:nvPr/>
        </p:nvSpPr>
        <p:spPr>
          <a:xfrm>
            <a:off x="8659928" y="4098649"/>
            <a:ext cx="1982432"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Sujet</a:t>
            </a:r>
          </a:p>
        </p:txBody>
      </p:sp>
      <p:pic>
        <p:nvPicPr>
          <p:cNvPr id="3" name="Image 2">
            <a:extLst>
              <a:ext uri="{FF2B5EF4-FFF2-40B4-BE49-F238E27FC236}">
                <a16:creationId xmlns:a16="http://schemas.microsoft.com/office/drawing/2014/main" id="{D867EBCA-9A67-5233-C1DB-B2DBA4FD040E}"/>
              </a:ext>
            </a:extLst>
          </p:cNvPr>
          <p:cNvPicPr>
            <a:picLocks noChangeAspect="1"/>
          </p:cNvPicPr>
          <p:nvPr/>
        </p:nvPicPr>
        <p:blipFill>
          <a:blip r:embed="rId3"/>
          <a:stretch>
            <a:fillRect/>
          </a:stretch>
        </p:blipFill>
        <p:spPr>
          <a:xfrm>
            <a:off x="1551" y="22234"/>
            <a:ext cx="2842317" cy="1189951"/>
          </a:xfrm>
          <a:prstGeom prst="rect">
            <a:avLst/>
          </a:prstGeom>
        </p:spPr>
      </p:pic>
      <p:sp>
        <p:nvSpPr>
          <p:cNvPr id="20" name="Rectangle 19">
            <a:extLst>
              <a:ext uri="{FF2B5EF4-FFF2-40B4-BE49-F238E27FC236}">
                <a16:creationId xmlns:a16="http://schemas.microsoft.com/office/drawing/2014/main" id="{C9298F91-9D40-6597-1B7A-34A31C4BD476}"/>
              </a:ext>
            </a:extLst>
          </p:cNvPr>
          <p:cNvSpPr/>
          <p:nvPr/>
        </p:nvSpPr>
        <p:spPr>
          <a:xfrm>
            <a:off x="768574" y="1150328"/>
            <a:ext cx="4749739" cy="3897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00" i="1" dirty="0">
                <a:solidFill>
                  <a:srgbClr val="D92332"/>
                </a:solidFill>
              </a:rPr>
              <a:t>Accueil / Voitures d’occasions/Détail</a:t>
            </a:r>
          </a:p>
        </p:txBody>
      </p:sp>
      <p:pic>
        <p:nvPicPr>
          <p:cNvPr id="12" name="Image 11">
            <a:extLst>
              <a:ext uri="{FF2B5EF4-FFF2-40B4-BE49-F238E27FC236}">
                <a16:creationId xmlns:a16="http://schemas.microsoft.com/office/drawing/2014/main" id="{0366B8C4-551D-B55D-646A-725CF66D1B7B}"/>
              </a:ext>
            </a:extLst>
          </p:cNvPr>
          <p:cNvPicPr>
            <a:picLocks noChangeAspect="1"/>
          </p:cNvPicPr>
          <p:nvPr/>
        </p:nvPicPr>
        <p:blipFill>
          <a:blip r:embed="rId4"/>
          <a:stretch>
            <a:fillRect/>
          </a:stretch>
        </p:blipFill>
        <p:spPr>
          <a:xfrm>
            <a:off x="11184084" y="372476"/>
            <a:ext cx="666750" cy="723900"/>
          </a:xfrm>
          <a:prstGeom prst="rect">
            <a:avLst/>
          </a:prstGeom>
        </p:spPr>
      </p:pic>
      <p:sp>
        <p:nvSpPr>
          <p:cNvPr id="31" name="Rectangle : coins arrondis 30">
            <a:extLst>
              <a:ext uri="{FF2B5EF4-FFF2-40B4-BE49-F238E27FC236}">
                <a16:creationId xmlns:a16="http://schemas.microsoft.com/office/drawing/2014/main" id="{BC10BE26-3FE8-D766-E91C-F094C0BCC24E}"/>
              </a:ext>
            </a:extLst>
          </p:cNvPr>
          <p:cNvSpPr/>
          <p:nvPr/>
        </p:nvSpPr>
        <p:spPr>
          <a:xfrm>
            <a:off x="7940352" y="5753981"/>
            <a:ext cx="4251648" cy="1128276"/>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 coins arrondis 31">
            <a:extLst>
              <a:ext uri="{FF2B5EF4-FFF2-40B4-BE49-F238E27FC236}">
                <a16:creationId xmlns:a16="http://schemas.microsoft.com/office/drawing/2014/main" id="{76037916-7B96-393A-B092-205CF04371D5}"/>
              </a:ext>
            </a:extLst>
          </p:cNvPr>
          <p:cNvSpPr/>
          <p:nvPr/>
        </p:nvSpPr>
        <p:spPr>
          <a:xfrm>
            <a:off x="-8390" y="5753980"/>
            <a:ext cx="9139138" cy="1119587"/>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a:solidFill>
                  <a:srgbClr val="D92332"/>
                </a:solidFill>
              </a:rPr>
              <a:t>31 Rue des Voitures – 75000 Paris</a:t>
            </a:r>
          </a:p>
          <a:p>
            <a:pPr algn="ctr"/>
            <a:endParaRPr lang="fr-FR" sz="1050" dirty="0">
              <a:solidFill>
                <a:srgbClr val="D92332"/>
              </a:solidFill>
            </a:endParaRPr>
          </a:p>
          <a:p>
            <a:pPr algn="ctr"/>
            <a:r>
              <a:rPr lang="fr-FR" sz="1050" i="1" dirty="0">
                <a:solidFill>
                  <a:srgbClr val="D92332"/>
                </a:solidFill>
              </a:rPr>
              <a:t>Lundi : 9h00-12h00 et 15h00-19h00  	Jeudi : 9h00-12h00 et 15h00-19h00</a:t>
            </a:r>
          </a:p>
          <a:p>
            <a:pPr algn="ctr"/>
            <a:r>
              <a:rPr lang="fr-FR" sz="1050" i="1" dirty="0">
                <a:solidFill>
                  <a:srgbClr val="D92332"/>
                </a:solidFill>
              </a:rPr>
              <a:t>Mardi : 9h00-12h00 et 15h00-19h00 	Vendredi : 9h00-12h00 et 15h00-19h00</a:t>
            </a:r>
          </a:p>
          <a:p>
            <a:pPr algn="ctr"/>
            <a:r>
              <a:rPr lang="fr-FR" sz="1050" i="1" dirty="0">
                <a:solidFill>
                  <a:srgbClr val="D92332"/>
                </a:solidFill>
              </a:rPr>
              <a:t>Mercredi : 9h00-12h00 et 15h00-19h00 	Samedi : 9h00-12h00 et 15h00-19h00</a:t>
            </a:r>
          </a:p>
        </p:txBody>
      </p:sp>
      <p:sp>
        <p:nvSpPr>
          <p:cNvPr id="33" name="Rectangle 32">
            <a:extLst>
              <a:ext uri="{FF2B5EF4-FFF2-40B4-BE49-F238E27FC236}">
                <a16:creationId xmlns:a16="http://schemas.microsoft.com/office/drawing/2014/main" id="{CA42CCFE-06A7-E15B-9CC3-97B54DEBD410}"/>
              </a:ext>
            </a:extLst>
          </p:cNvPr>
          <p:cNvSpPr/>
          <p:nvPr/>
        </p:nvSpPr>
        <p:spPr>
          <a:xfrm>
            <a:off x="8932331" y="6410355"/>
            <a:ext cx="2810504" cy="429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D92332"/>
                </a:solidFill>
                <a:latin typeface="Sagona" panose="02010004040101010103" pitchFamily="2" charset="0"/>
              </a:rPr>
              <a:t>01 02 03 04 05</a:t>
            </a:r>
          </a:p>
        </p:txBody>
      </p:sp>
      <p:sp>
        <p:nvSpPr>
          <p:cNvPr id="34" name="Rectangle : coins arrondis 33">
            <a:extLst>
              <a:ext uri="{FF2B5EF4-FFF2-40B4-BE49-F238E27FC236}">
                <a16:creationId xmlns:a16="http://schemas.microsoft.com/office/drawing/2014/main" id="{F04D63A6-BC48-8837-AA4C-7823B28AC730}"/>
              </a:ext>
            </a:extLst>
          </p:cNvPr>
          <p:cNvSpPr/>
          <p:nvPr/>
        </p:nvSpPr>
        <p:spPr>
          <a:xfrm>
            <a:off x="9256122" y="5913882"/>
            <a:ext cx="2089521" cy="489740"/>
          </a:xfrm>
          <a:prstGeom prst="roundRect">
            <a:avLst/>
          </a:prstGeom>
          <a:solidFill>
            <a:srgbClr val="D9233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Contacter-nous</a:t>
            </a:r>
          </a:p>
        </p:txBody>
      </p:sp>
      <p:pic>
        <p:nvPicPr>
          <p:cNvPr id="59" name="Image 58" descr="Une image contenant Véhicule terrestre, véhicule, roue, pneu&#10;&#10;Description générée automatiquement">
            <a:extLst>
              <a:ext uri="{FF2B5EF4-FFF2-40B4-BE49-F238E27FC236}">
                <a16:creationId xmlns:a16="http://schemas.microsoft.com/office/drawing/2014/main" id="{88FD8DA1-CE1A-28A1-8D76-97FE4AF7FA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3522" y="1531397"/>
            <a:ext cx="2251751" cy="1484343"/>
          </a:xfrm>
          <a:prstGeom prst="rect">
            <a:avLst/>
          </a:prstGeom>
        </p:spPr>
      </p:pic>
      <p:pic>
        <p:nvPicPr>
          <p:cNvPr id="61" name="Image 60" descr="Une image contenant voiture, véhicule, roue, Véhicule terrestre&#10;&#10;Description générée automatiquement">
            <a:extLst>
              <a:ext uri="{FF2B5EF4-FFF2-40B4-BE49-F238E27FC236}">
                <a16:creationId xmlns:a16="http://schemas.microsoft.com/office/drawing/2014/main" id="{2E23F563-CDEF-A5C1-27C2-05E383EFDA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5273" y="1524125"/>
            <a:ext cx="2251751" cy="1500581"/>
          </a:xfrm>
          <a:prstGeom prst="rect">
            <a:avLst/>
          </a:prstGeom>
        </p:spPr>
      </p:pic>
      <p:pic>
        <p:nvPicPr>
          <p:cNvPr id="62" name="Image 61" descr="Une image contenant Véhicule terrestre, véhicule, roue, pneu&#10;&#10;Description générée automatiquement">
            <a:extLst>
              <a:ext uri="{FF2B5EF4-FFF2-40B4-BE49-F238E27FC236}">
                <a16:creationId xmlns:a16="http://schemas.microsoft.com/office/drawing/2014/main" id="{6939FCF6-DEE9-D15B-A8F4-419152233E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027024" y="1513857"/>
            <a:ext cx="2517913" cy="1484343"/>
          </a:xfrm>
          <a:prstGeom prst="rect">
            <a:avLst/>
          </a:prstGeom>
        </p:spPr>
      </p:pic>
      <p:pic>
        <p:nvPicPr>
          <p:cNvPr id="63" name="Image 62" descr="Une image contenant voiture, véhicule, roue, Véhicule terrestre&#10;&#10;Description générée automatiquement">
            <a:extLst>
              <a:ext uri="{FF2B5EF4-FFF2-40B4-BE49-F238E27FC236}">
                <a16:creationId xmlns:a16="http://schemas.microsoft.com/office/drawing/2014/main" id="{32918982-FD6D-B124-C345-D556A556E1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8544937" y="1493198"/>
            <a:ext cx="2251751" cy="1500581"/>
          </a:xfrm>
          <a:prstGeom prst="rect">
            <a:avLst/>
          </a:prstGeom>
        </p:spPr>
      </p:pic>
      <p:sp>
        <p:nvSpPr>
          <p:cNvPr id="64" name="Rectangle : coins arrondis 63">
            <a:extLst>
              <a:ext uri="{FF2B5EF4-FFF2-40B4-BE49-F238E27FC236}">
                <a16:creationId xmlns:a16="http://schemas.microsoft.com/office/drawing/2014/main" id="{2C8E7479-6DBC-84D3-0E97-05A739D7B92A}"/>
              </a:ext>
            </a:extLst>
          </p:cNvPr>
          <p:cNvSpPr/>
          <p:nvPr/>
        </p:nvSpPr>
        <p:spPr>
          <a:xfrm>
            <a:off x="8621882" y="5301731"/>
            <a:ext cx="955676" cy="337325"/>
          </a:xfrm>
          <a:prstGeom prst="roundRect">
            <a:avLst/>
          </a:prstGeom>
          <a:solidFill>
            <a:srgbClr val="D9233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solidFill>
                  <a:schemeClr val="tx1"/>
                </a:solidFill>
                <a:latin typeface="Sagona" panose="02010004040101010103" pitchFamily="2" charset="0"/>
              </a:rPr>
              <a:t>Envoyer</a:t>
            </a:r>
          </a:p>
        </p:txBody>
      </p:sp>
    </p:spTree>
    <p:extLst>
      <p:ext uri="{BB962C8B-B14F-4D97-AF65-F5344CB8AC3E}">
        <p14:creationId xmlns:p14="http://schemas.microsoft.com/office/powerpoint/2010/main" val="716330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6CC9E5E7-A9D4-F6CC-CA5D-60E6CADD3A42}"/>
              </a:ext>
            </a:extLst>
          </p:cNvPr>
          <p:cNvSpPr/>
          <p:nvPr/>
        </p:nvSpPr>
        <p:spPr>
          <a:xfrm>
            <a:off x="815841" y="124437"/>
            <a:ext cx="3177319" cy="5378742"/>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Rectangle : coins arrondis 13">
            <a:extLst>
              <a:ext uri="{FF2B5EF4-FFF2-40B4-BE49-F238E27FC236}">
                <a16:creationId xmlns:a16="http://schemas.microsoft.com/office/drawing/2014/main" id="{3CE13B42-B9DB-E0D4-9875-31B8B363C20D}"/>
              </a:ext>
            </a:extLst>
          </p:cNvPr>
          <p:cNvSpPr/>
          <p:nvPr/>
        </p:nvSpPr>
        <p:spPr>
          <a:xfrm>
            <a:off x="4587755" y="126073"/>
            <a:ext cx="3177319" cy="5378742"/>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Rectangle : coins arrondis 24">
            <a:extLst>
              <a:ext uri="{FF2B5EF4-FFF2-40B4-BE49-F238E27FC236}">
                <a16:creationId xmlns:a16="http://schemas.microsoft.com/office/drawing/2014/main" id="{E8B0A5EB-F628-03FE-D4FF-0128550E70B8}"/>
              </a:ext>
            </a:extLst>
          </p:cNvPr>
          <p:cNvSpPr/>
          <p:nvPr/>
        </p:nvSpPr>
        <p:spPr>
          <a:xfrm>
            <a:off x="8204808" y="124437"/>
            <a:ext cx="3177319" cy="5378742"/>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Image 4">
            <a:extLst>
              <a:ext uri="{FF2B5EF4-FFF2-40B4-BE49-F238E27FC236}">
                <a16:creationId xmlns:a16="http://schemas.microsoft.com/office/drawing/2014/main" id="{010972A0-BE08-2D1E-BA17-3D7FD6F00596}"/>
              </a:ext>
            </a:extLst>
          </p:cNvPr>
          <p:cNvPicPr>
            <a:picLocks noChangeAspect="1"/>
          </p:cNvPicPr>
          <p:nvPr/>
        </p:nvPicPr>
        <p:blipFill>
          <a:blip r:embed="rId2"/>
          <a:stretch>
            <a:fillRect/>
          </a:stretch>
        </p:blipFill>
        <p:spPr>
          <a:xfrm>
            <a:off x="1071872" y="253539"/>
            <a:ext cx="1651080" cy="691233"/>
          </a:xfrm>
          <a:prstGeom prst="rect">
            <a:avLst/>
          </a:prstGeom>
        </p:spPr>
      </p:pic>
      <p:pic>
        <p:nvPicPr>
          <p:cNvPr id="39" name="Image 38">
            <a:extLst>
              <a:ext uri="{FF2B5EF4-FFF2-40B4-BE49-F238E27FC236}">
                <a16:creationId xmlns:a16="http://schemas.microsoft.com/office/drawing/2014/main" id="{5B60F4CF-7F01-8EB3-7B5E-FBB54678C3E1}"/>
              </a:ext>
            </a:extLst>
          </p:cNvPr>
          <p:cNvPicPr>
            <a:picLocks noChangeAspect="1"/>
          </p:cNvPicPr>
          <p:nvPr/>
        </p:nvPicPr>
        <p:blipFill>
          <a:blip r:embed="rId2"/>
          <a:stretch>
            <a:fillRect/>
          </a:stretch>
        </p:blipFill>
        <p:spPr>
          <a:xfrm>
            <a:off x="4802329" y="240636"/>
            <a:ext cx="1651080" cy="691233"/>
          </a:xfrm>
          <a:prstGeom prst="rect">
            <a:avLst/>
          </a:prstGeom>
        </p:spPr>
      </p:pic>
      <p:pic>
        <p:nvPicPr>
          <p:cNvPr id="41" name="Image 40">
            <a:extLst>
              <a:ext uri="{FF2B5EF4-FFF2-40B4-BE49-F238E27FC236}">
                <a16:creationId xmlns:a16="http://schemas.microsoft.com/office/drawing/2014/main" id="{074D1141-5F74-1B6F-B6AB-955234E5200B}"/>
              </a:ext>
            </a:extLst>
          </p:cNvPr>
          <p:cNvPicPr>
            <a:picLocks noChangeAspect="1"/>
          </p:cNvPicPr>
          <p:nvPr/>
        </p:nvPicPr>
        <p:blipFill>
          <a:blip r:embed="rId2"/>
          <a:stretch>
            <a:fillRect/>
          </a:stretch>
        </p:blipFill>
        <p:spPr>
          <a:xfrm>
            <a:off x="8478541" y="286461"/>
            <a:ext cx="1651080" cy="691233"/>
          </a:xfrm>
          <a:prstGeom prst="rect">
            <a:avLst/>
          </a:prstGeom>
        </p:spPr>
      </p:pic>
      <p:sp>
        <p:nvSpPr>
          <p:cNvPr id="64" name="Rectangle 63">
            <a:extLst>
              <a:ext uri="{FF2B5EF4-FFF2-40B4-BE49-F238E27FC236}">
                <a16:creationId xmlns:a16="http://schemas.microsoft.com/office/drawing/2014/main" id="{B00F5D62-DE20-F167-8DF5-DE7B62015A3A}"/>
              </a:ext>
            </a:extLst>
          </p:cNvPr>
          <p:cNvSpPr/>
          <p:nvPr/>
        </p:nvSpPr>
        <p:spPr>
          <a:xfrm>
            <a:off x="1144919" y="3084479"/>
            <a:ext cx="1773247" cy="905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i="1" dirty="0">
                <a:solidFill>
                  <a:srgbClr val="D92332"/>
                </a:solidFill>
              </a:rPr>
              <a:t>Lorem ipsum dolor sit amet, consectetur adipiscing elit, sed do eiusmod tempor incididunt ut labore et dolore magna aliqua.</a:t>
            </a:r>
          </a:p>
          <a:p>
            <a:pPr algn="ctr"/>
            <a:endParaRPr lang="fr-FR" sz="900" i="1" dirty="0">
              <a:solidFill>
                <a:srgbClr val="D92332"/>
              </a:solidFill>
            </a:endParaRPr>
          </a:p>
          <a:p>
            <a:pPr algn="ctr"/>
            <a:endParaRPr lang="fr-FR" sz="900" i="1" dirty="0">
              <a:solidFill>
                <a:srgbClr val="D92332"/>
              </a:solidFill>
            </a:endParaRPr>
          </a:p>
        </p:txBody>
      </p:sp>
      <p:sp>
        <p:nvSpPr>
          <p:cNvPr id="65" name="Étoile : 5 branches 64">
            <a:extLst>
              <a:ext uri="{FF2B5EF4-FFF2-40B4-BE49-F238E27FC236}">
                <a16:creationId xmlns:a16="http://schemas.microsoft.com/office/drawing/2014/main" id="{2F9B6DBE-0934-11F5-BE25-F86419826AEB}"/>
              </a:ext>
            </a:extLst>
          </p:cNvPr>
          <p:cNvSpPr/>
          <p:nvPr/>
        </p:nvSpPr>
        <p:spPr>
          <a:xfrm flipH="1">
            <a:off x="1749384" y="3747497"/>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66" name="Étoile : 5 branches 65">
            <a:extLst>
              <a:ext uri="{FF2B5EF4-FFF2-40B4-BE49-F238E27FC236}">
                <a16:creationId xmlns:a16="http://schemas.microsoft.com/office/drawing/2014/main" id="{346DBA56-E611-4431-AA4E-418122BA1146}"/>
              </a:ext>
            </a:extLst>
          </p:cNvPr>
          <p:cNvSpPr/>
          <p:nvPr/>
        </p:nvSpPr>
        <p:spPr>
          <a:xfrm flipH="1">
            <a:off x="2327995" y="3747394"/>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67" name="Étoile : 5 branches 66">
            <a:extLst>
              <a:ext uri="{FF2B5EF4-FFF2-40B4-BE49-F238E27FC236}">
                <a16:creationId xmlns:a16="http://schemas.microsoft.com/office/drawing/2014/main" id="{46856CE4-8714-5079-8517-A5B0C3565F2F}"/>
              </a:ext>
            </a:extLst>
          </p:cNvPr>
          <p:cNvSpPr/>
          <p:nvPr/>
        </p:nvSpPr>
        <p:spPr>
          <a:xfrm flipH="1">
            <a:off x="2150787" y="3747394"/>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68" name="Étoile : 5 branches 67">
            <a:extLst>
              <a:ext uri="{FF2B5EF4-FFF2-40B4-BE49-F238E27FC236}">
                <a16:creationId xmlns:a16="http://schemas.microsoft.com/office/drawing/2014/main" id="{E01FD685-F95D-FC4F-DDD1-E81BDB1DBD72}"/>
              </a:ext>
            </a:extLst>
          </p:cNvPr>
          <p:cNvSpPr/>
          <p:nvPr/>
        </p:nvSpPr>
        <p:spPr>
          <a:xfrm flipH="1">
            <a:off x="1575887" y="3747394"/>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69" name="Étoile : 5 branches 68">
            <a:extLst>
              <a:ext uri="{FF2B5EF4-FFF2-40B4-BE49-F238E27FC236}">
                <a16:creationId xmlns:a16="http://schemas.microsoft.com/office/drawing/2014/main" id="{956B863A-E913-BEE4-209E-F44491E703FE}"/>
              </a:ext>
            </a:extLst>
          </p:cNvPr>
          <p:cNvSpPr/>
          <p:nvPr/>
        </p:nvSpPr>
        <p:spPr>
          <a:xfrm flipH="1">
            <a:off x="1945642" y="3747499"/>
            <a:ext cx="152400" cy="168621"/>
          </a:xfrm>
          <a:prstGeom prst="star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600" dirty="0"/>
          </a:p>
        </p:txBody>
      </p:sp>
      <p:pic>
        <p:nvPicPr>
          <p:cNvPr id="71" name="Image 70" descr="Une image contenant noir, obscurité&#10;&#10;Description générée automatiquement">
            <a:extLst>
              <a:ext uri="{FF2B5EF4-FFF2-40B4-BE49-F238E27FC236}">
                <a16:creationId xmlns:a16="http://schemas.microsoft.com/office/drawing/2014/main" id="{45D4F2DF-16DF-BB8F-4F3A-759509332D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9771" y="3114840"/>
            <a:ext cx="589153" cy="589153"/>
          </a:xfrm>
          <a:prstGeom prst="rect">
            <a:avLst/>
          </a:prstGeom>
        </p:spPr>
      </p:pic>
      <p:sp>
        <p:nvSpPr>
          <p:cNvPr id="72" name="Rectangle : coins arrondis 71">
            <a:extLst>
              <a:ext uri="{FF2B5EF4-FFF2-40B4-BE49-F238E27FC236}">
                <a16:creationId xmlns:a16="http://schemas.microsoft.com/office/drawing/2014/main" id="{80F4B12A-3AC0-0A35-607D-6327F6C04495}"/>
              </a:ext>
            </a:extLst>
          </p:cNvPr>
          <p:cNvSpPr/>
          <p:nvPr/>
        </p:nvSpPr>
        <p:spPr>
          <a:xfrm>
            <a:off x="1047546" y="4277703"/>
            <a:ext cx="2860647" cy="12623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dirty="0">
              <a:solidFill>
                <a:srgbClr val="D92332"/>
              </a:solidFill>
            </a:endParaRPr>
          </a:p>
          <a:p>
            <a:pPr algn="ctr"/>
            <a:r>
              <a:rPr lang="fr-FR" sz="900" i="1" dirty="0">
                <a:solidFill>
                  <a:srgbClr val="D92332"/>
                </a:solidFill>
              </a:rPr>
              <a:t>Lundi : 9h00-12h00 et 15h00-19h00</a:t>
            </a:r>
          </a:p>
          <a:p>
            <a:pPr algn="ctr"/>
            <a:r>
              <a:rPr lang="fr-FR" sz="900" i="1" dirty="0">
                <a:solidFill>
                  <a:srgbClr val="D92332"/>
                </a:solidFill>
              </a:rPr>
              <a:t>Mardi : 9h00-12h00 et 15h00-19h00</a:t>
            </a:r>
          </a:p>
          <a:p>
            <a:pPr algn="ctr"/>
            <a:r>
              <a:rPr lang="fr-FR" sz="900" i="1" dirty="0">
                <a:solidFill>
                  <a:srgbClr val="D92332"/>
                </a:solidFill>
              </a:rPr>
              <a:t>Mercredi : 9h00-12h00 et 15h00-19h00</a:t>
            </a:r>
          </a:p>
          <a:p>
            <a:pPr algn="ctr"/>
            <a:r>
              <a:rPr lang="fr-FR" sz="900" i="1" dirty="0">
                <a:solidFill>
                  <a:srgbClr val="D92332"/>
                </a:solidFill>
              </a:rPr>
              <a:t>Jeudi : 9h00-12h00 et 15h00-19h00</a:t>
            </a:r>
          </a:p>
          <a:p>
            <a:pPr algn="ctr"/>
            <a:r>
              <a:rPr lang="fr-FR" sz="900" i="1" dirty="0">
                <a:solidFill>
                  <a:srgbClr val="D92332"/>
                </a:solidFill>
              </a:rPr>
              <a:t>Vendredi : 9h00-12h00 et 15h00-19h00</a:t>
            </a:r>
          </a:p>
          <a:p>
            <a:pPr algn="ctr"/>
            <a:r>
              <a:rPr lang="fr-FR" sz="900" i="1" dirty="0">
                <a:solidFill>
                  <a:srgbClr val="D92332"/>
                </a:solidFill>
              </a:rPr>
              <a:t>Samedi : 9h00-12h00 et 15h00-19h00</a:t>
            </a:r>
          </a:p>
          <a:p>
            <a:pPr algn="ctr"/>
            <a:r>
              <a:rPr lang="fr-FR" sz="800" dirty="0">
                <a:solidFill>
                  <a:schemeClr val="tx1"/>
                </a:solidFill>
                <a:latin typeface="Sagona" panose="02010004040101010103" pitchFamily="2" charset="0"/>
              </a:rPr>
              <a:t>31 Rue des Voitures – 75000 Paris</a:t>
            </a:r>
          </a:p>
          <a:p>
            <a:pPr algn="ctr"/>
            <a:r>
              <a:rPr lang="fr-FR" sz="800" dirty="0">
                <a:solidFill>
                  <a:schemeClr val="tx1"/>
                </a:solidFill>
                <a:latin typeface="Sagona" panose="02010004040101010103" pitchFamily="2" charset="0"/>
              </a:rPr>
              <a:t>01 02 03 04 05</a:t>
            </a:r>
          </a:p>
          <a:p>
            <a:pPr algn="ctr"/>
            <a:r>
              <a:rPr lang="fr-FR" sz="900" i="1" dirty="0">
                <a:solidFill>
                  <a:srgbClr val="D92332"/>
                </a:solidFill>
              </a:rPr>
              <a:t> 	</a:t>
            </a:r>
          </a:p>
        </p:txBody>
      </p:sp>
      <p:sp>
        <p:nvSpPr>
          <p:cNvPr id="73" name="Rectangle : coins arrondis 72">
            <a:extLst>
              <a:ext uri="{FF2B5EF4-FFF2-40B4-BE49-F238E27FC236}">
                <a16:creationId xmlns:a16="http://schemas.microsoft.com/office/drawing/2014/main" id="{4C61F212-9992-6279-AD50-6090A53913DA}"/>
              </a:ext>
            </a:extLst>
          </p:cNvPr>
          <p:cNvSpPr/>
          <p:nvPr/>
        </p:nvSpPr>
        <p:spPr>
          <a:xfrm>
            <a:off x="1764206" y="4064995"/>
            <a:ext cx="1333987" cy="209928"/>
          </a:xfrm>
          <a:prstGeom prst="roundRect">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i="1" dirty="0">
                <a:solidFill>
                  <a:srgbClr val="D94350"/>
                </a:solidFill>
                <a:latin typeface="Sagona" panose="02010004040101010103" pitchFamily="2" charset="0"/>
              </a:rPr>
              <a:t>Contacter-nous</a:t>
            </a:r>
          </a:p>
        </p:txBody>
      </p:sp>
      <p:sp>
        <p:nvSpPr>
          <p:cNvPr id="74" name="Rectangle 73">
            <a:extLst>
              <a:ext uri="{FF2B5EF4-FFF2-40B4-BE49-F238E27FC236}">
                <a16:creationId xmlns:a16="http://schemas.microsoft.com/office/drawing/2014/main" id="{1CC52C5F-D3FF-54C9-551F-64DF5CF33B69}"/>
              </a:ext>
            </a:extLst>
          </p:cNvPr>
          <p:cNvSpPr/>
          <p:nvPr/>
        </p:nvSpPr>
        <p:spPr>
          <a:xfrm>
            <a:off x="5056777" y="3574042"/>
            <a:ext cx="2259478" cy="1308682"/>
          </a:xfrm>
          <a:prstGeom prst="rect">
            <a:avLst/>
          </a:prstGeom>
          <a:noFill/>
          <a:ln>
            <a:solidFill>
              <a:srgbClr val="D943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rgbClr val="D92332"/>
                </a:solidFill>
                <a:latin typeface="Sagona" panose="02010004040101010103" pitchFamily="2" charset="0"/>
              </a:rPr>
              <a:t>Renault – Clio</a:t>
            </a:r>
          </a:p>
          <a:p>
            <a:pPr algn="ctr"/>
            <a:endParaRPr lang="fr-FR" sz="800" i="1" dirty="0">
              <a:solidFill>
                <a:srgbClr val="D92332"/>
              </a:solidFill>
              <a:latin typeface="Sagona" panose="02010004040101010103" pitchFamily="2" charset="0"/>
            </a:endParaRPr>
          </a:p>
          <a:p>
            <a:r>
              <a:rPr lang="fr-FR" sz="1400" i="1" dirty="0">
                <a:solidFill>
                  <a:schemeClr val="tx1"/>
                </a:solidFill>
                <a:latin typeface="Sagona" panose="02010004040101010103" pitchFamily="2" charset="0"/>
              </a:rPr>
              <a:t>Prix : 10 000€ </a:t>
            </a:r>
          </a:p>
          <a:p>
            <a:r>
              <a:rPr lang="fr-FR" sz="1400" i="1" dirty="0">
                <a:solidFill>
                  <a:schemeClr val="tx1"/>
                </a:solidFill>
                <a:latin typeface="Sagona" panose="02010004040101010103" pitchFamily="2" charset="0"/>
              </a:rPr>
              <a:t>Année : 2005</a:t>
            </a:r>
          </a:p>
          <a:p>
            <a:r>
              <a:rPr lang="fr-FR" sz="1400" i="1" dirty="0">
                <a:solidFill>
                  <a:schemeClr val="tx1"/>
                </a:solidFill>
                <a:latin typeface="Sagona" panose="02010004040101010103" pitchFamily="2" charset="0"/>
              </a:rPr>
              <a:t>Kilométrage : 1 000 km</a:t>
            </a:r>
            <a:endParaRPr lang="fr-FR" dirty="0">
              <a:solidFill>
                <a:schemeClr val="tx1"/>
              </a:solidFill>
              <a:latin typeface="Sagona" panose="02010004040101010103" pitchFamily="2" charset="0"/>
            </a:endParaRPr>
          </a:p>
        </p:txBody>
      </p:sp>
      <p:sp>
        <p:nvSpPr>
          <p:cNvPr id="75" name="Rectangle : coins arrondis 74">
            <a:extLst>
              <a:ext uri="{FF2B5EF4-FFF2-40B4-BE49-F238E27FC236}">
                <a16:creationId xmlns:a16="http://schemas.microsoft.com/office/drawing/2014/main" id="{FD7476F1-E1EF-A094-0567-872CDDB0C263}"/>
              </a:ext>
            </a:extLst>
          </p:cNvPr>
          <p:cNvSpPr/>
          <p:nvPr/>
        </p:nvSpPr>
        <p:spPr>
          <a:xfrm>
            <a:off x="5499382" y="5027896"/>
            <a:ext cx="1432504" cy="429936"/>
          </a:xfrm>
          <a:prstGeom prst="roundRect">
            <a:avLst/>
          </a:prstGeom>
          <a:solidFill>
            <a:srgbClr val="D9233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F0502020204030204" pitchFamily="2" charset="0"/>
              </a:rPr>
              <a:t>Détail</a:t>
            </a:r>
          </a:p>
        </p:txBody>
      </p:sp>
      <p:pic>
        <p:nvPicPr>
          <p:cNvPr id="76" name="Image 75" descr="Une image contenant Véhicule terrestre, véhicule, roue, pneu&#10;&#10;Description générée automatiquement">
            <a:extLst>
              <a:ext uri="{FF2B5EF4-FFF2-40B4-BE49-F238E27FC236}">
                <a16:creationId xmlns:a16="http://schemas.microsoft.com/office/drawing/2014/main" id="{430E052C-C16C-C653-184E-AA433A9A46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7520" y="2075280"/>
            <a:ext cx="2251751" cy="1484343"/>
          </a:xfrm>
          <a:prstGeom prst="rect">
            <a:avLst/>
          </a:prstGeom>
        </p:spPr>
      </p:pic>
      <p:sp>
        <p:nvSpPr>
          <p:cNvPr id="77" name="Rectangle : coins arrondis 76">
            <a:extLst>
              <a:ext uri="{FF2B5EF4-FFF2-40B4-BE49-F238E27FC236}">
                <a16:creationId xmlns:a16="http://schemas.microsoft.com/office/drawing/2014/main" id="{42C4602D-9427-C6C9-5F3A-5F45865F6E70}"/>
              </a:ext>
            </a:extLst>
          </p:cNvPr>
          <p:cNvSpPr/>
          <p:nvPr/>
        </p:nvSpPr>
        <p:spPr>
          <a:xfrm>
            <a:off x="4840356" y="5931600"/>
            <a:ext cx="2860647" cy="12623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dirty="0">
              <a:solidFill>
                <a:srgbClr val="D92332"/>
              </a:solidFill>
            </a:endParaRPr>
          </a:p>
          <a:p>
            <a:pPr algn="ctr"/>
            <a:r>
              <a:rPr lang="fr-FR" sz="900" i="1" dirty="0">
                <a:solidFill>
                  <a:srgbClr val="D92332"/>
                </a:solidFill>
              </a:rPr>
              <a:t>Lundi : 9h00-12h00 et 15h00-19h00</a:t>
            </a:r>
          </a:p>
          <a:p>
            <a:pPr algn="ctr"/>
            <a:r>
              <a:rPr lang="fr-FR" sz="900" i="1" dirty="0">
                <a:solidFill>
                  <a:srgbClr val="D92332"/>
                </a:solidFill>
              </a:rPr>
              <a:t>Mardi : 9h00-12h00 et 15h00-19h00</a:t>
            </a:r>
          </a:p>
          <a:p>
            <a:pPr algn="ctr"/>
            <a:r>
              <a:rPr lang="fr-FR" sz="900" i="1" dirty="0">
                <a:solidFill>
                  <a:srgbClr val="D92332"/>
                </a:solidFill>
              </a:rPr>
              <a:t>Mercredi : 9h00-12h00 et 15h00-19h00</a:t>
            </a:r>
          </a:p>
          <a:p>
            <a:pPr algn="ctr"/>
            <a:r>
              <a:rPr lang="fr-FR" sz="900" i="1" dirty="0">
                <a:solidFill>
                  <a:srgbClr val="D92332"/>
                </a:solidFill>
              </a:rPr>
              <a:t>Jeudi : 9h00-12h00 et 15h00-19h00</a:t>
            </a:r>
          </a:p>
          <a:p>
            <a:pPr algn="ctr"/>
            <a:r>
              <a:rPr lang="fr-FR" sz="900" i="1" dirty="0">
                <a:solidFill>
                  <a:srgbClr val="D92332"/>
                </a:solidFill>
              </a:rPr>
              <a:t>Vendredi : 9h00-12h00 et 15h00-19h00</a:t>
            </a:r>
          </a:p>
          <a:p>
            <a:pPr algn="ctr"/>
            <a:r>
              <a:rPr lang="fr-FR" sz="900" i="1" dirty="0">
                <a:solidFill>
                  <a:srgbClr val="D92332"/>
                </a:solidFill>
              </a:rPr>
              <a:t>Samedi : 9h00-12h00 et 15h00-19h00</a:t>
            </a:r>
          </a:p>
          <a:p>
            <a:pPr algn="ctr"/>
            <a:r>
              <a:rPr lang="fr-FR" sz="800" dirty="0">
                <a:solidFill>
                  <a:schemeClr val="tx1"/>
                </a:solidFill>
                <a:latin typeface="Sagona" panose="02010004040101010103" pitchFamily="2" charset="0"/>
              </a:rPr>
              <a:t>31 Rue des Voitures – 75000 Paris</a:t>
            </a:r>
          </a:p>
          <a:p>
            <a:pPr algn="ctr"/>
            <a:r>
              <a:rPr lang="fr-FR" sz="800" dirty="0">
                <a:solidFill>
                  <a:schemeClr val="tx1"/>
                </a:solidFill>
                <a:latin typeface="Sagona" panose="02010004040101010103" pitchFamily="2" charset="0"/>
              </a:rPr>
              <a:t>01 02 03 04 05</a:t>
            </a:r>
          </a:p>
          <a:p>
            <a:pPr algn="ctr"/>
            <a:r>
              <a:rPr lang="fr-FR" sz="900" i="1" dirty="0">
                <a:solidFill>
                  <a:srgbClr val="D92332"/>
                </a:solidFill>
              </a:rPr>
              <a:t> 	</a:t>
            </a:r>
          </a:p>
        </p:txBody>
      </p:sp>
      <p:sp>
        <p:nvSpPr>
          <p:cNvPr id="78" name="Rectangle : coins arrondis 77">
            <a:extLst>
              <a:ext uri="{FF2B5EF4-FFF2-40B4-BE49-F238E27FC236}">
                <a16:creationId xmlns:a16="http://schemas.microsoft.com/office/drawing/2014/main" id="{AD75F475-0643-EF82-4C56-E3EA94FD9354}"/>
              </a:ext>
            </a:extLst>
          </p:cNvPr>
          <p:cNvSpPr/>
          <p:nvPr/>
        </p:nvSpPr>
        <p:spPr>
          <a:xfrm>
            <a:off x="5548640" y="5705245"/>
            <a:ext cx="1333987" cy="209928"/>
          </a:xfrm>
          <a:prstGeom prst="roundRect">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i="1" dirty="0">
                <a:solidFill>
                  <a:srgbClr val="D94350"/>
                </a:solidFill>
                <a:latin typeface="Sagona" panose="02010004040101010103" pitchFamily="2" charset="0"/>
              </a:rPr>
              <a:t>Contacter-nous</a:t>
            </a:r>
          </a:p>
        </p:txBody>
      </p:sp>
      <p:pic>
        <p:nvPicPr>
          <p:cNvPr id="86" name="Image 85" descr="Une image contenant Véhicule terrestre, véhicule, roue, pneu&#10;&#10;Description générée automatiquement">
            <a:extLst>
              <a:ext uri="{FF2B5EF4-FFF2-40B4-BE49-F238E27FC236}">
                <a16:creationId xmlns:a16="http://schemas.microsoft.com/office/drawing/2014/main" id="{3CBF89B6-2CFA-6248-0A16-28DD887AD9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3280" y="1169065"/>
            <a:ext cx="2251751" cy="1484343"/>
          </a:xfrm>
          <a:prstGeom prst="rect">
            <a:avLst/>
          </a:prstGeom>
        </p:spPr>
      </p:pic>
      <p:pic>
        <p:nvPicPr>
          <p:cNvPr id="87" name="Image 86" descr="Une image contenant noir, obscurité&#10;&#10;Description générée automatiquement">
            <a:extLst>
              <a:ext uri="{FF2B5EF4-FFF2-40B4-BE49-F238E27FC236}">
                <a16:creationId xmlns:a16="http://schemas.microsoft.com/office/drawing/2014/main" id="{1B88E1DC-73C0-B126-9EA7-588925B5DF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10958554" y="1791123"/>
            <a:ext cx="226594" cy="226594"/>
          </a:xfrm>
          <a:prstGeom prst="rect">
            <a:avLst/>
          </a:prstGeom>
        </p:spPr>
      </p:pic>
      <p:sp>
        <p:nvSpPr>
          <p:cNvPr id="88" name="Rectangle 87">
            <a:extLst>
              <a:ext uri="{FF2B5EF4-FFF2-40B4-BE49-F238E27FC236}">
                <a16:creationId xmlns:a16="http://schemas.microsoft.com/office/drawing/2014/main" id="{AA67F43B-8938-21F0-EF1F-F3E7D0E08E6B}"/>
              </a:ext>
            </a:extLst>
          </p:cNvPr>
          <p:cNvSpPr/>
          <p:nvPr/>
        </p:nvSpPr>
        <p:spPr>
          <a:xfrm>
            <a:off x="8535553" y="2653409"/>
            <a:ext cx="2536298" cy="3336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solidFill>
                  <a:srgbClr val="D92332"/>
                </a:solidFill>
                <a:latin typeface="Sagona" panose="02010004040101010103" pitchFamily="2" charset="0"/>
              </a:rPr>
              <a:t>Renault – Clio</a:t>
            </a:r>
          </a:p>
          <a:p>
            <a:pPr algn="ctr"/>
            <a:endParaRPr lang="fr-FR" sz="600" i="1" dirty="0">
              <a:solidFill>
                <a:srgbClr val="D92332"/>
              </a:solidFill>
              <a:latin typeface="Sagona" panose="02010004040101010103" pitchFamily="2" charset="0"/>
            </a:endParaRPr>
          </a:p>
          <a:p>
            <a:r>
              <a:rPr lang="fr-FR" sz="1100" i="1" dirty="0">
                <a:solidFill>
                  <a:schemeClr val="tx1"/>
                </a:solidFill>
                <a:latin typeface="Sagona" panose="02010004040101010103" pitchFamily="2" charset="0"/>
              </a:rPr>
              <a:t>Prix : 10 000€ </a:t>
            </a:r>
          </a:p>
          <a:p>
            <a:r>
              <a:rPr lang="fr-FR" sz="1100" i="1" dirty="0">
                <a:solidFill>
                  <a:schemeClr val="tx1"/>
                </a:solidFill>
                <a:latin typeface="Sagona" panose="02010004040101010103" pitchFamily="2" charset="0"/>
              </a:rPr>
              <a:t>Année : 2005</a:t>
            </a:r>
          </a:p>
          <a:p>
            <a:r>
              <a:rPr lang="fr-FR" sz="1100" i="1" dirty="0">
                <a:solidFill>
                  <a:schemeClr val="tx1"/>
                </a:solidFill>
                <a:latin typeface="Sagona" panose="02010004040101010103" pitchFamily="2" charset="0"/>
              </a:rPr>
              <a:t>Kilométrage : 1 000 km</a:t>
            </a:r>
          </a:p>
          <a:p>
            <a:endParaRPr lang="fr-FR" sz="1100" i="1" dirty="0">
              <a:solidFill>
                <a:schemeClr val="tx1"/>
              </a:solidFill>
              <a:latin typeface="Sagona" panose="02010004040101010103" pitchFamily="2" charset="0"/>
            </a:endParaRPr>
          </a:p>
          <a:p>
            <a:r>
              <a:rPr lang="fr-FR" sz="1100" i="1" dirty="0">
                <a:solidFill>
                  <a:schemeClr val="tx1"/>
                </a:solidFill>
                <a:latin typeface="Sagona" panose="02010004040101010103" pitchFamily="2" charset="0"/>
              </a:rPr>
              <a:t>Description : </a:t>
            </a:r>
            <a:r>
              <a:rPr lang="fr-FR" sz="1100" i="1" dirty="0">
                <a:solidFill>
                  <a:schemeClr val="tx1"/>
                </a:solidFill>
              </a:rPr>
              <a:t>Sed ut perspiciatis unde omnis iste natus error sit voluptatem accusantium doloremque laudantium, totam rem aperiam, eaque ipsa quae ab illo inventore veritatis et quasi architecto</a:t>
            </a:r>
            <a:endParaRPr lang="fr-FR" sz="1100" i="1" dirty="0">
              <a:solidFill>
                <a:schemeClr val="tx1"/>
              </a:solidFill>
              <a:latin typeface="Sagona" panose="02010004040101010103" pitchFamily="2" charset="0"/>
            </a:endParaRPr>
          </a:p>
          <a:p>
            <a:endParaRPr lang="fr-FR" sz="1100" i="1" dirty="0">
              <a:solidFill>
                <a:schemeClr val="tx1"/>
              </a:solidFill>
              <a:latin typeface="Sagona" panose="02010004040101010103" pitchFamily="2" charset="0"/>
            </a:endParaRPr>
          </a:p>
          <a:p>
            <a:r>
              <a:rPr lang="fr-FR" sz="1100" i="1" dirty="0">
                <a:solidFill>
                  <a:schemeClr val="tx1"/>
                </a:solidFill>
                <a:latin typeface="Sagona" panose="02010004040101010103" pitchFamily="2" charset="0"/>
              </a:rPr>
              <a:t>Options : </a:t>
            </a:r>
          </a:p>
          <a:p>
            <a:r>
              <a:rPr lang="fr-FR" sz="1100" i="1" dirty="0">
                <a:solidFill>
                  <a:schemeClr val="tx1"/>
                </a:solidFill>
                <a:latin typeface="Sagona" panose="02010004040101010103" pitchFamily="2" charset="0"/>
              </a:rPr>
              <a:t>Lorem : Ipsum</a:t>
            </a:r>
          </a:p>
          <a:p>
            <a:r>
              <a:rPr lang="fr-FR" sz="1100" i="1" dirty="0">
                <a:solidFill>
                  <a:schemeClr val="tx1"/>
                </a:solidFill>
                <a:latin typeface="Sagona" panose="02010004040101010103" pitchFamily="2" charset="0"/>
              </a:rPr>
              <a:t>Lorem : Ipsum</a:t>
            </a:r>
          </a:p>
          <a:p>
            <a:endParaRPr lang="fr-FR" sz="1100" i="1" dirty="0">
              <a:solidFill>
                <a:schemeClr val="tx1"/>
              </a:solidFill>
              <a:latin typeface="Sagona" panose="02010004040101010103" pitchFamily="2" charset="0"/>
            </a:endParaRPr>
          </a:p>
          <a:p>
            <a:r>
              <a:rPr lang="fr-FR" sz="1100" i="1" dirty="0">
                <a:solidFill>
                  <a:schemeClr val="tx1"/>
                </a:solidFill>
                <a:latin typeface="Sagona" panose="02010004040101010103" pitchFamily="2" charset="0"/>
              </a:rPr>
              <a:t>Équipements : </a:t>
            </a:r>
          </a:p>
          <a:p>
            <a:r>
              <a:rPr lang="fr-FR" sz="1100" i="1" dirty="0">
                <a:solidFill>
                  <a:schemeClr val="tx1"/>
                </a:solidFill>
                <a:latin typeface="Sagona" panose="02010004040101010103" pitchFamily="2" charset="0"/>
              </a:rPr>
              <a:t>Lorem : Ipsum</a:t>
            </a:r>
          </a:p>
          <a:p>
            <a:r>
              <a:rPr lang="fr-FR" sz="1100" i="1" dirty="0">
                <a:solidFill>
                  <a:schemeClr val="tx1"/>
                </a:solidFill>
                <a:latin typeface="Sagona" panose="02010004040101010103" pitchFamily="2" charset="0"/>
              </a:rPr>
              <a:t>Lorem : Ipsum</a:t>
            </a:r>
          </a:p>
        </p:txBody>
      </p:sp>
      <p:pic>
        <p:nvPicPr>
          <p:cNvPr id="3" name="Image 2">
            <a:extLst>
              <a:ext uri="{FF2B5EF4-FFF2-40B4-BE49-F238E27FC236}">
                <a16:creationId xmlns:a16="http://schemas.microsoft.com/office/drawing/2014/main" id="{982778D2-8641-EDBE-6CC6-77CF3D052C57}"/>
              </a:ext>
            </a:extLst>
          </p:cNvPr>
          <p:cNvPicPr>
            <a:picLocks noChangeAspect="1"/>
          </p:cNvPicPr>
          <p:nvPr/>
        </p:nvPicPr>
        <p:blipFill>
          <a:blip r:embed="rId6"/>
          <a:stretch>
            <a:fillRect/>
          </a:stretch>
        </p:blipFill>
        <p:spPr>
          <a:xfrm>
            <a:off x="10403354" y="320553"/>
            <a:ext cx="666750" cy="723900"/>
          </a:xfrm>
          <a:prstGeom prst="rect">
            <a:avLst/>
          </a:prstGeom>
        </p:spPr>
      </p:pic>
      <p:pic>
        <p:nvPicPr>
          <p:cNvPr id="6" name="Image 5">
            <a:extLst>
              <a:ext uri="{FF2B5EF4-FFF2-40B4-BE49-F238E27FC236}">
                <a16:creationId xmlns:a16="http://schemas.microsoft.com/office/drawing/2014/main" id="{61C9BD57-9891-596F-07E0-18ED624168B8}"/>
              </a:ext>
            </a:extLst>
          </p:cNvPr>
          <p:cNvPicPr>
            <a:picLocks noChangeAspect="1"/>
          </p:cNvPicPr>
          <p:nvPr/>
        </p:nvPicPr>
        <p:blipFill>
          <a:blip r:embed="rId6"/>
          <a:stretch>
            <a:fillRect/>
          </a:stretch>
        </p:blipFill>
        <p:spPr>
          <a:xfrm>
            <a:off x="6785498" y="306372"/>
            <a:ext cx="666750" cy="723900"/>
          </a:xfrm>
          <a:prstGeom prst="rect">
            <a:avLst/>
          </a:prstGeom>
        </p:spPr>
      </p:pic>
      <p:pic>
        <p:nvPicPr>
          <p:cNvPr id="7" name="Image 6">
            <a:extLst>
              <a:ext uri="{FF2B5EF4-FFF2-40B4-BE49-F238E27FC236}">
                <a16:creationId xmlns:a16="http://schemas.microsoft.com/office/drawing/2014/main" id="{BB6FEC33-443F-064F-02AE-B2A87C39ED74}"/>
              </a:ext>
            </a:extLst>
          </p:cNvPr>
          <p:cNvPicPr>
            <a:picLocks noChangeAspect="1"/>
          </p:cNvPicPr>
          <p:nvPr/>
        </p:nvPicPr>
        <p:blipFill>
          <a:blip r:embed="rId6"/>
          <a:stretch>
            <a:fillRect/>
          </a:stretch>
        </p:blipFill>
        <p:spPr>
          <a:xfrm>
            <a:off x="2926996" y="320553"/>
            <a:ext cx="666750" cy="723900"/>
          </a:xfrm>
          <a:prstGeom prst="rect">
            <a:avLst/>
          </a:prstGeom>
        </p:spPr>
      </p:pic>
      <p:sp>
        <p:nvSpPr>
          <p:cNvPr id="8" name="Rectangle : coins arrondis 7">
            <a:extLst>
              <a:ext uri="{FF2B5EF4-FFF2-40B4-BE49-F238E27FC236}">
                <a16:creationId xmlns:a16="http://schemas.microsoft.com/office/drawing/2014/main" id="{4F497C52-022C-98F5-DE2C-5F3393677802}"/>
              </a:ext>
            </a:extLst>
          </p:cNvPr>
          <p:cNvSpPr/>
          <p:nvPr/>
        </p:nvSpPr>
        <p:spPr>
          <a:xfrm>
            <a:off x="903823" y="1035817"/>
            <a:ext cx="3000744" cy="460781"/>
          </a:xfrm>
          <a:prstGeom prst="roundRect">
            <a:avLst/>
          </a:prstGeom>
          <a:noFill/>
          <a:ln>
            <a:solidFill>
              <a:srgbClr val="D9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Services de réparations</a:t>
            </a:r>
          </a:p>
        </p:txBody>
      </p:sp>
      <p:sp>
        <p:nvSpPr>
          <p:cNvPr id="9" name="Rectangle : coins arrondis 8">
            <a:extLst>
              <a:ext uri="{FF2B5EF4-FFF2-40B4-BE49-F238E27FC236}">
                <a16:creationId xmlns:a16="http://schemas.microsoft.com/office/drawing/2014/main" id="{647DEC55-9D34-BEB0-B0B0-FE781C8D79A3}"/>
              </a:ext>
            </a:extLst>
          </p:cNvPr>
          <p:cNvSpPr/>
          <p:nvPr/>
        </p:nvSpPr>
        <p:spPr>
          <a:xfrm>
            <a:off x="903823" y="1548889"/>
            <a:ext cx="3000744" cy="460781"/>
          </a:xfrm>
          <a:prstGeom prst="roundRect">
            <a:avLst/>
          </a:prstGeom>
          <a:noFill/>
          <a:ln>
            <a:solidFill>
              <a:srgbClr val="D9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Services de réparations</a:t>
            </a:r>
          </a:p>
        </p:txBody>
      </p:sp>
      <p:sp>
        <p:nvSpPr>
          <p:cNvPr id="10" name="Rectangle : coins arrondis 9">
            <a:extLst>
              <a:ext uri="{FF2B5EF4-FFF2-40B4-BE49-F238E27FC236}">
                <a16:creationId xmlns:a16="http://schemas.microsoft.com/office/drawing/2014/main" id="{78F0749C-9E9F-6095-0682-BD4AEB9F492F}"/>
              </a:ext>
            </a:extLst>
          </p:cNvPr>
          <p:cNvSpPr/>
          <p:nvPr/>
        </p:nvSpPr>
        <p:spPr>
          <a:xfrm>
            <a:off x="903823" y="2049844"/>
            <a:ext cx="3000744" cy="460781"/>
          </a:xfrm>
          <a:prstGeom prst="roundRect">
            <a:avLst/>
          </a:prstGeom>
          <a:noFill/>
          <a:ln>
            <a:solidFill>
              <a:srgbClr val="D9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Services de réparations</a:t>
            </a:r>
          </a:p>
        </p:txBody>
      </p:sp>
      <p:sp>
        <p:nvSpPr>
          <p:cNvPr id="11" name="Rectangle : coins arrondis 10">
            <a:extLst>
              <a:ext uri="{FF2B5EF4-FFF2-40B4-BE49-F238E27FC236}">
                <a16:creationId xmlns:a16="http://schemas.microsoft.com/office/drawing/2014/main" id="{FB7551CF-A2EF-660F-A917-0B4DF8938189}"/>
              </a:ext>
            </a:extLst>
          </p:cNvPr>
          <p:cNvSpPr/>
          <p:nvPr/>
        </p:nvSpPr>
        <p:spPr>
          <a:xfrm>
            <a:off x="903823" y="2575331"/>
            <a:ext cx="3000744" cy="43363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solidFill>
                  <a:srgbClr val="D92332"/>
                </a:solidFill>
                <a:latin typeface="Sagona" panose="02010004040101010103" pitchFamily="2" charset="0"/>
              </a:rPr>
              <a:t>Voir les véhicules d’occasion</a:t>
            </a:r>
          </a:p>
        </p:txBody>
      </p:sp>
      <p:sp>
        <p:nvSpPr>
          <p:cNvPr id="18" name="Rectangle : coins arrondis 17">
            <a:extLst>
              <a:ext uri="{FF2B5EF4-FFF2-40B4-BE49-F238E27FC236}">
                <a16:creationId xmlns:a16="http://schemas.microsoft.com/office/drawing/2014/main" id="{E03D2AB7-1F35-17EE-DB50-F8727332BDB5}"/>
              </a:ext>
            </a:extLst>
          </p:cNvPr>
          <p:cNvSpPr/>
          <p:nvPr/>
        </p:nvSpPr>
        <p:spPr>
          <a:xfrm>
            <a:off x="4976307" y="955163"/>
            <a:ext cx="589927" cy="3897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solidFill>
                  <a:schemeClr val="tx1"/>
                </a:solidFill>
              </a:rPr>
              <a:t>Prix</a:t>
            </a:r>
          </a:p>
        </p:txBody>
      </p:sp>
      <p:sp>
        <p:nvSpPr>
          <p:cNvPr id="19" name="Rectangle : coins arrondis 18">
            <a:extLst>
              <a:ext uri="{FF2B5EF4-FFF2-40B4-BE49-F238E27FC236}">
                <a16:creationId xmlns:a16="http://schemas.microsoft.com/office/drawing/2014/main" id="{B2109A4C-3DC1-9522-CC3E-34D8792EC42E}"/>
              </a:ext>
            </a:extLst>
          </p:cNvPr>
          <p:cNvSpPr/>
          <p:nvPr/>
        </p:nvSpPr>
        <p:spPr>
          <a:xfrm>
            <a:off x="5481894" y="1011037"/>
            <a:ext cx="746709" cy="278044"/>
          </a:xfrm>
          <a:prstGeom prst="roundRect">
            <a:avLst/>
          </a:prstGeom>
          <a:solidFill>
            <a:schemeClr val="bg1"/>
          </a:solidFill>
          <a:ln>
            <a:solidFill>
              <a:srgbClr val="D977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 coins arrondis 20">
            <a:extLst>
              <a:ext uri="{FF2B5EF4-FFF2-40B4-BE49-F238E27FC236}">
                <a16:creationId xmlns:a16="http://schemas.microsoft.com/office/drawing/2014/main" id="{6118F22E-E959-C215-4651-100585BC5130}"/>
              </a:ext>
            </a:extLst>
          </p:cNvPr>
          <p:cNvSpPr/>
          <p:nvPr/>
        </p:nvSpPr>
        <p:spPr>
          <a:xfrm>
            <a:off x="6300735" y="1016837"/>
            <a:ext cx="746709" cy="278044"/>
          </a:xfrm>
          <a:prstGeom prst="roundRect">
            <a:avLst/>
          </a:prstGeom>
          <a:solidFill>
            <a:schemeClr val="bg1"/>
          </a:solidFill>
          <a:ln>
            <a:solidFill>
              <a:srgbClr val="D977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 coins arrondis 22">
            <a:extLst>
              <a:ext uri="{FF2B5EF4-FFF2-40B4-BE49-F238E27FC236}">
                <a16:creationId xmlns:a16="http://schemas.microsoft.com/office/drawing/2014/main" id="{8E612106-38E9-C85B-57DF-1FC7D27CEF58}"/>
              </a:ext>
            </a:extLst>
          </p:cNvPr>
          <p:cNvSpPr/>
          <p:nvPr/>
        </p:nvSpPr>
        <p:spPr>
          <a:xfrm>
            <a:off x="4838934" y="1308777"/>
            <a:ext cx="721193" cy="3897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solidFill>
                  <a:schemeClr val="tx1"/>
                </a:solidFill>
              </a:rPr>
              <a:t>Année</a:t>
            </a:r>
          </a:p>
        </p:txBody>
      </p:sp>
      <p:sp>
        <p:nvSpPr>
          <p:cNvPr id="24" name="Rectangle : coins arrondis 23">
            <a:extLst>
              <a:ext uri="{FF2B5EF4-FFF2-40B4-BE49-F238E27FC236}">
                <a16:creationId xmlns:a16="http://schemas.microsoft.com/office/drawing/2014/main" id="{B64C04E3-F712-9A99-AE50-21004D0CBE49}"/>
              </a:ext>
            </a:extLst>
          </p:cNvPr>
          <p:cNvSpPr/>
          <p:nvPr/>
        </p:nvSpPr>
        <p:spPr>
          <a:xfrm>
            <a:off x="5475787" y="1364651"/>
            <a:ext cx="746709" cy="278044"/>
          </a:xfrm>
          <a:prstGeom prst="roundRect">
            <a:avLst/>
          </a:prstGeom>
          <a:solidFill>
            <a:schemeClr val="bg1"/>
          </a:solidFill>
          <a:ln>
            <a:solidFill>
              <a:srgbClr val="D977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 coins arrondis 26">
            <a:extLst>
              <a:ext uri="{FF2B5EF4-FFF2-40B4-BE49-F238E27FC236}">
                <a16:creationId xmlns:a16="http://schemas.microsoft.com/office/drawing/2014/main" id="{2AE78F97-1856-A330-8C40-CDCC4943B0FA}"/>
              </a:ext>
            </a:extLst>
          </p:cNvPr>
          <p:cNvSpPr/>
          <p:nvPr/>
        </p:nvSpPr>
        <p:spPr>
          <a:xfrm>
            <a:off x="6294628" y="1370451"/>
            <a:ext cx="746709" cy="278044"/>
          </a:xfrm>
          <a:prstGeom prst="roundRect">
            <a:avLst/>
          </a:prstGeom>
          <a:solidFill>
            <a:schemeClr val="bg1"/>
          </a:solidFill>
          <a:ln>
            <a:solidFill>
              <a:srgbClr val="D977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 coins arrondis 27">
            <a:extLst>
              <a:ext uri="{FF2B5EF4-FFF2-40B4-BE49-F238E27FC236}">
                <a16:creationId xmlns:a16="http://schemas.microsoft.com/office/drawing/2014/main" id="{2CD63EBC-D80B-F9C4-F14D-EF26EDAC5E3E}"/>
              </a:ext>
            </a:extLst>
          </p:cNvPr>
          <p:cNvSpPr/>
          <p:nvPr/>
        </p:nvSpPr>
        <p:spPr>
          <a:xfrm>
            <a:off x="4970200" y="1663979"/>
            <a:ext cx="589927" cy="3897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solidFill>
                  <a:schemeClr val="tx1"/>
                </a:solidFill>
              </a:rPr>
              <a:t>Km</a:t>
            </a:r>
          </a:p>
        </p:txBody>
      </p:sp>
      <p:sp>
        <p:nvSpPr>
          <p:cNvPr id="29" name="Rectangle : coins arrondis 28">
            <a:extLst>
              <a:ext uri="{FF2B5EF4-FFF2-40B4-BE49-F238E27FC236}">
                <a16:creationId xmlns:a16="http://schemas.microsoft.com/office/drawing/2014/main" id="{53D75DE9-6FBF-455E-34FB-9D37C6D5F2B4}"/>
              </a:ext>
            </a:extLst>
          </p:cNvPr>
          <p:cNvSpPr/>
          <p:nvPr/>
        </p:nvSpPr>
        <p:spPr>
          <a:xfrm>
            <a:off x="5475787" y="1719853"/>
            <a:ext cx="746709" cy="278044"/>
          </a:xfrm>
          <a:prstGeom prst="roundRect">
            <a:avLst/>
          </a:prstGeom>
          <a:solidFill>
            <a:schemeClr val="bg1"/>
          </a:solidFill>
          <a:ln>
            <a:solidFill>
              <a:srgbClr val="D977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 coins arrondis 29">
            <a:extLst>
              <a:ext uri="{FF2B5EF4-FFF2-40B4-BE49-F238E27FC236}">
                <a16:creationId xmlns:a16="http://schemas.microsoft.com/office/drawing/2014/main" id="{DD9415A2-63F7-D470-4313-26AC2E2B9FFE}"/>
              </a:ext>
            </a:extLst>
          </p:cNvPr>
          <p:cNvSpPr/>
          <p:nvPr/>
        </p:nvSpPr>
        <p:spPr>
          <a:xfrm>
            <a:off x="6294628" y="1725653"/>
            <a:ext cx="746709" cy="278044"/>
          </a:xfrm>
          <a:prstGeom prst="roundRect">
            <a:avLst/>
          </a:prstGeom>
          <a:solidFill>
            <a:schemeClr val="bg1"/>
          </a:solidFill>
          <a:ln>
            <a:solidFill>
              <a:srgbClr val="D977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a:extLst>
              <a:ext uri="{FF2B5EF4-FFF2-40B4-BE49-F238E27FC236}">
                <a16:creationId xmlns:a16="http://schemas.microsoft.com/office/drawing/2014/main" id="{E7D2C893-0BB4-E20E-B239-58EE2C09FCF2}"/>
              </a:ext>
            </a:extLst>
          </p:cNvPr>
          <p:cNvSpPr/>
          <p:nvPr/>
        </p:nvSpPr>
        <p:spPr>
          <a:xfrm>
            <a:off x="8738249" y="6607007"/>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Nom</a:t>
            </a:r>
          </a:p>
        </p:txBody>
      </p:sp>
      <p:sp>
        <p:nvSpPr>
          <p:cNvPr id="32" name="Rectangle 31">
            <a:extLst>
              <a:ext uri="{FF2B5EF4-FFF2-40B4-BE49-F238E27FC236}">
                <a16:creationId xmlns:a16="http://schemas.microsoft.com/office/drawing/2014/main" id="{75775D44-268B-FF2C-54CE-4C0B3972A804}"/>
              </a:ext>
            </a:extLst>
          </p:cNvPr>
          <p:cNvSpPr/>
          <p:nvPr/>
        </p:nvSpPr>
        <p:spPr>
          <a:xfrm>
            <a:off x="8738249" y="6880836"/>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Prénom</a:t>
            </a:r>
          </a:p>
        </p:txBody>
      </p:sp>
      <p:sp>
        <p:nvSpPr>
          <p:cNvPr id="33" name="Rectangle 32">
            <a:extLst>
              <a:ext uri="{FF2B5EF4-FFF2-40B4-BE49-F238E27FC236}">
                <a16:creationId xmlns:a16="http://schemas.microsoft.com/office/drawing/2014/main" id="{92FB2FDF-9C47-AFA1-7DDC-35970120E8F8}"/>
              </a:ext>
            </a:extLst>
          </p:cNvPr>
          <p:cNvSpPr/>
          <p:nvPr/>
        </p:nvSpPr>
        <p:spPr>
          <a:xfrm>
            <a:off x="8738249" y="7154665"/>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Email</a:t>
            </a:r>
          </a:p>
        </p:txBody>
      </p:sp>
      <p:sp>
        <p:nvSpPr>
          <p:cNvPr id="34" name="Rectangle 33">
            <a:extLst>
              <a:ext uri="{FF2B5EF4-FFF2-40B4-BE49-F238E27FC236}">
                <a16:creationId xmlns:a16="http://schemas.microsoft.com/office/drawing/2014/main" id="{B0034182-DB24-5E0C-11E3-76F2FEFD11B4}"/>
              </a:ext>
            </a:extLst>
          </p:cNvPr>
          <p:cNvSpPr/>
          <p:nvPr/>
        </p:nvSpPr>
        <p:spPr>
          <a:xfrm>
            <a:off x="8738249" y="7428494"/>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Téléphone</a:t>
            </a:r>
          </a:p>
        </p:txBody>
      </p:sp>
      <p:sp>
        <p:nvSpPr>
          <p:cNvPr id="35" name="Rectangle 34">
            <a:extLst>
              <a:ext uri="{FF2B5EF4-FFF2-40B4-BE49-F238E27FC236}">
                <a16:creationId xmlns:a16="http://schemas.microsoft.com/office/drawing/2014/main" id="{EE632F44-4683-EE2B-9A56-772BB547D868}"/>
              </a:ext>
            </a:extLst>
          </p:cNvPr>
          <p:cNvSpPr/>
          <p:nvPr/>
        </p:nvSpPr>
        <p:spPr>
          <a:xfrm>
            <a:off x="8738249" y="7712860"/>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Message</a:t>
            </a:r>
          </a:p>
        </p:txBody>
      </p:sp>
      <p:sp>
        <p:nvSpPr>
          <p:cNvPr id="36" name="Rectangle 35">
            <a:extLst>
              <a:ext uri="{FF2B5EF4-FFF2-40B4-BE49-F238E27FC236}">
                <a16:creationId xmlns:a16="http://schemas.microsoft.com/office/drawing/2014/main" id="{FF5C7B7D-752C-0227-B6A8-40FA34DEB629}"/>
              </a:ext>
            </a:extLst>
          </p:cNvPr>
          <p:cNvSpPr/>
          <p:nvPr/>
        </p:nvSpPr>
        <p:spPr>
          <a:xfrm>
            <a:off x="8738249" y="6321036"/>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Sujet</a:t>
            </a:r>
          </a:p>
        </p:txBody>
      </p:sp>
      <p:sp>
        <p:nvSpPr>
          <p:cNvPr id="37" name="Rectangle 36">
            <a:extLst>
              <a:ext uri="{FF2B5EF4-FFF2-40B4-BE49-F238E27FC236}">
                <a16:creationId xmlns:a16="http://schemas.microsoft.com/office/drawing/2014/main" id="{C13EFEC1-C9C7-8031-D7CF-AF4913B3C6EA}"/>
              </a:ext>
            </a:extLst>
          </p:cNvPr>
          <p:cNvSpPr/>
          <p:nvPr/>
        </p:nvSpPr>
        <p:spPr>
          <a:xfrm>
            <a:off x="9501140" y="6338481"/>
            <a:ext cx="1293891"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sp>
        <p:nvSpPr>
          <p:cNvPr id="38" name="Rectangle 37">
            <a:extLst>
              <a:ext uri="{FF2B5EF4-FFF2-40B4-BE49-F238E27FC236}">
                <a16:creationId xmlns:a16="http://schemas.microsoft.com/office/drawing/2014/main" id="{36614CBE-3342-AC72-9EF1-5DEDFD5F8041}"/>
              </a:ext>
            </a:extLst>
          </p:cNvPr>
          <p:cNvSpPr/>
          <p:nvPr/>
        </p:nvSpPr>
        <p:spPr>
          <a:xfrm>
            <a:off x="9501139" y="7153480"/>
            <a:ext cx="1293891"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sp>
        <p:nvSpPr>
          <p:cNvPr id="43" name="Rectangle 42">
            <a:extLst>
              <a:ext uri="{FF2B5EF4-FFF2-40B4-BE49-F238E27FC236}">
                <a16:creationId xmlns:a16="http://schemas.microsoft.com/office/drawing/2014/main" id="{FD52E357-DEAF-1F51-FC5C-B8619E9A3F7A}"/>
              </a:ext>
            </a:extLst>
          </p:cNvPr>
          <p:cNvSpPr/>
          <p:nvPr/>
        </p:nvSpPr>
        <p:spPr>
          <a:xfrm>
            <a:off x="9501139" y="7437375"/>
            <a:ext cx="1293891"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sp>
        <p:nvSpPr>
          <p:cNvPr id="44" name="Rectangle 43">
            <a:extLst>
              <a:ext uri="{FF2B5EF4-FFF2-40B4-BE49-F238E27FC236}">
                <a16:creationId xmlns:a16="http://schemas.microsoft.com/office/drawing/2014/main" id="{8C24D003-747C-1CA1-3261-A6529265FADF}"/>
              </a:ext>
            </a:extLst>
          </p:cNvPr>
          <p:cNvSpPr/>
          <p:nvPr/>
        </p:nvSpPr>
        <p:spPr>
          <a:xfrm>
            <a:off x="9502818" y="7713980"/>
            <a:ext cx="1292805" cy="337326"/>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Sujet</a:t>
            </a:r>
          </a:p>
        </p:txBody>
      </p:sp>
      <p:sp>
        <p:nvSpPr>
          <p:cNvPr id="45" name="Rectangle 44">
            <a:extLst>
              <a:ext uri="{FF2B5EF4-FFF2-40B4-BE49-F238E27FC236}">
                <a16:creationId xmlns:a16="http://schemas.microsoft.com/office/drawing/2014/main" id="{7C294510-87AD-3671-E742-5AF1833388BC}"/>
              </a:ext>
            </a:extLst>
          </p:cNvPr>
          <p:cNvSpPr/>
          <p:nvPr/>
        </p:nvSpPr>
        <p:spPr>
          <a:xfrm>
            <a:off x="9502817" y="6625165"/>
            <a:ext cx="1281958"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sp>
        <p:nvSpPr>
          <p:cNvPr id="46" name="Rectangle 45">
            <a:extLst>
              <a:ext uri="{FF2B5EF4-FFF2-40B4-BE49-F238E27FC236}">
                <a16:creationId xmlns:a16="http://schemas.microsoft.com/office/drawing/2014/main" id="{5C281B0C-19A1-5619-986D-E13069C56AE6}"/>
              </a:ext>
            </a:extLst>
          </p:cNvPr>
          <p:cNvSpPr/>
          <p:nvPr/>
        </p:nvSpPr>
        <p:spPr>
          <a:xfrm>
            <a:off x="9502818" y="6886139"/>
            <a:ext cx="1281957"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sp>
        <p:nvSpPr>
          <p:cNvPr id="47" name="Rectangle : coins arrondis 46">
            <a:extLst>
              <a:ext uri="{FF2B5EF4-FFF2-40B4-BE49-F238E27FC236}">
                <a16:creationId xmlns:a16="http://schemas.microsoft.com/office/drawing/2014/main" id="{83E43BBC-4886-1BFE-E065-8AE2BABE0D1A}"/>
              </a:ext>
            </a:extLst>
          </p:cNvPr>
          <p:cNvSpPr/>
          <p:nvPr/>
        </p:nvSpPr>
        <p:spPr>
          <a:xfrm>
            <a:off x="9447678" y="8177817"/>
            <a:ext cx="955676" cy="337325"/>
          </a:xfrm>
          <a:prstGeom prst="roundRect">
            <a:avLst/>
          </a:prstGeom>
          <a:solidFill>
            <a:srgbClr val="D9233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solidFill>
                  <a:schemeClr val="tx1"/>
                </a:solidFill>
                <a:latin typeface="Sagona" panose="02010004040101010103" pitchFamily="2" charset="0"/>
              </a:rPr>
              <a:t>Envoyer</a:t>
            </a:r>
          </a:p>
        </p:txBody>
      </p:sp>
      <p:sp>
        <p:nvSpPr>
          <p:cNvPr id="48" name="Rectangle 47">
            <a:extLst>
              <a:ext uri="{FF2B5EF4-FFF2-40B4-BE49-F238E27FC236}">
                <a16:creationId xmlns:a16="http://schemas.microsoft.com/office/drawing/2014/main" id="{8B52EBC6-15D7-E76E-F6E0-160743D44A79}"/>
              </a:ext>
            </a:extLst>
          </p:cNvPr>
          <p:cNvSpPr/>
          <p:nvPr/>
        </p:nvSpPr>
        <p:spPr>
          <a:xfrm>
            <a:off x="7865909" y="5951003"/>
            <a:ext cx="3955266" cy="3617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lumMod val="95000"/>
                    <a:lumOff val="5000"/>
                  </a:schemeClr>
                </a:solidFill>
              </a:rPr>
              <a:t>Formulaire de contact</a:t>
            </a:r>
          </a:p>
        </p:txBody>
      </p:sp>
    </p:spTree>
    <p:extLst>
      <p:ext uri="{BB962C8B-B14F-4D97-AF65-F5344CB8AC3E}">
        <p14:creationId xmlns:p14="http://schemas.microsoft.com/office/powerpoint/2010/main" val="3943588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CA717CA-55EA-45D0-B44F-C0A677319E14}"/>
              </a:ext>
            </a:extLst>
          </p:cNvPr>
          <p:cNvSpPr/>
          <p:nvPr/>
        </p:nvSpPr>
        <p:spPr>
          <a:xfrm>
            <a:off x="2745698" y="1216405"/>
            <a:ext cx="6700603" cy="4390311"/>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Rectangle 13">
            <a:extLst>
              <a:ext uri="{FF2B5EF4-FFF2-40B4-BE49-F238E27FC236}">
                <a16:creationId xmlns:a16="http://schemas.microsoft.com/office/drawing/2014/main" id="{C806DFED-AB2F-4609-9B1F-79899B4269FF}"/>
              </a:ext>
            </a:extLst>
          </p:cNvPr>
          <p:cNvSpPr/>
          <p:nvPr/>
        </p:nvSpPr>
        <p:spPr>
          <a:xfrm>
            <a:off x="3296324" y="2821659"/>
            <a:ext cx="2532812" cy="494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ysClr val="windowText" lastClr="000000"/>
                </a:solidFill>
              </a:rPr>
              <a:t>Identifiant</a:t>
            </a:r>
          </a:p>
        </p:txBody>
      </p:sp>
      <p:sp>
        <p:nvSpPr>
          <p:cNvPr id="15" name="Rectangle 14">
            <a:extLst>
              <a:ext uri="{FF2B5EF4-FFF2-40B4-BE49-F238E27FC236}">
                <a16:creationId xmlns:a16="http://schemas.microsoft.com/office/drawing/2014/main" id="{6D9ED933-7125-46AB-045F-3358D1456619}"/>
              </a:ext>
            </a:extLst>
          </p:cNvPr>
          <p:cNvSpPr/>
          <p:nvPr/>
        </p:nvSpPr>
        <p:spPr>
          <a:xfrm>
            <a:off x="4902704" y="2858600"/>
            <a:ext cx="3668120" cy="49448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a:t>
            </a:r>
          </a:p>
        </p:txBody>
      </p:sp>
      <p:sp>
        <p:nvSpPr>
          <p:cNvPr id="16" name="Rectangle 15">
            <a:extLst>
              <a:ext uri="{FF2B5EF4-FFF2-40B4-BE49-F238E27FC236}">
                <a16:creationId xmlns:a16="http://schemas.microsoft.com/office/drawing/2014/main" id="{29B5C5EB-81F7-9451-4755-A2B2106D7D45}"/>
              </a:ext>
            </a:extLst>
          </p:cNvPr>
          <p:cNvSpPr/>
          <p:nvPr/>
        </p:nvSpPr>
        <p:spPr>
          <a:xfrm>
            <a:off x="3296324" y="3414040"/>
            <a:ext cx="2532812" cy="494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ysClr val="windowText" lastClr="000000"/>
                </a:solidFill>
              </a:rPr>
              <a:t>Mot de passe</a:t>
            </a:r>
          </a:p>
        </p:txBody>
      </p:sp>
      <p:sp>
        <p:nvSpPr>
          <p:cNvPr id="17" name="Rectangle 16">
            <a:extLst>
              <a:ext uri="{FF2B5EF4-FFF2-40B4-BE49-F238E27FC236}">
                <a16:creationId xmlns:a16="http://schemas.microsoft.com/office/drawing/2014/main" id="{18B314F3-03A8-2FA3-EA16-720D438B8EF4}"/>
              </a:ext>
            </a:extLst>
          </p:cNvPr>
          <p:cNvSpPr/>
          <p:nvPr/>
        </p:nvSpPr>
        <p:spPr>
          <a:xfrm>
            <a:off x="4902704" y="3462990"/>
            <a:ext cx="3668120" cy="49448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a:t>
            </a:r>
          </a:p>
        </p:txBody>
      </p:sp>
      <p:pic>
        <p:nvPicPr>
          <p:cNvPr id="2" name="Image 1">
            <a:extLst>
              <a:ext uri="{FF2B5EF4-FFF2-40B4-BE49-F238E27FC236}">
                <a16:creationId xmlns:a16="http://schemas.microsoft.com/office/drawing/2014/main" id="{8EE968FA-3829-2BB0-02A9-D75079A4D37C}"/>
              </a:ext>
            </a:extLst>
          </p:cNvPr>
          <p:cNvPicPr>
            <a:picLocks noChangeAspect="1"/>
          </p:cNvPicPr>
          <p:nvPr/>
        </p:nvPicPr>
        <p:blipFill>
          <a:blip r:embed="rId2"/>
          <a:stretch>
            <a:fillRect/>
          </a:stretch>
        </p:blipFill>
        <p:spPr>
          <a:xfrm>
            <a:off x="1551" y="22234"/>
            <a:ext cx="2842317" cy="1189951"/>
          </a:xfrm>
          <a:prstGeom prst="rect">
            <a:avLst/>
          </a:prstGeom>
        </p:spPr>
      </p:pic>
      <p:pic>
        <p:nvPicPr>
          <p:cNvPr id="3" name="Image 2">
            <a:extLst>
              <a:ext uri="{FF2B5EF4-FFF2-40B4-BE49-F238E27FC236}">
                <a16:creationId xmlns:a16="http://schemas.microsoft.com/office/drawing/2014/main" id="{19B19E82-656A-2228-C94E-93968F990F24}"/>
              </a:ext>
            </a:extLst>
          </p:cNvPr>
          <p:cNvPicPr>
            <a:picLocks noChangeAspect="1"/>
          </p:cNvPicPr>
          <p:nvPr/>
        </p:nvPicPr>
        <p:blipFill>
          <a:blip r:embed="rId3"/>
          <a:stretch>
            <a:fillRect/>
          </a:stretch>
        </p:blipFill>
        <p:spPr>
          <a:xfrm>
            <a:off x="11184084" y="372476"/>
            <a:ext cx="666750" cy="723900"/>
          </a:xfrm>
          <a:prstGeom prst="rect">
            <a:avLst/>
          </a:prstGeom>
        </p:spPr>
      </p:pic>
      <p:sp>
        <p:nvSpPr>
          <p:cNvPr id="4" name="Rectangle : coins arrondis 3">
            <a:extLst>
              <a:ext uri="{FF2B5EF4-FFF2-40B4-BE49-F238E27FC236}">
                <a16:creationId xmlns:a16="http://schemas.microsoft.com/office/drawing/2014/main" id="{A35D9CA7-E8D4-A5AA-8A77-7219F3361116}"/>
              </a:ext>
            </a:extLst>
          </p:cNvPr>
          <p:cNvSpPr/>
          <p:nvPr/>
        </p:nvSpPr>
        <p:spPr>
          <a:xfrm>
            <a:off x="7940352" y="5753981"/>
            <a:ext cx="4251648" cy="1128276"/>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 coins arrondis 19">
            <a:extLst>
              <a:ext uri="{FF2B5EF4-FFF2-40B4-BE49-F238E27FC236}">
                <a16:creationId xmlns:a16="http://schemas.microsoft.com/office/drawing/2014/main" id="{0252794B-ABF0-F910-5B60-6219ED5CAF4F}"/>
              </a:ext>
            </a:extLst>
          </p:cNvPr>
          <p:cNvSpPr/>
          <p:nvPr/>
        </p:nvSpPr>
        <p:spPr>
          <a:xfrm>
            <a:off x="-8390" y="5753980"/>
            <a:ext cx="9139138" cy="1119587"/>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a:solidFill>
                  <a:srgbClr val="D92332"/>
                </a:solidFill>
              </a:rPr>
              <a:t>31 Rue des Voitures – 75000 Paris</a:t>
            </a:r>
          </a:p>
          <a:p>
            <a:pPr algn="ctr"/>
            <a:endParaRPr lang="fr-FR" sz="1050" dirty="0">
              <a:solidFill>
                <a:srgbClr val="D92332"/>
              </a:solidFill>
            </a:endParaRPr>
          </a:p>
          <a:p>
            <a:pPr algn="ctr"/>
            <a:r>
              <a:rPr lang="fr-FR" sz="1050" i="1" dirty="0">
                <a:solidFill>
                  <a:srgbClr val="D92332"/>
                </a:solidFill>
              </a:rPr>
              <a:t>Lundi : 9h00-12h00 et 15h00-19h00  	Jeudi : 9h00-12h00 et 15h00-19h00</a:t>
            </a:r>
          </a:p>
          <a:p>
            <a:pPr algn="ctr"/>
            <a:r>
              <a:rPr lang="fr-FR" sz="1050" i="1" dirty="0">
                <a:solidFill>
                  <a:srgbClr val="D92332"/>
                </a:solidFill>
              </a:rPr>
              <a:t>Mardi : 9h00-12h00 et 15h00-19h00 	Vendredi : 9h00-12h00 et 15h00-19h00</a:t>
            </a:r>
          </a:p>
          <a:p>
            <a:pPr algn="ctr"/>
            <a:r>
              <a:rPr lang="fr-FR" sz="1050" i="1" dirty="0">
                <a:solidFill>
                  <a:srgbClr val="D92332"/>
                </a:solidFill>
              </a:rPr>
              <a:t>Mercredi : 9h00-12h00 et 15h00-19h00 	Samedi : 9h00-12h00 et 15h00-19h00</a:t>
            </a:r>
          </a:p>
        </p:txBody>
      </p:sp>
      <p:sp>
        <p:nvSpPr>
          <p:cNvPr id="21" name="Rectangle 20">
            <a:extLst>
              <a:ext uri="{FF2B5EF4-FFF2-40B4-BE49-F238E27FC236}">
                <a16:creationId xmlns:a16="http://schemas.microsoft.com/office/drawing/2014/main" id="{AF6A7A1C-8BDC-EF1B-058B-7FA6F010FCFD}"/>
              </a:ext>
            </a:extLst>
          </p:cNvPr>
          <p:cNvSpPr/>
          <p:nvPr/>
        </p:nvSpPr>
        <p:spPr>
          <a:xfrm>
            <a:off x="8932331" y="6410355"/>
            <a:ext cx="2810504" cy="429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D92332"/>
                </a:solidFill>
                <a:latin typeface="Sagona" panose="02010004040101010103" pitchFamily="2" charset="0"/>
              </a:rPr>
              <a:t>01 02 03 04 05</a:t>
            </a:r>
          </a:p>
        </p:txBody>
      </p:sp>
      <p:sp>
        <p:nvSpPr>
          <p:cNvPr id="22" name="Rectangle : coins arrondis 21">
            <a:extLst>
              <a:ext uri="{FF2B5EF4-FFF2-40B4-BE49-F238E27FC236}">
                <a16:creationId xmlns:a16="http://schemas.microsoft.com/office/drawing/2014/main" id="{D894D366-9DBE-1A68-AF2D-7687B73B53AA}"/>
              </a:ext>
            </a:extLst>
          </p:cNvPr>
          <p:cNvSpPr/>
          <p:nvPr/>
        </p:nvSpPr>
        <p:spPr>
          <a:xfrm>
            <a:off x="9256122" y="5913882"/>
            <a:ext cx="2089521" cy="489740"/>
          </a:xfrm>
          <a:prstGeom prst="roundRect">
            <a:avLst/>
          </a:prstGeom>
          <a:solidFill>
            <a:srgbClr val="D9233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Contacter-nous</a:t>
            </a:r>
          </a:p>
        </p:txBody>
      </p:sp>
      <p:sp>
        <p:nvSpPr>
          <p:cNvPr id="23" name="Rectangle : coins arrondis 22">
            <a:extLst>
              <a:ext uri="{FF2B5EF4-FFF2-40B4-BE49-F238E27FC236}">
                <a16:creationId xmlns:a16="http://schemas.microsoft.com/office/drawing/2014/main" id="{F20CFAD8-CED7-D2D1-800C-B6B93FDBD531}"/>
              </a:ext>
            </a:extLst>
          </p:cNvPr>
          <p:cNvSpPr/>
          <p:nvPr/>
        </p:nvSpPr>
        <p:spPr>
          <a:xfrm>
            <a:off x="5051238" y="4488273"/>
            <a:ext cx="2089521" cy="489740"/>
          </a:xfrm>
          <a:prstGeom prst="roundRect">
            <a:avLst/>
          </a:prstGeom>
          <a:solidFill>
            <a:srgbClr val="D9233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Se connecter</a:t>
            </a:r>
          </a:p>
        </p:txBody>
      </p:sp>
      <p:sp>
        <p:nvSpPr>
          <p:cNvPr id="24" name="Rectangle 23">
            <a:extLst>
              <a:ext uri="{FF2B5EF4-FFF2-40B4-BE49-F238E27FC236}">
                <a16:creationId xmlns:a16="http://schemas.microsoft.com/office/drawing/2014/main" id="{4B9071FE-F553-7DBD-2857-A69D40172D50}"/>
              </a:ext>
            </a:extLst>
          </p:cNvPr>
          <p:cNvSpPr/>
          <p:nvPr/>
        </p:nvSpPr>
        <p:spPr>
          <a:xfrm>
            <a:off x="2995534" y="1746053"/>
            <a:ext cx="6200932" cy="494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i="1" dirty="0">
                <a:solidFill>
                  <a:schemeClr val="tx1">
                    <a:lumMod val="95000"/>
                    <a:lumOff val="5000"/>
                  </a:schemeClr>
                </a:solidFill>
                <a:latin typeface="Sagona" panose="02010004040101010103" pitchFamily="2" charset="0"/>
              </a:rPr>
              <a:t>Identifiez-vous</a:t>
            </a:r>
          </a:p>
        </p:txBody>
      </p:sp>
    </p:spTree>
    <p:extLst>
      <p:ext uri="{BB962C8B-B14F-4D97-AF65-F5344CB8AC3E}">
        <p14:creationId xmlns:p14="http://schemas.microsoft.com/office/powerpoint/2010/main" val="555411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 coins arrondis 6">
            <a:extLst>
              <a:ext uri="{FF2B5EF4-FFF2-40B4-BE49-F238E27FC236}">
                <a16:creationId xmlns:a16="http://schemas.microsoft.com/office/drawing/2014/main" id="{8CA717CA-55EA-45D0-B44F-C0A677319E14}"/>
              </a:ext>
            </a:extLst>
          </p:cNvPr>
          <p:cNvSpPr/>
          <p:nvPr/>
        </p:nvSpPr>
        <p:spPr>
          <a:xfrm>
            <a:off x="2562726" y="156411"/>
            <a:ext cx="7267074" cy="6403779"/>
          </a:xfrm>
          <a:prstGeom prst="roundRect">
            <a:avLst/>
          </a:prstGeom>
          <a:noFill/>
          <a:ln>
            <a:solidFill>
              <a:srgbClr val="D9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a:extLst>
              <a:ext uri="{FF2B5EF4-FFF2-40B4-BE49-F238E27FC236}">
                <a16:creationId xmlns:a16="http://schemas.microsoft.com/office/drawing/2014/main" id="{24F324FC-C37E-467A-BFF9-CA0E3C73D178}"/>
              </a:ext>
            </a:extLst>
          </p:cNvPr>
          <p:cNvSpPr/>
          <p:nvPr/>
        </p:nvSpPr>
        <p:spPr>
          <a:xfrm>
            <a:off x="3645239" y="1768458"/>
            <a:ext cx="2532812" cy="494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ysClr val="windowText" lastClr="000000"/>
                </a:solidFill>
              </a:rPr>
              <a:t>Nom</a:t>
            </a:r>
          </a:p>
        </p:txBody>
      </p:sp>
      <p:sp>
        <p:nvSpPr>
          <p:cNvPr id="9" name="Rectangle 8">
            <a:extLst>
              <a:ext uri="{FF2B5EF4-FFF2-40B4-BE49-F238E27FC236}">
                <a16:creationId xmlns:a16="http://schemas.microsoft.com/office/drawing/2014/main" id="{ADD7B468-7595-4BEF-AF5F-88FC77AF3D29}"/>
              </a:ext>
            </a:extLst>
          </p:cNvPr>
          <p:cNvSpPr/>
          <p:nvPr/>
        </p:nvSpPr>
        <p:spPr>
          <a:xfrm>
            <a:off x="3645239" y="2396117"/>
            <a:ext cx="2532812" cy="494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ysClr val="windowText" lastClr="000000"/>
                </a:solidFill>
              </a:rPr>
              <a:t>Prénom</a:t>
            </a:r>
          </a:p>
        </p:txBody>
      </p:sp>
      <p:sp>
        <p:nvSpPr>
          <p:cNvPr id="11" name="Rectangle 10">
            <a:extLst>
              <a:ext uri="{FF2B5EF4-FFF2-40B4-BE49-F238E27FC236}">
                <a16:creationId xmlns:a16="http://schemas.microsoft.com/office/drawing/2014/main" id="{C3EE19EF-B95D-41DA-A630-9B7E94BAA072}"/>
              </a:ext>
            </a:extLst>
          </p:cNvPr>
          <p:cNvSpPr/>
          <p:nvPr/>
        </p:nvSpPr>
        <p:spPr>
          <a:xfrm>
            <a:off x="2995534" y="464550"/>
            <a:ext cx="6200932" cy="494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i="1" dirty="0">
                <a:solidFill>
                  <a:schemeClr val="tx1">
                    <a:lumMod val="95000"/>
                    <a:lumOff val="5000"/>
                  </a:schemeClr>
                </a:solidFill>
                <a:latin typeface="Sagona" panose="02010004040101010103" pitchFamily="2" charset="0"/>
              </a:rPr>
              <a:t>Formulaire de contact</a:t>
            </a:r>
          </a:p>
        </p:txBody>
      </p:sp>
      <p:sp>
        <p:nvSpPr>
          <p:cNvPr id="5" name="Rectangle 4">
            <a:extLst>
              <a:ext uri="{FF2B5EF4-FFF2-40B4-BE49-F238E27FC236}">
                <a16:creationId xmlns:a16="http://schemas.microsoft.com/office/drawing/2014/main" id="{69975996-7430-0143-8B61-7B1EF35B5B11}"/>
              </a:ext>
            </a:extLst>
          </p:cNvPr>
          <p:cNvSpPr/>
          <p:nvPr/>
        </p:nvSpPr>
        <p:spPr>
          <a:xfrm>
            <a:off x="5071146" y="1810406"/>
            <a:ext cx="3668120" cy="49448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a:t>
            </a:r>
          </a:p>
        </p:txBody>
      </p:sp>
      <p:sp>
        <p:nvSpPr>
          <p:cNvPr id="6" name="Rectangle 5">
            <a:extLst>
              <a:ext uri="{FF2B5EF4-FFF2-40B4-BE49-F238E27FC236}">
                <a16:creationId xmlns:a16="http://schemas.microsoft.com/office/drawing/2014/main" id="{6A21BB22-B939-2C24-BAEC-E59769703740}"/>
              </a:ext>
            </a:extLst>
          </p:cNvPr>
          <p:cNvSpPr/>
          <p:nvPr/>
        </p:nvSpPr>
        <p:spPr>
          <a:xfrm>
            <a:off x="5071146" y="2420006"/>
            <a:ext cx="3668120" cy="49448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a:t>
            </a:r>
          </a:p>
        </p:txBody>
      </p:sp>
      <p:sp>
        <p:nvSpPr>
          <p:cNvPr id="14" name="Rectangle 13">
            <a:extLst>
              <a:ext uri="{FF2B5EF4-FFF2-40B4-BE49-F238E27FC236}">
                <a16:creationId xmlns:a16="http://schemas.microsoft.com/office/drawing/2014/main" id="{C806DFED-AB2F-4609-9B1F-79899B4269FF}"/>
              </a:ext>
            </a:extLst>
          </p:cNvPr>
          <p:cNvSpPr/>
          <p:nvPr/>
        </p:nvSpPr>
        <p:spPr>
          <a:xfrm>
            <a:off x="3645239" y="2971423"/>
            <a:ext cx="2532812" cy="494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ysClr val="windowText" lastClr="000000"/>
                </a:solidFill>
              </a:rPr>
              <a:t>Email</a:t>
            </a:r>
          </a:p>
        </p:txBody>
      </p:sp>
      <p:sp>
        <p:nvSpPr>
          <p:cNvPr id="15" name="Rectangle 14">
            <a:extLst>
              <a:ext uri="{FF2B5EF4-FFF2-40B4-BE49-F238E27FC236}">
                <a16:creationId xmlns:a16="http://schemas.microsoft.com/office/drawing/2014/main" id="{6D9ED933-7125-46AB-045F-3358D1456619}"/>
              </a:ext>
            </a:extLst>
          </p:cNvPr>
          <p:cNvSpPr/>
          <p:nvPr/>
        </p:nvSpPr>
        <p:spPr>
          <a:xfrm>
            <a:off x="5071146" y="2995312"/>
            <a:ext cx="3668120" cy="49448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a:t>
            </a:r>
          </a:p>
        </p:txBody>
      </p:sp>
      <p:sp>
        <p:nvSpPr>
          <p:cNvPr id="16" name="Rectangle 15">
            <a:extLst>
              <a:ext uri="{FF2B5EF4-FFF2-40B4-BE49-F238E27FC236}">
                <a16:creationId xmlns:a16="http://schemas.microsoft.com/office/drawing/2014/main" id="{29B5C5EB-81F7-9451-4755-A2B2106D7D45}"/>
              </a:ext>
            </a:extLst>
          </p:cNvPr>
          <p:cNvSpPr/>
          <p:nvPr/>
        </p:nvSpPr>
        <p:spPr>
          <a:xfrm>
            <a:off x="3645239" y="3563804"/>
            <a:ext cx="2532812" cy="494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ysClr val="windowText" lastClr="000000"/>
                </a:solidFill>
              </a:rPr>
              <a:t>Téléphone</a:t>
            </a:r>
          </a:p>
        </p:txBody>
      </p:sp>
      <p:sp>
        <p:nvSpPr>
          <p:cNvPr id="17" name="Rectangle 16">
            <a:extLst>
              <a:ext uri="{FF2B5EF4-FFF2-40B4-BE49-F238E27FC236}">
                <a16:creationId xmlns:a16="http://schemas.microsoft.com/office/drawing/2014/main" id="{18B314F3-03A8-2FA3-EA16-720D438B8EF4}"/>
              </a:ext>
            </a:extLst>
          </p:cNvPr>
          <p:cNvSpPr/>
          <p:nvPr/>
        </p:nvSpPr>
        <p:spPr>
          <a:xfrm>
            <a:off x="5071146" y="3587693"/>
            <a:ext cx="3668120" cy="49448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a:t>
            </a:r>
          </a:p>
        </p:txBody>
      </p:sp>
      <p:sp>
        <p:nvSpPr>
          <p:cNvPr id="18" name="Rectangle 17">
            <a:extLst>
              <a:ext uri="{FF2B5EF4-FFF2-40B4-BE49-F238E27FC236}">
                <a16:creationId xmlns:a16="http://schemas.microsoft.com/office/drawing/2014/main" id="{1745BE07-1779-B494-9B58-14B9D62D5B33}"/>
              </a:ext>
            </a:extLst>
          </p:cNvPr>
          <p:cNvSpPr/>
          <p:nvPr/>
        </p:nvSpPr>
        <p:spPr>
          <a:xfrm>
            <a:off x="3645239" y="4156185"/>
            <a:ext cx="2532812" cy="494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ysClr val="windowText" lastClr="000000"/>
                </a:solidFill>
              </a:rPr>
              <a:t>Message</a:t>
            </a:r>
          </a:p>
        </p:txBody>
      </p:sp>
      <p:sp>
        <p:nvSpPr>
          <p:cNvPr id="19" name="Rectangle 18">
            <a:extLst>
              <a:ext uri="{FF2B5EF4-FFF2-40B4-BE49-F238E27FC236}">
                <a16:creationId xmlns:a16="http://schemas.microsoft.com/office/drawing/2014/main" id="{F0B101F4-8629-499A-3454-EFC515B588CC}"/>
              </a:ext>
            </a:extLst>
          </p:cNvPr>
          <p:cNvSpPr/>
          <p:nvPr/>
        </p:nvSpPr>
        <p:spPr>
          <a:xfrm>
            <a:off x="5071146" y="4210797"/>
            <a:ext cx="3668120" cy="1608676"/>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a:t>
            </a:r>
          </a:p>
        </p:txBody>
      </p:sp>
      <p:sp>
        <p:nvSpPr>
          <p:cNvPr id="20" name="Rectangle 19">
            <a:extLst>
              <a:ext uri="{FF2B5EF4-FFF2-40B4-BE49-F238E27FC236}">
                <a16:creationId xmlns:a16="http://schemas.microsoft.com/office/drawing/2014/main" id="{07B107CC-2C17-9718-47C6-C5F61870C0DF}"/>
              </a:ext>
            </a:extLst>
          </p:cNvPr>
          <p:cNvSpPr/>
          <p:nvPr/>
        </p:nvSpPr>
        <p:spPr>
          <a:xfrm>
            <a:off x="3645239" y="1140799"/>
            <a:ext cx="2532812" cy="494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ysClr val="windowText" lastClr="000000"/>
                </a:solidFill>
              </a:rPr>
              <a:t>Sujet</a:t>
            </a:r>
          </a:p>
        </p:txBody>
      </p:sp>
      <p:sp>
        <p:nvSpPr>
          <p:cNvPr id="21" name="Rectangle 20">
            <a:extLst>
              <a:ext uri="{FF2B5EF4-FFF2-40B4-BE49-F238E27FC236}">
                <a16:creationId xmlns:a16="http://schemas.microsoft.com/office/drawing/2014/main" id="{E402F11A-DEB3-9B2E-4898-4DE77D7C5445}"/>
              </a:ext>
            </a:extLst>
          </p:cNvPr>
          <p:cNvSpPr/>
          <p:nvPr/>
        </p:nvSpPr>
        <p:spPr>
          <a:xfrm>
            <a:off x="5071146" y="1182747"/>
            <a:ext cx="3668120" cy="49448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a:t>
            </a:r>
          </a:p>
        </p:txBody>
      </p:sp>
      <p:sp>
        <p:nvSpPr>
          <p:cNvPr id="2" name="Rectangle : coins arrondis 1">
            <a:extLst>
              <a:ext uri="{FF2B5EF4-FFF2-40B4-BE49-F238E27FC236}">
                <a16:creationId xmlns:a16="http://schemas.microsoft.com/office/drawing/2014/main" id="{F1479236-C19C-5192-D426-D0DA9363DB47}"/>
              </a:ext>
            </a:extLst>
          </p:cNvPr>
          <p:cNvSpPr/>
          <p:nvPr/>
        </p:nvSpPr>
        <p:spPr>
          <a:xfrm>
            <a:off x="5133473" y="5948097"/>
            <a:ext cx="1925053" cy="430323"/>
          </a:xfrm>
          <a:prstGeom prst="roundRect">
            <a:avLst/>
          </a:prstGeom>
          <a:solidFill>
            <a:srgbClr val="D9233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Envoyer</a:t>
            </a:r>
          </a:p>
        </p:txBody>
      </p:sp>
    </p:spTree>
    <p:extLst>
      <p:ext uri="{BB962C8B-B14F-4D97-AF65-F5344CB8AC3E}">
        <p14:creationId xmlns:p14="http://schemas.microsoft.com/office/powerpoint/2010/main" val="3612715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B4A6D1-4B7E-46A0-BDEF-AF9EFA3B2C95}"/>
              </a:ext>
            </a:extLst>
          </p:cNvPr>
          <p:cNvSpPr/>
          <p:nvPr/>
        </p:nvSpPr>
        <p:spPr>
          <a:xfrm>
            <a:off x="381004" y="1857558"/>
            <a:ext cx="1674303" cy="7191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ysClr val="windowText" lastClr="000000"/>
                </a:solidFill>
              </a:rPr>
              <a:t>Employé</a:t>
            </a:r>
          </a:p>
        </p:txBody>
      </p:sp>
      <p:sp>
        <p:nvSpPr>
          <p:cNvPr id="6" name="Rectangle 5">
            <a:extLst>
              <a:ext uri="{FF2B5EF4-FFF2-40B4-BE49-F238E27FC236}">
                <a16:creationId xmlns:a16="http://schemas.microsoft.com/office/drawing/2014/main" id="{E7363257-97F2-FF4E-B810-6B207CF02B79}"/>
              </a:ext>
            </a:extLst>
          </p:cNvPr>
          <p:cNvSpPr/>
          <p:nvPr/>
        </p:nvSpPr>
        <p:spPr>
          <a:xfrm>
            <a:off x="381003" y="2576696"/>
            <a:ext cx="1674303" cy="7191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ysClr val="windowText" lastClr="000000"/>
                </a:solidFill>
              </a:rPr>
              <a:t>Services</a:t>
            </a:r>
          </a:p>
        </p:txBody>
      </p:sp>
      <p:sp>
        <p:nvSpPr>
          <p:cNvPr id="7" name="Rectangle 6">
            <a:extLst>
              <a:ext uri="{FF2B5EF4-FFF2-40B4-BE49-F238E27FC236}">
                <a16:creationId xmlns:a16="http://schemas.microsoft.com/office/drawing/2014/main" id="{C7F3B923-0D44-3649-5F35-A184FE04043A}"/>
              </a:ext>
            </a:extLst>
          </p:cNvPr>
          <p:cNvSpPr/>
          <p:nvPr/>
        </p:nvSpPr>
        <p:spPr>
          <a:xfrm>
            <a:off x="381002" y="3295834"/>
            <a:ext cx="1674303" cy="7191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ysClr val="windowText" lastClr="000000"/>
                </a:solidFill>
              </a:rPr>
              <a:t>Horaires</a:t>
            </a:r>
          </a:p>
        </p:txBody>
      </p:sp>
      <p:sp>
        <p:nvSpPr>
          <p:cNvPr id="16" name="Rectangle 15">
            <a:extLst>
              <a:ext uri="{FF2B5EF4-FFF2-40B4-BE49-F238E27FC236}">
                <a16:creationId xmlns:a16="http://schemas.microsoft.com/office/drawing/2014/main" id="{1CA73493-8257-EF36-EC07-362E52058B92}"/>
              </a:ext>
            </a:extLst>
          </p:cNvPr>
          <p:cNvSpPr/>
          <p:nvPr/>
        </p:nvSpPr>
        <p:spPr>
          <a:xfrm>
            <a:off x="381001" y="4030711"/>
            <a:ext cx="1674303" cy="7191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ysClr val="windowText" lastClr="000000"/>
                </a:solidFill>
              </a:rPr>
              <a:t>Véhicules</a:t>
            </a:r>
          </a:p>
        </p:txBody>
      </p:sp>
      <p:sp>
        <p:nvSpPr>
          <p:cNvPr id="18" name="Rectangle 17">
            <a:extLst>
              <a:ext uri="{FF2B5EF4-FFF2-40B4-BE49-F238E27FC236}">
                <a16:creationId xmlns:a16="http://schemas.microsoft.com/office/drawing/2014/main" id="{70D14DE8-F277-2C02-4C54-B417F84932C9}"/>
              </a:ext>
            </a:extLst>
          </p:cNvPr>
          <p:cNvSpPr/>
          <p:nvPr/>
        </p:nvSpPr>
        <p:spPr>
          <a:xfrm>
            <a:off x="381000" y="4758174"/>
            <a:ext cx="1674303" cy="7191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ysClr val="windowText" lastClr="000000"/>
                </a:solidFill>
              </a:rPr>
              <a:t>Témoignage</a:t>
            </a:r>
          </a:p>
        </p:txBody>
      </p:sp>
      <p:sp>
        <p:nvSpPr>
          <p:cNvPr id="19" name="Rectangle 18">
            <a:extLst>
              <a:ext uri="{FF2B5EF4-FFF2-40B4-BE49-F238E27FC236}">
                <a16:creationId xmlns:a16="http://schemas.microsoft.com/office/drawing/2014/main" id="{A877F75B-E862-9C96-3945-5DA1E29A4105}"/>
              </a:ext>
            </a:extLst>
          </p:cNvPr>
          <p:cNvSpPr/>
          <p:nvPr/>
        </p:nvSpPr>
        <p:spPr>
          <a:xfrm>
            <a:off x="2298033" y="1512289"/>
            <a:ext cx="9168062" cy="494480"/>
          </a:xfrm>
          <a:prstGeom prst="rect">
            <a:avLst/>
          </a:prstGeom>
          <a:solidFill>
            <a:srgbClr val="D9233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i="1" dirty="0">
                <a:solidFill>
                  <a:schemeClr val="tx1">
                    <a:lumMod val="95000"/>
                    <a:lumOff val="5000"/>
                  </a:schemeClr>
                </a:solidFill>
                <a:latin typeface="Sagona" panose="02010004040101010103" pitchFamily="2" charset="0"/>
              </a:rPr>
              <a:t>Employés</a:t>
            </a:r>
          </a:p>
        </p:txBody>
      </p:sp>
      <p:graphicFrame>
        <p:nvGraphicFramePr>
          <p:cNvPr id="20" name="Tableau 20">
            <a:extLst>
              <a:ext uri="{FF2B5EF4-FFF2-40B4-BE49-F238E27FC236}">
                <a16:creationId xmlns:a16="http://schemas.microsoft.com/office/drawing/2014/main" id="{314C1226-52CE-1626-A948-1AD4313372A9}"/>
              </a:ext>
            </a:extLst>
          </p:cNvPr>
          <p:cNvGraphicFramePr>
            <a:graphicFrameLocks noGrp="1"/>
          </p:cNvGraphicFramePr>
          <p:nvPr>
            <p:extLst>
              <p:ext uri="{D42A27DB-BD31-4B8C-83A1-F6EECF244321}">
                <p14:modId xmlns:p14="http://schemas.microsoft.com/office/powerpoint/2010/main" val="1930571656"/>
              </p:ext>
            </p:extLst>
          </p:nvPr>
        </p:nvGraphicFramePr>
        <p:xfrm>
          <a:off x="2298032" y="4758174"/>
          <a:ext cx="9083840" cy="1483360"/>
        </p:xfrm>
        <a:graphic>
          <a:graphicData uri="http://schemas.openxmlformats.org/drawingml/2006/table">
            <a:tbl>
              <a:tblPr firstRow="1">
                <a:tableStyleId>{793D81CF-94F2-401A-BA57-92F5A7B2D0C5}</a:tableStyleId>
              </a:tblPr>
              <a:tblGrid>
                <a:gridCol w="1082034">
                  <a:extLst>
                    <a:ext uri="{9D8B030D-6E8A-4147-A177-3AD203B41FA5}">
                      <a16:colId xmlns:a16="http://schemas.microsoft.com/office/drawing/2014/main" val="1490657983"/>
                    </a:ext>
                  </a:extLst>
                </a:gridCol>
                <a:gridCol w="1368388">
                  <a:extLst>
                    <a:ext uri="{9D8B030D-6E8A-4147-A177-3AD203B41FA5}">
                      <a16:colId xmlns:a16="http://schemas.microsoft.com/office/drawing/2014/main" val="610582112"/>
                    </a:ext>
                  </a:extLst>
                </a:gridCol>
                <a:gridCol w="3216451">
                  <a:extLst>
                    <a:ext uri="{9D8B030D-6E8A-4147-A177-3AD203B41FA5}">
                      <a16:colId xmlns:a16="http://schemas.microsoft.com/office/drawing/2014/main" val="3954473039"/>
                    </a:ext>
                  </a:extLst>
                </a:gridCol>
                <a:gridCol w="1155032">
                  <a:extLst>
                    <a:ext uri="{9D8B030D-6E8A-4147-A177-3AD203B41FA5}">
                      <a16:colId xmlns:a16="http://schemas.microsoft.com/office/drawing/2014/main" val="3207941381"/>
                    </a:ext>
                  </a:extLst>
                </a:gridCol>
                <a:gridCol w="1034716">
                  <a:extLst>
                    <a:ext uri="{9D8B030D-6E8A-4147-A177-3AD203B41FA5}">
                      <a16:colId xmlns:a16="http://schemas.microsoft.com/office/drawing/2014/main" val="322913035"/>
                    </a:ext>
                  </a:extLst>
                </a:gridCol>
                <a:gridCol w="1227219">
                  <a:extLst>
                    <a:ext uri="{9D8B030D-6E8A-4147-A177-3AD203B41FA5}">
                      <a16:colId xmlns:a16="http://schemas.microsoft.com/office/drawing/2014/main" val="1419596417"/>
                    </a:ext>
                  </a:extLst>
                </a:gridCol>
              </a:tblGrid>
              <a:tr h="370840">
                <a:tc>
                  <a:txBody>
                    <a:bodyPr/>
                    <a:lstStyle/>
                    <a:p>
                      <a:pPr algn="ctr"/>
                      <a:r>
                        <a:rPr lang="fr-FR" b="1" dirty="0">
                          <a:solidFill>
                            <a:sysClr val="windowText" lastClr="000000"/>
                          </a:solidFill>
                        </a:rPr>
                        <a:t>Prénom</a:t>
                      </a:r>
                    </a:p>
                  </a:txBody>
                  <a:tcPr>
                    <a:noFill/>
                  </a:tcPr>
                </a:tc>
                <a:tc>
                  <a:txBody>
                    <a:bodyPr/>
                    <a:lstStyle/>
                    <a:p>
                      <a:pPr algn="ctr"/>
                      <a:r>
                        <a:rPr lang="fr-FR" b="1" dirty="0">
                          <a:solidFill>
                            <a:sysClr val="windowText" lastClr="000000"/>
                          </a:solidFill>
                        </a:rPr>
                        <a:t>Nom</a:t>
                      </a:r>
                    </a:p>
                  </a:txBody>
                  <a:tcPr>
                    <a:noFill/>
                  </a:tcPr>
                </a:tc>
                <a:tc>
                  <a:txBody>
                    <a:bodyPr/>
                    <a:lstStyle/>
                    <a:p>
                      <a:pPr algn="ctr"/>
                      <a:r>
                        <a:rPr lang="fr-FR" b="1" dirty="0">
                          <a:solidFill>
                            <a:sysClr val="windowText" lastClr="000000"/>
                          </a:solidFill>
                        </a:rPr>
                        <a:t>Email</a:t>
                      </a:r>
                    </a:p>
                  </a:txBody>
                  <a:tcPr>
                    <a:noFill/>
                  </a:tcPr>
                </a:tc>
                <a:tc>
                  <a:txBody>
                    <a:bodyPr/>
                    <a:lstStyle/>
                    <a:p>
                      <a:pPr algn="ctr"/>
                      <a:r>
                        <a:rPr lang="fr-FR" b="1" dirty="0">
                          <a:solidFill>
                            <a:sysClr val="windowText" lastClr="000000"/>
                          </a:solidFill>
                        </a:rPr>
                        <a:t>Droit</a:t>
                      </a:r>
                    </a:p>
                  </a:txBody>
                  <a:tcPr>
                    <a:noFill/>
                  </a:tcPr>
                </a:tc>
                <a:tc>
                  <a:txBody>
                    <a:bodyPr/>
                    <a:lstStyle/>
                    <a:p>
                      <a:pPr algn="ctr"/>
                      <a:r>
                        <a:rPr lang="fr-FR" b="1" dirty="0">
                          <a:solidFill>
                            <a:sysClr val="windowText" lastClr="000000"/>
                          </a:solidFill>
                        </a:rPr>
                        <a:t>Modifier</a:t>
                      </a:r>
                    </a:p>
                  </a:txBody>
                  <a:tcPr>
                    <a:noFill/>
                  </a:tcPr>
                </a:tc>
                <a:tc>
                  <a:txBody>
                    <a:bodyPr/>
                    <a:lstStyle/>
                    <a:p>
                      <a:pPr algn="ctr"/>
                      <a:r>
                        <a:rPr lang="fr-FR" b="1" dirty="0">
                          <a:solidFill>
                            <a:sysClr val="windowText" lastClr="000000"/>
                          </a:solidFill>
                        </a:rPr>
                        <a:t>Supprimer</a:t>
                      </a:r>
                    </a:p>
                  </a:txBody>
                  <a:tcPr>
                    <a:noFill/>
                  </a:tcPr>
                </a:tc>
                <a:extLst>
                  <a:ext uri="{0D108BD9-81ED-4DB2-BD59-A6C34878D82A}">
                    <a16:rowId xmlns:a16="http://schemas.microsoft.com/office/drawing/2014/main" val="2708181398"/>
                  </a:ext>
                </a:extLst>
              </a:tr>
              <a:tr h="370840">
                <a:tc>
                  <a:txBody>
                    <a:bodyPr/>
                    <a:lstStyle/>
                    <a:p>
                      <a:r>
                        <a:rPr lang="fr-FR" sz="1600" b="0" i="0" kern="1200" dirty="0">
                          <a:solidFill>
                            <a:schemeClr val="dk1"/>
                          </a:solidFill>
                          <a:effectLst/>
                          <a:latin typeface="+mn-lt"/>
                          <a:ea typeface="+mn-ea"/>
                          <a:cs typeface="+mn-cs"/>
                        </a:rPr>
                        <a:t>Marie</a:t>
                      </a:r>
                      <a:endParaRPr lang="fr-FR" sz="1600" dirty="0"/>
                    </a:p>
                  </a:txBody>
                  <a:tcPr anchor="ctr"/>
                </a:tc>
                <a:tc>
                  <a:txBody>
                    <a:bodyPr/>
                    <a:lstStyle/>
                    <a:p>
                      <a:r>
                        <a:rPr lang="fr-FR" sz="1600" dirty="0"/>
                        <a:t>LUNN</a:t>
                      </a:r>
                    </a:p>
                  </a:txBody>
                  <a:tcPr anchor="ctr"/>
                </a:tc>
                <a:tc>
                  <a:txBody>
                    <a:bodyPr/>
                    <a:lstStyle/>
                    <a:p>
                      <a:r>
                        <a:rPr lang="fr-FR" sz="1600" b="0" i="0" kern="1200" dirty="0">
                          <a:solidFill>
                            <a:schemeClr val="dk1"/>
                          </a:solidFill>
                          <a:effectLst/>
                          <a:latin typeface="+mn-lt"/>
                          <a:ea typeface="+mn-ea"/>
                          <a:cs typeface="+mn-cs"/>
                        </a:rPr>
                        <a:t>marie.luun@garagevparrot.com</a:t>
                      </a:r>
                      <a:endParaRPr lang="fr-FR" sz="1600" dirty="0"/>
                    </a:p>
                  </a:txBody>
                  <a:tcPr anchor="ctr"/>
                </a:tc>
                <a:tc>
                  <a:txBody>
                    <a:bodyPr/>
                    <a:lstStyle/>
                    <a:p>
                      <a:r>
                        <a:rPr lang="fr-FR" sz="1600" dirty="0"/>
                        <a:t>Employé</a:t>
                      </a:r>
                    </a:p>
                  </a:txBody>
                  <a:tcPr anchor="ct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774329306"/>
                  </a:ext>
                </a:extLst>
              </a:tr>
              <a:tr h="370840">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608856038"/>
                  </a:ext>
                </a:extLst>
              </a:tr>
              <a:tr h="370840">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059311441"/>
                  </a:ext>
                </a:extLst>
              </a:tr>
            </a:tbl>
          </a:graphicData>
        </a:graphic>
      </p:graphicFrame>
      <p:pic>
        <p:nvPicPr>
          <p:cNvPr id="2" name="Image 1">
            <a:extLst>
              <a:ext uri="{FF2B5EF4-FFF2-40B4-BE49-F238E27FC236}">
                <a16:creationId xmlns:a16="http://schemas.microsoft.com/office/drawing/2014/main" id="{0974AA6F-BB17-C7B0-1EEB-89D63DBCFC59}"/>
              </a:ext>
            </a:extLst>
          </p:cNvPr>
          <p:cNvPicPr>
            <a:picLocks noChangeAspect="1"/>
          </p:cNvPicPr>
          <p:nvPr/>
        </p:nvPicPr>
        <p:blipFill>
          <a:blip r:embed="rId2"/>
          <a:stretch>
            <a:fillRect/>
          </a:stretch>
        </p:blipFill>
        <p:spPr>
          <a:xfrm>
            <a:off x="1551" y="22234"/>
            <a:ext cx="2842317" cy="1189951"/>
          </a:xfrm>
          <a:prstGeom prst="rect">
            <a:avLst/>
          </a:prstGeom>
        </p:spPr>
      </p:pic>
      <p:pic>
        <p:nvPicPr>
          <p:cNvPr id="9" name="Image 8">
            <a:extLst>
              <a:ext uri="{FF2B5EF4-FFF2-40B4-BE49-F238E27FC236}">
                <a16:creationId xmlns:a16="http://schemas.microsoft.com/office/drawing/2014/main" id="{8F912B34-9B4D-5C3D-ADF9-7872AC147DED}"/>
              </a:ext>
            </a:extLst>
          </p:cNvPr>
          <p:cNvPicPr>
            <a:picLocks noChangeAspect="1"/>
          </p:cNvPicPr>
          <p:nvPr/>
        </p:nvPicPr>
        <p:blipFill>
          <a:blip r:embed="rId3"/>
          <a:stretch>
            <a:fillRect/>
          </a:stretch>
        </p:blipFill>
        <p:spPr>
          <a:xfrm>
            <a:off x="11039977" y="333625"/>
            <a:ext cx="723900" cy="752475"/>
          </a:xfrm>
          <a:prstGeom prst="rect">
            <a:avLst/>
          </a:prstGeom>
        </p:spPr>
      </p:pic>
      <p:sp>
        <p:nvSpPr>
          <p:cNvPr id="10" name="Rectangle : coins arrondis 9">
            <a:extLst>
              <a:ext uri="{FF2B5EF4-FFF2-40B4-BE49-F238E27FC236}">
                <a16:creationId xmlns:a16="http://schemas.microsoft.com/office/drawing/2014/main" id="{090DE3AE-782F-6DE2-1EAF-52C82E0CCBEF}"/>
              </a:ext>
            </a:extLst>
          </p:cNvPr>
          <p:cNvSpPr/>
          <p:nvPr/>
        </p:nvSpPr>
        <p:spPr>
          <a:xfrm>
            <a:off x="4403055" y="2306873"/>
            <a:ext cx="4958018" cy="2023918"/>
          </a:xfrm>
          <a:prstGeom prst="roundRect">
            <a:avLst/>
          </a:prstGeom>
          <a:noFill/>
          <a:ln>
            <a:solidFill>
              <a:srgbClr val="D9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12">
            <a:extLst>
              <a:ext uri="{FF2B5EF4-FFF2-40B4-BE49-F238E27FC236}">
                <a16:creationId xmlns:a16="http://schemas.microsoft.com/office/drawing/2014/main" id="{530D5095-AF2F-9DC0-BDE6-5E61B3AF4843}"/>
              </a:ext>
            </a:extLst>
          </p:cNvPr>
          <p:cNvSpPr/>
          <p:nvPr/>
        </p:nvSpPr>
        <p:spPr>
          <a:xfrm>
            <a:off x="4052344" y="631972"/>
            <a:ext cx="4230634" cy="2192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i="1" dirty="0">
                <a:solidFill>
                  <a:schemeClr val="tx1">
                    <a:lumMod val="95000"/>
                    <a:lumOff val="5000"/>
                  </a:schemeClr>
                </a:solidFill>
                <a:latin typeface="Sagona" panose="02010004040101010103" pitchFamily="2" charset="0"/>
              </a:rPr>
              <a:t>Espace Administrateur</a:t>
            </a:r>
          </a:p>
        </p:txBody>
      </p:sp>
      <p:sp>
        <p:nvSpPr>
          <p:cNvPr id="33" name="Rectangle : coins arrondis 32">
            <a:extLst>
              <a:ext uri="{FF2B5EF4-FFF2-40B4-BE49-F238E27FC236}">
                <a16:creationId xmlns:a16="http://schemas.microsoft.com/office/drawing/2014/main" id="{8522C15A-0D73-CCFC-3A66-EDCDADFE75E6}"/>
              </a:ext>
            </a:extLst>
          </p:cNvPr>
          <p:cNvSpPr/>
          <p:nvPr/>
        </p:nvSpPr>
        <p:spPr>
          <a:xfrm>
            <a:off x="5775507" y="3805124"/>
            <a:ext cx="2387270" cy="388629"/>
          </a:xfrm>
          <a:prstGeom prst="roundRect">
            <a:avLst/>
          </a:prstGeom>
          <a:solidFill>
            <a:srgbClr val="D9233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rPr>
              <a:t>Ajouter un employé</a:t>
            </a:r>
          </a:p>
        </p:txBody>
      </p:sp>
      <p:sp>
        <p:nvSpPr>
          <p:cNvPr id="34" name="Rectangle 33">
            <a:extLst>
              <a:ext uri="{FF2B5EF4-FFF2-40B4-BE49-F238E27FC236}">
                <a16:creationId xmlns:a16="http://schemas.microsoft.com/office/drawing/2014/main" id="{7CA22906-CE2D-9207-0A58-44E82B876900}"/>
              </a:ext>
            </a:extLst>
          </p:cNvPr>
          <p:cNvSpPr/>
          <p:nvPr/>
        </p:nvSpPr>
        <p:spPr>
          <a:xfrm>
            <a:off x="5662176" y="2584138"/>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Nom</a:t>
            </a:r>
          </a:p>
        </p:txBody>
      </p:sp>
      <p:sp>
        <p:nvSpPr>
          <p:cNvPr id="35" name="Rectangle 34">
            <a:extLst>
              <a:ext uri="{FF2B5EF4-FFF2-40B4-BE49-F238E27FC236}">
                <a16:creationId xmlns:a16="http://schemas.microsoft.com/office/drawing/2014/main" id="{A8770B7A-6646-1BF0-98DD-0297825E120E}"/>
              </a:ext>
            </a:extLst>
          </p:cNvPr>
          <p:cNvSpPr/>
          <p:nvPr/>
        </p:nvSpPr>
        <p:spPr>
          <a:xfrm>
            <a:off x="5662176" y="2857967"/>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Prénom</a:t>
            </a:r>
          </a:p>
        </p:txBody>
      </p:sp>
      <p:sp>
        <p:nvSpPr>
          <p:cNvPr id="36" name="Rectangle 35">
            <a:extLst>
              <a:ext uri="{FF2B5EF4-FFF2-40B4-BE49-F238E27FC236}">
                <a16:creationId xmlns:a16="http://schemas.microsoft.com/office/drawing/2014/main" id="{BA6CE37B-C595-BB1E-493D-3A9157C25425}"/>
              </a:ext>
            </a:extLst>
          </p:cNvPr>
          <p:cNvSpPr/>
          <p:nvPr/>
        </p:nvSpPr>
        <p:spPr>
          <a:xfrm>
            <a:off x="5662176" y="3131796"/>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Email</a:t>
            </a:r>
          </a:p>
        </p:txBody>
      </p:sp>
      <p:sp>
        <p:nvSpPr>
          <p:cNvPr id="37" name="Rectangle 36">
            <a:extLst>
              <a:ext uri="{FF2B5EF4-FFF2-40B4-BE49-F238E27FC236}">
                <a16:creationId xmlns:a16="http://schemas.microsoft.com/office/drawing/2014/main" id="{12222EAC-FD12-4E14-E969-3CC84D8E40FD}"/>
              </a:ext>
            </a:extLst>
          </p:cNvPr>
          <p:cNvSpPr/>
          <p:nvPr/>
        </p:nvSpPr>
        <p:spPr>
          <a:xfrm>
            <a:off x="5662176" y="3405625"/>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Droit</a:t>
            </a:r>
          </a:p>
        </p:txBody>
      </p:sp>
      <p:sp>
        <p:nvSpPr>
          <p:cNvPr id="41" name="Rectangle 40">
            <a:extLst>
              <a:ext uri="{FF2B5EF4-FFF2-40B4-BE49-F238E27FC236}">
                <a16:creationId xmlns:a16="http://schemas.microsoft.com/office/drawing/2014/main" id="{BA136473-FB59-D527-93BD-A5535072CCCB}"/>
              </a:ext>
            </a:extLst>
          </p:cNvPr>
          <p:cNvSpPr/>
          <p:nvPr/>
        </p:nvSpPr>
        <p:spPr>
          <a:xfrm>
            <a:off x="6425066" y="3130611"/>
            <a:ext cx="1293891"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sp>
        <p:nvSpPr>
          <p:cNvPr id="42" name="Rectangle 41">
            <a:extLst>
              <a:ext uri="{FF2B5EF4-FFF2-40B4-BE49-F238E27FC236}">
                <a16:creationId xmlns:a16="http://schemas.microsoft.com/office/drawing/2014/main" id="{BC12B159-55E1-F910-A9DA-D2078DB1D5D9}"/>
              </a:ext>
            </a:extLst>
          </p:cNvPr>
          <p:cNvSpPr/>
          <p:nvPr/>
        </p:nvSpPr>
        <p:spPr>
          <a:xfrm>
            <a:off x="6425066" y="3414506"/>
            <a:ext cx="1293891"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sp>
        <p:nvSpPr>
          <p:cNvPr id="44" name="Rectangle 43">
            <a:extLst>
              <a:ext uri="{FF2B5EF4-FFF2-40B4-BE49-F238E27FC236}">
                <a16:creationId xmlns:a16="http://schemas.microsoft.com/office/drawing/2014/main" id="{AD97E6A2-C49C-0B14-E671-7EAE12ED451D}"/>
              </a:ext>
            </a:extLst>
          </p:cNvPr>
          <p:cNvSpPr/>
          <p:nvPr/>
        </p:nvSpPr>
        <p:spPr>
          <a:xfrm>
            <a:off x="6426744" y="2602296"/>
            <a:ext cx="1281958"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sp>
        <p:nvSpPr>
          <p:cNvPr id="45" name="Rectangle 44">
            <a:extLst>
              <a:ext uri="{FF2B5EF4-FFF2-40B4-BE49-F238E27FC236}">
                <a16:creationId xmlns:a16="http://schemas.microsoft.com/office/drawing/2014/main" id="{8BA3A1EA-3220-FBD1-3894-3017C3ADD9EB}"/>
              </a:ext>
            </a:extLst>
          </p:cNvPr>
          <p:cNvSpPr/>
          <p:nvPr/>
        </p:nvSpPr>
        <p:spPr>
          <a:xfrm>
            <a:off x="6426745" y="2863270"/>
            <a:ext cx="1281957"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pic>
        <p:nvPicPr>
          <p:cNvPr id="46" name="Image 45">
            <a:extLst>
              <a:ext uri="{FF2B5EF4-FFF2-40B4-BE49-F238E27FC236}">
                <a16:creationId xmlns:a16="http://schemas.microsoft.com/office/drawing/2014/main" id="{81A42697-D7E2-501A-3E58-86CAB1328900}"/>
              </a:ext>
            </a:extLst>
          </p:cNvPr>
          <p:cNvPicPr>
            <a:picLocks noChangeAspect="1"/>
          </p:cNvPicPr>
          <p:nvPr/>
        </p:nvPicPr>
        <p:blipFill>
          <a:blip r:embed="rId4"/>
          <a:stretch>
            <a:fillRect/>
          </a:stretch>
        </p:blipFill>
        <p:spPr>
          <a:xfrm>
            <a:off x="9500433" y="5185790"/>
            <a:ext cx="333375" cy="247650"/>
          </a:xfrm>
          <a:prstGeom prst="rect">
            <a:avLst/>
          </a:prstGeom>
        </p:spPr>
      </p:pic>
      <p:pic>
        <p:nvPicPr>
          <p:cNvPr id="47" name="Image 46">
            <a:extLst>
              <a:ext uri="{FF2B5EF4-FFF2-40B4-BE49-F238E27FC236}">
                <a16:creationId xmlns:a16="http://schemas.microsoft.com/office/drawing/2014/main" id="{25D0651F-821B-C47D-D65C-16A96FC6CB7C}"/>
              </a:ext>
            </a:extLst>
          </p:cNvPr>
          <p:cNvPicPr>
            <a:picLocks noChangeAspect="1"/>
          </p:cNvPicPr>
          <p:nvPr/>
        </p:nvPicPr>
        <p:blipFill>
          <a:blip r:embed="rId5"/>
          <a:stretch>
            <a:fillRect/>
          </a:stretch>
        </p:blipFill>
        <p:spPr>
          <a:xfrm>
            <a:off x="10657221" y="5173690"/>
            <a:ext cx="238125" cy="257175"/>
          </a:xfrm>
          <a:prstGeom prst="rect">
            <a:avLst/>
          </a:prstGeom>
        </p:spPr>
      </p:pic>
    </p:spTree>
    <p:extLst>
      <p:ext uri="{BB962C8B-B14F-4D97-AF65-F5344CB8AC3E}">
        <p14:creationId xmlns:p14="http://schemas.microsoft.com/office/powerpoint/2010/main" val="474740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 coins arrondis 17">
            <a:extLst>
              <a:ext uri="{FF2B5EF4-FFF2-40B4-BE49-F238E27FC236}">
                <a16:creationId xmlns:a16="http://schemas.microsoft.com/office/drawing/2014/main" id="{A5AFB5BA-DCEA-7E45-EA57-8827D00B20DE}"/>
              </a:ext>
            </a:extLst>
          </p:cNvPr>
          <p:cNvSpPr/>
          <p:nvPr/>
        </p:nvSpPr>
        <p:spPr>
          <a:xfrm>
            <a:off x="4785231" y="535497"/>
            <a:ext cx="3177319" cy="5378742"/>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Image 4">
            <a:extLst>
              <a:ext uri="{FF2B5EF4-FFF2-40B4-BE49-F238E27FC236}">
                <a16:creationId xmlns:a16="http://schemas.microsoft.com/office/drawing/2014/main" id="{E1866A41-A37C-DF60-1299-0C786F085F93}"/>
              </a:ext>
            </a:extLst>
          </p:cNvPr>
          <p:cNvPicPr>
            <a:picLocks noChangeAspect="1"/>
          </p:cNvPicPr>
          <p:nvPr/>
        </p:nvPicPr>
        <p:blipFill>
          <a:blip r:embed="rId2"/>
          <a:stretch>
            <a:fillRect/>
          </a:stretch>
        </p:blipFill>
        <p:spPr>
          <a:xfrm>
            <a:off x="5006199" y="794960"/>
            <a:ext cx="1651080" cy="691233"/>
          </a:xfrm>
          <a:prstGeom prst="rect">
            <a:avLst/>
          </a:prstGeom>
        </p:spPr>
      </p:pic>
      <p:pic>
        <p:nvPicPr>
          <p:cNvPr id="23" name="Image 22">
            <a:extLst>
              <a:ext uri="{FF2B5EF4-FFF2-40B4-BE49-F238E27FC236}">
                <a16:creationId xmlns:a16="http://schemas.microsoft.com/office/drawing/2014/main" id="{B879364C-6DCE-AA34-D0F2-952673ED03F8}"/>
              </a:ext>
            </a:extLst>
          </p:cNvPr>
          <p:cNvPicPr>
            <a:picLocks noChangeAspect="1"/>
          </p:cNvPicPr>
          <p:nvPr/>
        </p:nvPicPr>
        <p:blipFill>
          <a:blip r:embed="rId3"/>
          <a:stretch>
            <a:fillRect/>
          </a:stretch>
        </p:blipFill>
        <p:spPr>
          <a:xfrm>
            <a:off x="6878247" y="764338"/>
            <a:ext cx="723900" cy="752475"/>
          </a:xfrm>
          <a:prstGeom prst="rect">
            <a:avLst/>
          </a:prstGeom>
        </p:spPr>
      </p:pic>
      <p:sp>
        <p:nvSpPr>
          <p:cNvPr id="26" name="Rectangle 25">
            <a:extLst>
              <a:ext uri="{FF2B5EF4-FFF2-40B4-BE49-F238E27FC236}">
                <a16:creationId xmlns:a16="http://schemas.microsoft.com/office/drawing/2014/main" id="{61AB7078-9359-CEFA-D286-BF0889ADD77B}"/>
              </a:ext>
            </a:extLst>
          </p:cNvPr>
          <p:cNvSpPr/>
          <p:nvPr/>
        </p:nvSpPr>
        <p:spPr>
          <a:xfrm>
            <a:off x="5006199" y="1526964"/>
            <a:ext cx="2702503" cy="494480"/>
          </a:xfrm>
          <a:prstGeom prst="rect">
            <a:avLst/>
          </a:prstGeom>
          <a:solidFill>
            <a:srgbClr val="D9233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i="1" dirty="0">
                <a:solidFill>
                  <a:schemeClr val="tx1">
                    <a:lumMod val="95000"/>
                    <a:lumOff val="5000"/>
                  </a:schemeClr>
                </a:solidFill>
                <a:latin typeface="Sagona" panose="02010004040101010103" pitchFamily="2" charset="0"/>
              </a:rPr>
              <a:t>Employés</a:t>
            </a:r>
          </a:p>
        </p:txBody>
      </p:sp>
      <p:graphicFrame>
        <p:nvGraphicFramePr>
          <p:cNvPr id="27" name="Tableau 20">
            <a:extLst>
              <a:ext uri="{FF2B5EF4-FFF2-40B4-BE49-F238E27FC236}">
                <a16:creationId xmlns:a16="http://schemas.microsoft.com/office/drawing/2014/main" id="{AB09D291-899F-703C-C82D-D1219E46E05E}"/>
              </a:ext>
            </a:extLst>
          </p:cNvPr>
          <p:cNvGraphicFramePr>
            <a:graphicFrameLocks noGrp="1"/>
          </p:cNvGraphicFramePr>
          <p:nvPr>
            <p:extLst>
              <p:ext uri="{D42A27DB-BD31-4B8C-83A1-F6EECF244321}">
                <p14:modId xmlns:p14="http://schemas.microsoft.com/office/powerpoint/2010/main" val="511560563"/>
              </p:ext>
            </p:extLst>
          </p:nvPr>
        </p:nvGraphicFramePr>
        <p:xfrm>
          <a:off x="5020236" y="4032789"/>
          <a:ext cx="6845968" cy="1483360"/>
        </p:xfrm>
        <a:graphic>
          <a:graphicData uri="http://schemas.openxmlformats.org/drawingml/2006/table">
            <a:tbl>
              <a:tblPr firstRow="1">
                <a:tableStyleId>{793D81CF-94F2-401A-BA57-92F5A7B2D0C5}</a:tableStyleId>
              </a:tblPr>
              <a:tblGrid>
                <a:gridCol w="866273">
                  <a:extLst>
                    <a:ext uri="{9D8B030D-6E8A-4147-A177-3AD203B41FA5}">
                      <a16:colId xmlns:a16="http://schemas.microsoft.com/office/drawing/2014/main" val="1490657983"/>
                    </a:ext>
                  </a:extLst>
                </a:gridCol>
                <a:gridCol w="733927">
                  <a:extLst>
                    <a:ext uri="{9D8B030D-6E8A-4147-A177-3AD203B41FA5}">
                      <a16:colId xmlns:a16="http://schemas.microsoft.com/office/drawing/2014/main" val="610582112"/>
                    </a:ext>
                  </a:extLst>
                </a:gridCol>
                <a:gridCol w="2615397">
                  <a:extLst>
                    <a:ext uri="{9D8B030D-6E8A-4147-A177-3AD203B41FA5}">
                      <a16:colId xmlns:a16="http://schemas.microsoft.com/office/drawing/2014/main" val="3954473039"/>
                    </a:ext>
                  </a:extLst>
                </a:gridCol>
                <a:gridCol w="825634">
                  <a:extLst>
                    <a:ext uri="{9D8B030D-6E8A-4147-A177-3AD203B41FA5}">
                      <a16:colId xmlns:a16="http://schemas.microsoft.com/office/drawing/2014/main" val="3207941381"/>
                    </a:ext>
                  </a:extLst>
                </a:gridCol>
                <a:gridCol w="830179">
                  <a:extLst>
                    <a:ext uri="{9D8B030D-6E8A-4147-A177-3AD203B41FA5}">
                      <a16:colId xmlns:a16="http://schemas.microsoft.com/office/drawing/2014/main" val="322913035"/>
                    </a:ext>
                  </a:extLst>
                </a:gridCol>
                <a:gridCol w="974558">
                  <a:extLst>
                    <a:ext uri="{9D8B030D-6E8A-4147-A177-3AD203B41FA5}">
                      <a16:colId xmlns:a16="http://schemas.microsoft.com/office/drawing/2014/main" val="1419596417"/>
                    </a:ext>
                  </a:extLst>
                </a:gridCol>
              </a:tblGrid>
              <a:tr h="370840">
                <a:tc>
                  <a:txBody>
                    <a:bodyPr/>
                    <a:lstStyle/>
                    <a:p>
                      <a:pPr algn="ctr"/>
                      <a:r>
                        <a:rPr lang="fr-FR" sz="1400" b="1" dirty="0">
                          <a:solidFill>
                            <a:sysClr val="windowText" lastClr="000000"/>
                          </a:solidFill>
                        </a:rPr>
                        <a:t>Prénom</a:t>
                      </a:r>
                    </a:p>
                  </a:txBody>
                  <a:tcPr>
                    <a:noFill/>
                  </a:tcPr>
                </a:tc>
                <a:tc>
                  <a:txBody>
                    <a:bodyPr/>
                    <a:lstStyle/>
                    <a:p>
                      <a:pPr algn="ctr"/>
                      <a:r>
                        <a:rPr lang="fr-FR" sz="1400" b="1" dirty="0">
                          <a:solidFill>
                            <a:sysClr val="windowText" lastClr="000000"/>
                          </a:solidFill>
                        </a:rPr>
                        <a:t>Nom</a:t>
                      </a:r>
                    </a:p>
                  </a:txBody>
                  <a:tcPr>
                    <a:noFill/>
                  </a:tcPr>
                </a:tc>
                <a:tc>
                  <a:txBody>
                    <a:bodyPr/>
                    <a:lstStyle/>
                    <a:p>
                      <a:pPr algn="ctr"/>
                      <a:r>
                        <a:rPr lang="fr-FR" sz="1400" b="1" dirty="0">
                          <a:solidFill>
                            <a:sysClr val="windowText" lastClr="000000"/>
                          </a:solidFill>
                        </a:rPr>
                        <a:t>Email</a:t>
                      </a:r>
                    </a:p>
                  </a:txBody>
                  <a:tcPr>
                    <a:noFill/>
                  </a:tcPr>
                </a:tc>
                <a:tc>
                  <a:txBody>
                    <a:bodyPr/>
                    <a:lstStyle/>
                    <a:p>
                      <a:pPr algn="ctr"/>
                      <a:r>
                        <a:rPr lang="fr-FR" sz="1400" b="1" dirty="0">
                          <a:solidFill>
                            <a:sysClr val="windowText" lastClr="000000"/>
                          </a:solidFill>
                        </a:rPr>
                        <a:t>Droit</a:t>
                      </a:r>
                    </a:p>
                  </a:txBody>
                  <a:tcPr>
                    <a:noFill/>
                  </a:tcPr>
                </a:tc>
                <a:tc>
                  <a:txBody>
                    <a:bodyPr/>
                    <a:lstStyle/>
                    <a:p>
                      <a:pPr algn="ctr"/>
                      <a:r>
                        <a:rPr lang="fr-FR" sz="1400" b="1" dirty="0">
                          <a:solidFill>
                            <a:sysClr val="windowText" lastClr="000000"/>
                          </a:solidFill>
                        </a:rPr>
                        <a:t>Modifier</a:t>
                      </a:r>
                    </a:p>
                  </a:txBody>
                  <a:tcPr>
                    <a:noFill/>
                  </a:tcPr>
                </a:tc>
                <a:tc>
                  <a:txBody>
                    <a:bodyPr/>
                    <a:lstStyle/>
                    <a:p>
                      <a:pPr algn="ctr"/>
                      <a:r>
                        <a:rPr lang="fr-FR" sz="1400" b="1" dirty="0">
                          <a:solidFill>
                            <a:sysClr val="windowText" lastClr="000000"/>
                          </a:solidFill>
                        </a:rPr>
                        <a:t>Supprimer</a:t>
                      </a:r>
                    </a:p>
                  </a:txBody>
                  <a:tcPr>
                    <a:noFill/>
                  </a:tcPr>
                </a:tc>
                <a:extLst>
                  <a:ext uri="{0D108BD9-81ED-4DB2-BD59-A6C34878D82A}">
                    <a16:rowId xmlns:a16="http://schemas.microsoft.com/office/drawing/2014/main" val="2708181398"/>
                  </a:ext>
                </a:extLst>
              </a:tr>
              <a:tr h="370840">
                <a:tc>
                  <a:txBody>
                    <a:bodyPr/>
                    <a:lstStyle/>
                    <a:p>
                      <a:r>
                        <a:rPr lang="fr-FR" sz="1400" b="0" i="0" kern="1200" dirty="0">
                          <a:solidFill>
                            <a:schemeClr val="dk1"/>
                          </a:solidFill>
                          <a:effectLst/>
                          <a:latin typeface="+mn-lt"/>
                          <a:ea typeface="+mn-ea"/>
                          <a:cs typeface="+mn-cs"/>
                        </a:rPr>
                        <a:t>Marie</a:t>
                      </a:r>
                      <a:endParaRPr lang="fr-FR" sz="1400" dirty="0"/>
                    </a:p>
                  </a:txBody>
                  <a:tcPr/>
                </a:tc>
                <a:tc>
                  <a:txBody>
                    <a:bodyPr/>
                    <a:lstStyle/>
                    <a:p>
                      <a:r>
                        <a:rPr lang="fr-FR" sz="1400" dirty="0"/>
                        <a:t>LUNN</a:t>
                      </a:r>
                    </a:p>
                  </a:txBody>
                  <a:tcPr/>
                </a:tc>
                <a:tc>
                  <a:txBody>
                    <a:bodyPr/>
                    <a:lstStyle/>
                    <a:p>
                      <a:r>
                        <a:rPr lang="fr-FR" sz="1400" b="0" i="0" kern="1200" dirty="0">
                          <a:solidFill>
                            <a:schemeClr val="dk1"/>
                          </a:solidFill>
                          <a:effectLst/>
                          <a:latin typeface="+mn-lt"/>
                          <a:ea typeface="+mn-ea"/>
                          <a:cs typeface="+mn-cs"/>
                        </a:rPr>
                        <a:t>marie.luun@garagevparrot.com</a:t>
                      </a:r>
                      <a:endParaRPr lang="fr-FR" sz="1400" dirty="0"/>
                    </a:p>
                  </a:txBody>
                  <a:tcPr/>
                </a:tc>
                <a:tc>
                  <a:txBody>
                    <a:bodyPr/>
                    <a:lstStyle/>
                    <a:p>
                      <a:r>
                        <a:rPr lang="fr-FR" sz="1400" dirty="0"/>
                        <a:t>Employé</a:t>
                      </a:r>
                    </a:p>
                  </a:txBody>
                  <a:tcPr/>
                </a:tc>
                <a:tc>
                  <a:txBody>
                    <a:bodyPr/>
                    <a:lstStyle/>
                    <a:p>
                      <a:endParaRPr lang="fr-FR" sz="1400" dirty="0"/>
                    </a:p>
                  </a:txBody>
                  <a:tcPr/>
                </a:tc>
                <a:tc>
                  <a:txBody>
                    <a:bodyPr/>
                    <a:lstStyle/>
                    <a:p>
                      <a:endParaRPr lang="fr-FR" sz="1400" dirty="0"/>
                    </a:p>
                  </a:txBody>
                  <a:tcPr/>
                </a:tc>
                <a:extLst>
                  <a:ext uri="{0D108BD9-81ED-4DB2-BD59-A6C34878D82A}">
                    <a16:rowId xmlns:a16="http://schemas.microsoft.com/office/drawing/2014/main" val="774329306"/>
                  </a:ext>
                </a:extLst>
              </a:tr>
              <a:tr h="370840">
                <a:tc>
                  <a:txBody>
                    <a:bodyPr/>
                    <a:lstStyle/>
                    <a:p>
                      <a:endParaRPr lang="fr-FR" sz="1400" dirty="0"/>
                    </a:p>
                  </a:txBody>
                  <a:tcPr/>
                </a:tc>
                <a:tc>
                  <a:txBody>
                    <a:bodyPr/>
                    <a:lstStyle/>
                    <a:p>
                      <a:endParaRPr lang="fr-FR" sz="1400" dirty="0"/>
                    </a:p>
                  </a:txBody>
                  <a:tcPr/>
                </a:tc>
                <a:tc>
                  <a:txBody>
                    <a:bodyPr/>
                    <a:lstStyle/>
                    <a:p>
                      <a:endParaRPr lang="fr-FR" sz="1400" dirty="0"/>
                    </a:p>
                  </a:txBody>
                  <a:tcPr/>
                </a:tc>
                <a:tc>
                  <a:txBody>
                    <a:bodyPr/>
                    <a:lstStyle/>
                    <a:p>
                      <a:endParaRPr lang="fr-FR" sz="1400" dirty="0"/>
                    </a:p>
                  </a:txBody>
                  <a:tcPr/>
                </a:tc>
                <a:tc>
                  <a:txBody>
                    <a:bodyPr/>
                    <a:lstStyle/>
                    <a:p>
                      <a:endParaRPr lang="fr-FR" sz="1400" dirty="0"/>
                    </a:p>
                  </a:txBody>
                  <a:tcPr/>
                </a:tc>
                <a:tc>
                  <a:txBody>
                    <a:bodyPr/>
                    <a:lstStyle/>
                    <a:p>
                      <a:endParaRPr lang="fr-FR" sz="1400" dirty="0"/>
                    </a:p>
                  </a:txBody>
                  <a:tcPr/>
                </a:tc>
                <a:extLst>
                  <a:ext uri="{0D108BD9-81ED-4DB2-BD59-A6C34878D82A}">
                    <a16:rowId xmlns:a16="http://schemas.microsoft.com/office/drawing/2014/main" val="608856038"/>
                  </a:ext>
                </a:extLst>
              </a:tr>
              <a:tr h="370840">
                <a:tc>
                  <a:txBody>
                    <a:bodyPr/>
                    <a:lstStyle/>
                    <a:p>
                      <a:endParaRPr lang="fr-FR" sz="1400" dirty="0"/>
                    </a:p>
                  </a:txBody>
                  <a:tcPr/>
                </a:tc>
                <a:tc>
                  <a:txBody>
                    <a:bodyPr/>
                    <a:lstStyle/>
                    <a:p>
                      <a:endParaRPr lang="fr-FR" sz="1400" dirty="0"/>
                    </a:p>
                  </a:txBody>
                  <a:tcPr/>
                </a:tc>
                <a:tc>
                  <a:txBody>
                    <a:bodyPr/>
                    <a:lstStyle/>
                    <a:p>
                      <a:endParaRPr lang="fr-FR" sz="1400" dirty="0"/>
                    </a:p>
                  </a:txBody>
                  <a:tcPr/>
                </a:tc>
                <a:tc>
                  <a:txBody>
                    <a:bodyPr/>
                    <a:lstStyle/>
                    <a:p>
                      <a:endParaRPr lang="fr-FR" sz="1400" dirty="0"/>
                    </a:p>
                  </a:txBody>
                  <a:tcPr/>
                </a:tc>
                <a:tc>
                  <a:txBody>
                    <a:bodyPr/>
                    <a:lstStyle/>
                    <a:p>
                      <a:endParaRPr lang="fr-FR" sz="1400" dirty="0"/>
                    </a:p>
                  </a:txBody>
                  <a:tcPr/>
                </a:tc>
                <a:tc>
                  <a:txBody>
                    <a:bodyPr/>
                    <a:lstStyle/>
                    <a:p>
                      <a:endParaRPr lang="fr-FR" sz="1400" dirty="0"/>
                    </a:p>
                  </a:txBody>
                  <a:tcPr/>
                </a:tc>
                <a:extLst>
                  <a:ext uri="{0D108BD9-81ED-4DB2-BD59-A6C34878D82A}">
                    <a16:rowId xmlns:a16="http://schemas.microsoft.com/office/drawing/2014/main" val="2059311441"/>
                  </a:ext>
                </a:extLst>
              </a:tr>
            </a:tbl>
          </a:graphicData>
        </a:graphic>
      </p:graphicFrame>
      <p:sp>
        <p:nvSpPr>
          <p:cNvPr id="28" name="Rectangle : coins arrondis 27">
            <a:extLst>
              <a:ext uri="{FF2B5EF4-FFF2-40B4-BE49-F238E27FC236}">
                <a16:creationId xmlns:a16="http://schemas.microsoft.com/office/drawing/2014/main" id="{20936967-B8A9-52D6-70BF-613FF5BDDDB1}"/>
              </a:ext>
            </a:extLst>
          </p:cNvPr>
          <p:cNvSpPr/>
          <p:nvPr/>
        </p:nvSpPr>
        <p:spPr>
          <a:xfrm>
            <a:off x="4988135" y="2141383"/>
            <a:ext cx="2730822" cy="1768880"/>
          </a:xfrm>
          <a:prstGeom prst="roundRect">
            <a:avLst/>
          </a:prstGeom>
          <a:noFill/>
          <a:ln>
            <a:solidFill>
              <a:srgbClr val="D92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Rectangle : coins arrondis 28">
            <a:extLst>
              <a:ext uri="{FF2B5EF4-FFF2-40B4-BE49-F238E27FC236}">
                <a16:creationId xmlns:a16="http://schemas.microsoft.com/office/drawing/2014/main" id="{F7CF0B71-823A-8375-58EF-5DE4F499D426}"/>
              </a:ext>
            </a:extLst>
          </p:cNvPr>
          <p:cNvSpPr/>
          <p:nvPr/>
        </p:nvSpPr>
        <p:spPr>
          <a:xfrm>
            <a:off x="5381821" y="3390485"/>
            <a:ext cx="1943450" cy="388629"/>
          </a:xfrm>
          <a:prstGeom prst="roundRect">
            <a:avLst/>
          </a:prstGeom>
          <a:solidFill>
            <a:srgbClr val="D9233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solidFill>
                  <a:schemeClr val="tx1"/>
                </a:solidFill>
                <a:latin typeface="Sagona" panose="02010004040101010103" pitchFamily="2" charset="0"/>
              </a:rPr>
              <a:t>Ajouter un employé</a:t>
            </a:r>
          </a:p>
        </p:txBody>
      </p:sp>
      <p:sp>
        <p:nvSpPr>
          <p:cNvPr id="30" name="Rectangle 29">
            <a:extLst>
              <a:ext uri="{FF2B5EF4-FFF2-40B4-BE49-F238E27FC236}">
                <a16:creationId xmlns:a16="http://schemas.microsoft.com/office/drawing/2014/main" id="{40DCDBC3-530E-3B60-B839-E6718E08D108}"/>
              </a:ext>
            </a:extLst>
          </p:cNvPr>
          <p:cNvSpPr/>
          <p:nvPr/>
        </p:nvSpPr>
        <p:spPr>
          <a:xfrm>
            <a:off x="5251731" y="2218656"/>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Nom</a:t>
            </a:r>
          </a:p>
        </p:txBody>
      </p:sp>
      <p:sp>
        <p:nvSpPr>
          <p:cNvPr id="32" name="Rectangle 31">
            <a:extLst>
              <a:ext uri="{FF2B5EF4-FFF2-40B4-BE49-F238E27FC236}">
                <a16:creationId xmlns:a16="http://schemas.microsoft.com/office/drawing/2014/main" id="{3E7AE1A0-88AD-E6AC-E7F7-58DABEB99B16}"/>
              </a:ext>
            </a:extLst>
          </p:cNvPr>
          <p:cNvSpPr/>
          <p:nvPr/>
        </p:nvSpPr>
        <p:spPr>
          <a:xfrm>
            <a:off x="5251731" y="2492485"/>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Prénom</a:t>
            </a:r>
          </a:p>
        </p:txBody>
      </p:sp>
      <p:sp>
        <p:nvSpPr>
          <p:cNvPr id="33" name="Rectangle 32">
            <a:extLst>
              <a:ext uri="{FF2B5EF4-FFF2-40B4-BE49-F238E27FC236}">
                <a16:creationId xmlns:a16="http://schemas.microsoft.com/office/drawing/2014/main" id="{0E50B445-71A8-BD40-6AF6-C01A7C340ECE}"/>
              </a:ext>
            </a:extLst>
          </p:cNvPr>
          <p:cNvSpPr/>
          <p:nvPr/>
        </p:nvSpPr>
        <p:spPr>
          <a:xfrm>
            <a:off x="5251731" y="2766314"/>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Email</a:t>
            </a:r>
          </a:p>
        </p:txBody>
      </p:sp>
      <p:sp>
        <p:nvSpPr>
          <p:cNvPr id="34" name="Rectangle 33">
            <a:extLst>
              <a:ext uri="{FF2B5EF4-FFF2-40B4-BE49-F238E27FC236}">
                <a16:creationId xmlns:a16="http://schemas.microsoft.com/office/drawing/2014/main" id="{25D41AE8-879B-CED3-E395-2C36C511522B}"/>
              </a:ext>
            </a:extLst>
          </p:cNvPr>
          <p:cNvSpPr/>
          <p:nvPr/>
        </p:nvSpPr>
        <p:spPr>
          <a:xfrm>
            <a:off x="5251731" y="3040143"/>
            <a:ext cx="1010971" cy="233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Droit</a:t>
            </a:r>
          </a:p>
        </p:txBody>
      </p:sp>
      <p:sp>
        <p:nvSpPr>
          <p:cNvPr id="35" name="Rectangle 34">
            <a:extLst>
              <a:ext uri="{FF2B5EF4-FFF2-40B4-BE49-F238E27FC236}">
                <a16:creationId xmlns:a16="http://schemas.microsoft.com/office/drawing/2014/main" id="{92C7A8BB-CBD1-AF2F-C629-32E778D41BCD}"/>
              </a:ext>
            </a:extLst>
          </p:cNvPr>
          <p:cNvSpPr/>
          <p:nvPr/>
        </p:nvSpPr>
        <p:spPr>
          <a:xfrm>
            <a:off x="6014621" y="2765129"/>
            <a:ext cx="1293891"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sp>
        <p:nvSpPr>
          <p:cNvPr id="36" name="Rectangle 35">
            <a:extLst>
              <a:ext uri="{FF2B5EF4-FFF2-40B4-BE49-F238E27FC236}">
                <a16:creationId xmlns:a16="http://schemas.microsoft.com/office/drawing/2014/main" id="{0A0221C3-97BC-AEB0-0202-A4C3B7854DDB}"/>
              </a:ext>
            </a:extLst>
          </p:cNvPr>
          <p:cNvSpPr/>
          <p:nvPr/>
        </p:nvSpPr>
        <p:spPr>
          <a:xfrm>
            <a:off x="6014621" y="3049024"/>
            <a:ext cx="1293891"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sp>
        <p:nvSpPr>
          <p:cNvPr id="37" name="Rectangle 36">
            <a:extLst>
              <a:ext uri="{FF2B5EF4-FFF2-40B4-BE49-F238E27FC236}">
                <a16:creationId xmlns:a16="http://schemas.microsoft.com/office/drawing/2014/main" id="{F883875F-F05E-12EE-A7A3-BD2F148B6FBA}"/>
              </a:ext>
            </a:extLst>
          </p:cNvPr>
          <p:cNvSpPr/>
          <p:nvPr/>
        </p:nvSpPr>
        <p:spPr>
          <a:xfrm>
            <a:off x="6016299" y="2236814"/>
            <a:ext cx="1281958"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sp>
        <p:nvSpPr>
          <p:cNvPr id="38" name="Rectangle 37">
            <a:extLst>
              <a:ext uri="{FF2B5EF4-FFF2-40B4-BE49-F238E27FC236}">
                <a16:creationId xmlns:a16="http://schemas.microsoft.com/office/drawing/2014/main" id="{3E0EC249-F319-6B62-D326-C23659D1BD7B}"/>
              </a:ext>
            </a:extLst>
          </p:cNvPr>
          <p:cNvSpPr/>
          <p:nvPr/>
        </p:nvSpPr>
        <p:spPr>
          <a:xfrm>
            <a:off x="6016300" y="2497788"/>
            <a:ext cx="1281957" cy="233058"/>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Sujet</a:t>
            </a:r>
          </a:p>
        </p:txBody>
      </p:sp>
      <p:pic>
        <p:nvPicPr>
          <p:cNvPr id="40" name="Image 39">
            <a:extLst>
              <a:ext uri="{FF2B5EF4-FFF2-40B4-BE49-F238E27FC236}">
                <a16:creationId xmlns:a16="http://schemas.microsoft.com/office/drawing/2014/main" id="{8E4DACAC-997D-42C2-19A3-ED43E00043F9}"/>
              </a:ext>
            </a:extLst>
          </p:cNvPr>
          <p:cNvPicPr>
            <a:picLocks noChangeAspect="1"/>
          </p:cNvPicPr>
          <p:nvPr/>
        </p:nvPicPr>
        <p:blipFill>
          <a:blip r:embed="rId4"/>
          <a:stretch>
            <a:fillRect/>
          </a:stretch>
        </p:blipFill>
        <p:spPr>
          <a:xfrm>
            <a:off x="10308807" y="4466659"/>
            <a:ext cx="333375" cy="247650"/>
          </a:xfrm>
          <a:prstGeom prst="rect">
            <a:avLst/>
          </a:prstGeom>
        </p:spPr>
      </p:pic>
      <p:pic>
        <p:nvPicPr>
          <p:cNvPr id="42" name="Image 41">
            <a:extLst>
              <a:ext uri="{FF2B5EF4-FFF2-40B4-BE49-F238E27FC236}">
                <a16:creationId xmlns:a16="http://schemas.microsoft.com/office/drawing/2014/main" id="{D18CEDB8-6A6B-16E7-8C24-86770330FFCE}"/>
              </a:ext>
            </a:extLst>
          </p:cNvPr>
          <p:cNvPicPr>
            <a:picLocks noChangeAspect="1"/>
          </p:cNvPicPr>
          <p:nvPr/>
        </p:nvPicPr>
        <p:blipFill>
          <a:blip r:embed="rId5"/>
          <a:stretch>
            <a:fillRect/>
          </a:stretch>
        </p:blipFill>
        <p:spPr>
          <a:xfrm>
            <a:off x="11270832" y="4463595"/>
            <a:ext cx="238125" cy="257175"/>
          </a:xfrm>
          <a:prstGeom prst="rect">
            <a:avLst/>
          </a:prstGeom>
        </p:spPr>
      </p:pic>
      <p:sp>
        <p:nvSpPr>
          <p:cNvPr id="59" name="Rectangle : coins arrondis 58">
            <a:extLst>
              <a:ext uri="{FF2B5EF4-FFF2-40B4-BE49-F238E27FC236}">
                <a16:creationId xmlns:a16="http://schemas.microsoft.com/office/drawing/2014/main" id="{7E360C8B-DF38-1B7E-798B-AF7F6CC8BD32}"/>
              </a:ext>
            </a:extLst>
          </p:cNvPr>
          <p:cNvSpPr/>
          <p:nvPr/>
        </p:nvSpPr>
        <p:spPr>
          <a:xfrm>
            <a:off x="1138159" y="535497"/>
            <a:ext cx="3177319" cy="5378742"/>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0" name="Image 59">
            <a:extLst>
              <a:ext uri="{FF2B5EF4-FFF2-40B4-BE49-F238E27FC236}">
                <a16:creationId xmlns:a16="http://schemas.microsoft.com/office/drawing/2014/main" id="{AB5B0C63-7AF5-940C-4153-3EB30738E1EE}"/>
              </a:ext>
            </a:extLst>
          </p:cNvPr>
          <p:cNvPicPr>
            <a:picLocks noChangeAspect="1"/>
          </p:cNvPicPr>
          <p:nvPr/>
        </p:nvPicPr>
        <p:blipFill>
          <a:blip r:embed="rId2"/>
          <a:stretch>
            <a:fillRect/>
          </a:stretch>
        </p:blipFill>
        <p:spPr>
          <a:xfrm>
            <a:off x="1394190" y="664599"/>
            <a:ext cx="1651080" cy="691233"/>
          </a:xfrm>
          <a:prstGeom prst="rect">
            <a:avLst/>
          </a:prstGeom>
        </p:spPr>
      </p:pic>
      <p:sp>
        <p:nvSpPr>
          <p:cNvPr id="68" name="Rectangle : coins arrondis 67">
            <a:extLst>
              <a:ext uri="{FF2B5EF4-FFF2-40B4-BE49-F238E27FC236}">
                <a16:creationId xmlns:a16="http://schemas.microsoft.com/office/drawing/2014/main" id="{04BE6FC6-7D16-E535-D9C0-E8B6B8ED2FA5}"/>
              </a:ext>
            </a:extLst>
          </p:cNvPr>
          <p:cNvSpPr/>
          <p:nvPr/>
        </p:nvSpPr>
        <p:spPr>
          <a:xfrm>
            <a:off x="1369864" y="4688763"/>
            <a:ext cx="2860647" cy="12623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dirty="0">
              <a:solidFill>
                <a:srgbClr val="D92332"/>
              </a:solidFill>
            </a:endParaRPr>
          </a:p>
          <a:p>
            <a:pPr algn="ctr"/>
            <a:r>
              <a:rPr lang="fr-FR" sz="900" i="1" dirty="0">
                <a:solidFill>
                  <a:srgbClr val="D92332"/>
                </a:solidFill>
              </a:rPr>
              <a:t>Lundi : 9h00-12h00 et 15h00-19h00</a:t>
            </a:r>
          </a:p>
          <a:p>
            <a:pPr algn="ctr"/>
            <a:r>
              <a:rPr lang="fr-FR" sz="900" i="1" dirty="0">
                <a:solidFill>
                  <a:srgbClr val="D92332"/>
                </a:solidFill>
              </a:rPr>
              <a:t>Mardi : 9h00-12h00 et 15h00-19h00</a:t>
            </a:r>
          </a:p>
          <a:p>
            <a:pPr algn="ctr"/>
            <a:r>
              <a:rPr lang="fr-FR" sz="900" i="1" dirty="0">
                <a:solidFill>
                  <a:srgbClr val="D92332"/>
                </a:solidFill>
              </a:rPr>
              <a:t>Mercredi : 9h00-12h00 et 15h00-19h00</a:t>
            </a:r>
          </a:p>
          <a:p>
            <a:pPr algn="ctr"/>
            <a:r>
              <a:rPr lang="fr-FR" sz="900" i="1" dirty="0">
                <a:solidFill>
                  <a:srgbClr val="D92332"/>
                </a:solidFill>
              </a:rPr>
              <a:t>Jeudi : 9h00-12h00 et 15h00-19h00</a:t>
            </a:r>
          </a:p>
          <a:p>
            <a:pPr algn="ctr"/>
            <a:r>
              <a:rPr lang="fr-FR" sz="900" i="1" dirty="0">
                <a:solidFill>
                  <a:srgbClr val="D92332"/>
                </a:solidFill>
              </a:rPr>
              <a:t>Vendredi : 9h00-12h00 et 15h00-19h00</a:t>
            </a:r>
          </a:p>
          <a:p>
            <a:pPr algn="ctr"/>
            <a:r>
              <a:rPr lang="fr-FR" sz="900" i="1" dirty="0">
                <a:solidFill>
                  <a:srgbClr val="D92332"/>
                </a:solidFill>
              </a:rPr>
              <a:t>Samedi : 9h00-12h00 et 15h00-19h00</a:t>
            </a:r>
          </a:p>
          <a:p>
            <a:pPr algn="ctr"/>
            <a:r>
              <a:rPr lang="fr-FR" sz="800" dirty="0">
                <a:solidFill>
                  <a:schemeClr val="tx1"/>
                </a:solidFill>
                <a:latin typeface="Sagona" panose="02010004040101010103" pitchFamily="2" charset="0"/>
              </a:rPr>
              <a:t>31 Rue des Voitures – 75000 Paris</a:t>
            </a:r>
          </a:p>
          <a:p>
            <a:pPr algn="ctr"/>
            <a:r>
              <a:rPr lang="fr-FR" sz="800" dirty="0">
                <a:solidFill>
                  <a:schemeClr val="tx1"/>
                </a:solidFill>
                <a:latin typeface="Sagona" panose="02010004040101010103" pitchFamily="2" charset="0"/>
              </a:rPr>
              <a:t>01 02 03 04 05</a:t>
            </a:r>
          </a:p>
          <a:p>
            <a:pPr algn="ctr"/>
            <a:r>
              <a:rPr lang="fr-FR" sz="900" i="1" dirty="0">
                <a:solidFill>
                  <a:srgbClr val="D92332"/>
                </a:solidFill>
              </a:rPr>
              <a:t> 	</a:t>
            </a:r>
          </a:p>
        </p:txBody>
      </p:sp>
      <p:pic>
        <p:nvPicPr>
          <p:cNvPr id="70" name="Image 69">
            <a:extLst>
              <a:ext uri="{FF2B5EF4-FFF2-40B4-BE49-F238E27FC236}">
                <a16:creationId xmlns:a16="http://schemas.microsoft.com/office/drawing/2014/main" id="{23BEE2C5-263C-28B5-1BEC-0F8FD8388FFD}"/>
              </a:ext>
            </a:extLst>
          </p:cNvPr>
          <p:cNvPicPr>
            <a:picLocks noChangeAspect="1"/>
          </p:cNvPicPr>
          <p:nvPr/>
        </p:nvPicPr>
        <p:blipFill>
          <a:blip r:embed="rId6"/>
          <a:stretch>
            <a:fillRect/>
          </a:stretch>
        </p:blipFill>
        <p:spPr>
          <a:xfrm>
            <a:off x="3249314" y="731613"/>
            <a:ext cx="666750" cy="723900"/>
          </a:xfrm>
          <a:prstGeom prst="rect">
            <a:avLst/>
          </a:prstGeom>
        </p:spPr>
      </p:pic>
      <p:sp>
        <p:nvSpPr>
          <p:cNvPr id="76" name="Rectangle 75">
            <a:extLst>
              <a:ext uri="{FF2B5EF4-FFF2-40B4-BE49-F238E27FC236}">
                <a16:creationId xmlns:a16="http://schemas.microsoft.com/office/drawing/2014/main" id="{FCBDFA43-3123-A8CF-0FB2-9ED149728103}"/>
              </a:ext>
            </a:extLst>
          </p:cNvPr>
          <p:cNvSpPr/>
          <p:nvPr/>
        </p:nvSpPr>
        <p:spPr>
          <a:xfrm>
            <a:off x="1430295" y="2616155"/>
            <a:ext cx="1363760" cy="494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ysClr val="windowText" lastClr="000000"/>
                </a:solidFill>
              </a:rPr>
              <a:t>Identifiant</a:t>
            </a:r>
          </a:p>
        </p:txBody>
      </p:sp>
      <p:sp>
        <p:nvSpPr>
          <p:cNvPr id="77" name="Rectangle 76">
            <a:extLst>
              <a:ext uri="{FF2B5EF4-FFF2-40B4-BE49-F238E27FC236}">
                <a16:creationId xmlns:a16="http://schemas.microsoft.com/office/drawing/2014/main" id="{41F3BF2E-3695-C438-E0A6-C1AFD7E63B38}"/>
              </a:ext>
            </a:extLst>
          </p:cNvPr>
          <p:cNvSpPr/>
          <p:nvPr/>
        </p:nvSpPr>
        <p:spPr>
          <a:xfrm>
            <a:off x="2534964" y="2617018"/>
            <a:ext cx="1644792" cy="49448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a:t>
            </a:r>
          </a:p>
        </p:txBody>
      </p:sp>
      <p:sp>
        <p:nvSpPr>
          <p:cNvPr id="78" name="Rectangle 77">
            <a:extLst>
              <a:ext uri="{FF2B5EF4-FFF2-40B4-BE49-F238E27FC236}">
                <a16:creationId xmlns:a16="http://schemas.microsoft.com/office/drawing/2014/main" id="{8B2BB118-F567-7A15-BCC6-AB22A84784FB}"/>
              </a:ext>
            </a:extLst>
          </p:cNvPr>
          <p:cNvSpPr/>
          <p:nvPr/>
        </p:nvSpPr>
        <p:spPr>
          <a:xfrm>
            <a:off x="1430295" y="3208536"/>
            <a:ext cx="1363760" cy="494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ysClr val="windowText" lastClr="000000"/>
                </a:solidFill>
              </a:rPr>
              <a:t>Mot de passe</a:t>
            </a:r>
          </a:p>
        </p:txBody>
      </p:sp>
      <p:sp>
        <p:nvSpPr>
          <p:cNvPr id="79" name="Rectangle 78">
            <a:extLst>
              <a:ext uri="{FF2B5EF4-FFF2-40B4-BE49-F238E27FC236}">
                <a16:creationId xmlns:a16="http://schemas.microsoft.com/office/drawing/2014/main" id="{39BF2F1D-23D1-B8FB-3FE7-BD53962811F1}"/>
              </a:ext>
            </a:extLst>
          </p:cNvPr>
          <p:cNvSpPr/>
          <p:nvPr/>
        </p:nvSpPr>
        <p:spPr>
          <a:xfrm>
            <a:off x="2534962" y="3176748"/>
            <a:ext cx="1644793" cy="494480"/>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Nom</a:t>
            </a:r>
          </a:p>
        </p:txBody>
      </p:sp>
      <p:sp>
        <p:nvSpPr>
          <p:cNvPr id="80" name="Rectangle : coins arrondis 79">
            <a:extLst>
              <a:ext uri="{FF2B5EF4-FFF2-40B4-BE49-F238E27FC236}">
                <a16:creationId xmlns:a16="http://schemas.microsoft.com/office/drawing/2014/main" id="{31671120-EB0B-3B3C-A740-8B44E57051C5}"/>
              </a:ext>
            </a:extLst>
          </p:cNvPr>
          <p:cNvSpPr/>
          <p:nvPr/>
        </p:nvSpPr>
        <p:spPr>
          <a:xfrm>
            <a:off x="1906963" y="4049456"/>
            <a:ext cx="1873219" cy="494480"/>
          </a:xfrm>
          <a:prstGeom prst="roundRect">
            <a:avLst/>
          </a:prstGeom>
          <a:solidFill>
            <a:srgbClr val="D92332"/>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solidFill>
                  <a:schemeClr val="tx1"/>
                </a:solidFill>
                <a:latin typeface="Sagona" panose="02010004040101010103" pitchFamily="2" charset="0"/>
              </a:rPr>
              <a:t>Se connecter</a:t>
            </a:r>
          </a:p>
        </p:txBody>
      </p:sp>
      <p:sp>
        <p:nvSpPr>
          <p:cNvPr id="81" name="Rectangle 80">
            <a:extLst>
              <a:ext uri="{FF2B5EF4-FFF2-40B4-BE49-F238E27FC236}">
                <a16:creationId xmlns:a16="http://schemas.microsoft.com/office/drawing/2014/main" id="{EB443431-6366-EDED-9A49-16037B1E362B}"/>
              </a:ext>
            </a:extLst>
          </p:cNvPr>
          <p:cNvSpPr/>
          <p:nvPr/>
        </p:nvSpPr>
        <p:spPr>
          <a:xfrm>
            <a:off x="1062227" y="1766426"/>
            <a:ext cx="3338813" cy="494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i="1" dirty="0">
                <a:solidFill>
                  <a:schemeClr val="tx1">
                    <a:lumMod val="95000"/>
                    <a:lumOff val="5000"/>
                  </a:schemeClr>
                </a:solidFill>
                <a:latin typeface="Sagona" panose="02010004040101010103" pitchFamily="2" charset="0"/>
              </a:rPr>
              <a:t>Identifiez-vous</a:t>
            </a:r>
          </a:p>
        </p:txBody>
      </p:sp>
    </p:spTree>
    <p:extLst>
      <p:ext uri="{BB962C8B-B14F-4D97-AF65-F5344CB8AC3E}">
        <p14:creationId xmlns:p14="http://schemas.microsoft.com/office/powerpoint/2010/main" val="2636253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22EFAF6D-6CD4-17FC-877A-70FEF708412B}"/>
              </a:ext>
            </a:extLst>
          </p:cNvPr>
          <p:cNvPicPr>
            <a:picLocks noChangeAspect="1"/>
          </p:cNvPicPr>
          <p:nvPr/>
        </p:nvPicPr>
        <p:blipFill>
          <a:blip r:embed="rId2"/>
          <a:stretch>
            <a:fillRect/>
          </a:stretch>
        </p:blipFill>
        <p:spPr>
          <a:xfrm>
            <a:off x="8514448" y="2662896"/>
            <a:ext cx="2432187" cy="1018248"/>
          </a:xfrm>
          <a:prstGeom prst="rect">
            <a:avLst/>
          </a:prstGeom>
        </p:spPr>
      </p:pic>
      <p:sp>
        <p:nvSpPr>
          <p:cNvPr id="8" name="ZoneTexte 7">
            <a:extLst>
              <a:ext uri="{FF2B5EF4-FFF2-40B4-BE49-F238E27FC236}">
                <a16:creationId xmlns:a16="http://schemas.microsoft.com/office/drawing/2014/main" id="{4077A6CE-861E-470B-D3C7-AEF04E988FE2}"/>
              </a:ext>
            </a:extLst>
          </p:cNvPr>
          <p:cNvSpPr txBox="1"/>
          <p:nvPr/>
        </p:nvSpPr>
        <p:spPr>
          <a:xfrm>
            <a:off x="7737077" y="2987355"/>
            <a:ext cx="1701367" cy="369332"/>
          </a:xfrm>
          <a:prstGeom prst="rect">
            <a:avLst/>
          </a:prstGeom>
          <a:noFill/>
        </p:spPr>
        <p:txBody>
          <a:bodyPr wrap="square" rtlCol="0">
            <a:spAutoFit/>
          </a:bodyPr>
          <a:lstStyle/>
          <a:p>
            <a:r>
              <a:rPr lang="fr-FR" dirty="0"/>
              <a:t>Logo : </a:t>
            </a:r>
          </a:p>
        </p:txBody>
      </p:sp>
      <p:sp>
        <p:nvSpPr>
          <p:cNvPr id="10" name="ZoneTexte 9">
            <a:extLst>
              <a:ext uri="{FF2B5EF4-FFF2-40B4-BE49-F238E27FC236}">
                <a16:creationId xmlns:a16="http://schemas.microsoft.com/office/drawing/2014/main" id="{A262631D-4D43-2AAA-C7A5-119A1098CD56}"/>
              </a:ext>
            </a:extLst>
          </p:cNvPr>
          <p:cNvSpPr txBox="1"/>
          <p:nvPr/>
        </p:nvSpPr>
        <p:spPr>
          <a:xfrm>
            <a:off x="1017491" y="5522117"/>
            <a:ext cx="1701367" cy="369332"/>
          </a:xfrm>
          <a:prstGeom prst="rect">
            <a:avLst/>
          </a:prstGeom>
          <a:noFill/>
        </p:spPr>
        <p:txBody>
          <a:bodyPr wrap="square" rtlCol="0">
            <a:spAutoFit/>
          </a:bodyPr>
          <a:lstStyle/>
          <a:p>
            <a:r>
              <a:rPr lang="fr-FR" dirty="0"/>
              <a:t>Icones  : </a:t>
            </a:r>
          </a:p>
        </p:txBody>
      </p:sp>
      <p:sp>
        <p:nvSpPr>
          <p:cNvPr id="11" name="ZoneTexte 10">
            <a:extLst>
              <a:ext uri="{FF2B5EF4-FFF2-40B4-BE49-F238E27FC236}">
                <a16:creationId xmlns:a16="http://schemas.microsoft.com/office/drawing/2014/main" id="{82CEFC6D-236E-F553-6433-BB131E4FF117}"/>
              </a:ext>
            </a:extLst>
          </p:cNvPr>
          <p:cNvSpPr txBox="1"/>
          <p:nvPr/>
        </p:nvSpPr>
        <p:spPr>
          <a:xfrm>
            <a:off x="1007681" y="763970"/>
            <a:ext cx="1701367" cy="369332"/>
          </a:xfrm>
          <a:prstGeom prst="rect">
            <a:avLst/>
          </a:prstGeom>
          <a:noFill/>
        </p:spPr>
        <p:txBody>
          <a:bodyPr wrap="square" rtlCol="0">
            <a:spAutoFit/>
          </a:bodyPr>
          <a:lstStyle/>
          <a:p>
            <a:r>
              <a:rPr lang="fr-FR" dirty="0"/>
              <a:t>Couleurs : </a:t>
            </a:r>
          </a:p>
        </p:txBody>
      </p:sp>
      <p:sp>
        <p:nvSpPr>
          <p:cNvPr id="12" name="Ellipse 11">
            <a:extLst>
              <a:ext uri="{FF2B5EF4-FFF2-40B4-BE49-F238E27FC236}">
                <a16:creationId xmlns:a16="http://schemas.microsoft.com/office/drawing/2014/main" id="{5AB65B0B-83F2-E375-578E-2B0F8C50A499}"/>
              </a:ext>
            </a:extLst>
          </p:cNvPr>
          <p:cNvSpPr/>
          <p:nvPr/>
        </p:nvSpPr>
        <p:spPr>
          <a:xfrm>
            <a:off x="3410598" y="576337"/>
            <a:ext cx="744448" cy="741631"/>
          </a:xfrm>
          <a:prstGeom prst="ellipse">
            <a:avLst/>
          </a:prstGeom>
          <a:solidFill>
            <a:srgbClr val="D92332"/>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ZoneTexte 13">
            <a:extLst>
              <a:ext uri="{FF2B5EF4-FFF2-40B4-BE49-F238E27FC236}">
                <a16:creationId xmlns:a16="http://schemas.microsoft.com/office/drawing/2014/main" id="{EA92382B-738E-0BD4-CA75-AC6143330400}"/>
              </a:ext>
            </a:extLst>
          </p:cNvPr>
          <p:cNvSpPr txBox="1"/>
          <p:nvPr/>
        </p:nvSpPr>
        <p:spPr>
          <a:xfrm>
            <a:off x="1064717" y="3997507"/>
            <a:ext cx="1701367" cy="369332"/>
          </a:xfrm>
          <a:prstGeom prst="rect">
            <a:avLst/>
          </a:prstGeom>
          <a:noFill/>
        </p:spPr>
        <p:txBody>
          <a:bodyPr wrap="square" rtlCol="0">
            <a:spAutoFit/>
          </a:bodyPr>
          <a:lstStyle/>
          <a:p>
            <a:r>
              <a:rPr lang="fr-FR" dirty="0"/>
              <a:t>Boutons  : </a:t>
            </a:r>
          </a:p>
        </p:txBody>
      </p:sp>
      <p:sp>
        <p:nvSpPr>
          <p:cNvPr id="17" name="Rectangle : coins arrondis 16">
            <a:extLst>
              <a:ext uri="{FF2B5EF4-FFF2-40B4-BE49-F238E27FC236}">
                <a16:creationId xmlns:a16="http://schemas.microsoft.com/office/drawing/2014/main" id="{5195CF7A-14C8-9566-2686-255CA8DF8A2F}"/>
              </a:ext>
            </a:extLst>
          </p:cNvPr>
          <p:cNvSpPr/>
          <p:nvPr/>
        </p:nvSpPr>
        <p:spPr>
          <a:xfrm>
            <a:off x="2407354" y="3972002"/>
            <a:ext cx="1432504" cy="429936"/>
          </a:xfrm>
          <a:prstGeom prst="roundRect">
            <a:avLst/>
          </a:prstGeom>
          <a:solidFill>
            <a:srgbClr val="D9233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latin typeface="Sagona" panose="02010004040101010103" pitchFamily="2" charset="0"/>
                <a:cs typeface="Tunga" panose="020B0502040204020203" pitchFamily="34" charset="0"/>
              </a:rPr>
              <a:t>Ajouter</a:t>
            </a:r>
          </a:p>
        </p:txBody>
      </p:sp>
      <p:sp>
        <p:nvSpPr>
          <p:cNvPr id="18" name="Rectangle : coins arrondis 17">
            <a:extLst>
              <a:ext uri="{FF2B5EF4-FFF2-40B4-BE49-F238E27FC236}">
                <a16:creationId xmlns:a16="http://schemas.microsoft.com/office/drawing/2014/main" id="{0454383D-A039-8DCB-C03A-5D36C652614E}"/>
              </a:ext>
            </a:extLst>
          </p:cNvPr>
          <p:cNvSpPr/>
          <p:nvPr/>
        </p:nvSpPr>
        <p:spPr>
          <a:xfrm>
            <a:off x="4150149" y="3972002"/>
            <a:ext cx="1432504" cy="429936"/>
          </a:xfrm>
          <a:prstGeom prst="round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i="1" dirty="0">
                <a:solidFill>
                  <a:srgbClr val="D92332"/>
                </a:solidFill>
                <a:latin typeface="Sagona" panose="020F0502020204030204" pitchFamily="2" charset="0"/>
              </a:rPr>
              <a:t>Détail</a:t>
            </a:r>
          </a:p>
        </p:txBody>
      </p:sp>
      <p:sp>
        <p:nvSpPr>
          <p:cNvPr id="21" name="Ellipse 20">
            <a:extLst>
              <a:ext uri="{FF2B5EF4-FFF2-40B4-BE49-F238E27FC236}">
                <a16:creationId xmlns:a16="http://schemas.microsoft.com/office/drawing/2014/main" id="{AD1916D9-8DE6-03C4-11CF-FEF62EA591AE}"/>
              </a:ext>
            </a:extLst>
          </p:cNvPr>
          <p:cNvSpPr/>
          <p:nvPr/>
        </p:nvSpPr>
        <p:spPr>
          <a:xfrm>
            <a:off x="5811197" y="603918"/>
            <a:ext cx="744448" cy="741631"/>
          </a:xfrm>
          <a:prstGeom prst="ellipse">
            <a:avLst/>
          </a:prstGeom>
          <a:solidFill>
            <a:schemeClr val="tx1"/>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ZoneTexte 23">
            <a:extLst>
              <a:ext uri="{FF2B5EF4-FFF2-40B4-BE49-F238E27FC236}">
                <a16:creationId xmlns:a16="http://schemas.microsoft.com/office/drawing/2014/main" id="{C6290B12-68E6-6A76-F34A-79014CA0CED1}"/>
              </a:ext>
            </a:extLst>
          </p:cNvPr>
          <p:cNvSpPr txBox="1"/>
          <p:nvPr/>
        </p:nvSpPr>
        <p:spPr>
          <a:xfrm>
            <a:off x="4884750" y="820844"/>
            <a:ext cx="822661" cy="307777"/>
          </a:xfrm>
          <a:prstGeom prst="rect">
            <a:avLst/>
          </a:prstGeom>
          <a:noFill/>
        </p:spPr>
        <p:txBody>
          <a:bodyPr wrap="none" rtlCol="0">
            <a:spAutoFit/>
          </a:bodyPr>
          <a:lstStyle/>
          <a:p>
            <a:r>
              <a:rPr lang="fr-FR" sz="1400" dirty="0"/>
              <a:t>#000000</a:t>
            </a:r>
          </a:p>
        </p:txBody>
      </p:sp>
      <p:sp>
        <p:nvSpPr>
          <p:cNvPr id="27" name="ZoneTexte 26">
            <a:extLst>
              <a:ext uri="{FF2B5EF4-FFF2-40B4-BE49-F238E27FC236}">
                <a16:creationId xmlns:a16="http://schemas.microsoft.com/office/drawing/2014/main" id="{62CC54DB-DDF3-CAF2-030C-684BEC44DEE8}"/>
              </a:ext>
            </a:extLst>
          </p:cNvPr>
          <p:cNvSpPr txBox="1"/>
          <p:nvPr/>
        </p:nvSpPr>
        <p:spPr>
          <a:xfrm>
            <a:off x="2499643" y="793262"/>
            <a:ext cx="841897" cy="307777"/>
          </a:xfrm>
          <a:prstGeom prst="rect">
            <a:avLst/>
          </a:prstGeom>
          <a:noFill/>
        </p:spPr>
        <p:txBody>
          <a:bodyPr wrap="none" rtlCol="0">
            <a:spAutoFit/>
          </a:bodyPr>
          <a:lstStyle/>
          <a:p>
            <a:r>
              <a:rPr lang="fr-FR" sz="1400" dirty="0"/>
              <a:t>#D92332</a:t>
            </a:r>
          </a:p>
        </p:txBody>
      </p:sp>
      <p:sp>
        <p:nvSpPr>
          <p:cNvPr id="28" name="ZoneTexte 27">
            <a:extLst>
              <a:ext uri="{FF2B5EF4-FFF2-40B4-BE49-F238E27FC236}">
                <a16:creationId xmlns:a16="http://schemas.microsoft.com/office/drawing/2014/main" id="{76842505-7C1B-E265-5E26-43FACB678C38}"/>
              </a:ext>
            </a:extLst>
          </p:cNvPr>
          <p:cNvSpPr txBox="1"/>
          <p:nvPr/>
        </p:nvSpPr>
        <p:spPr>
          <a:xfrm>
            <a:off x="1017490" y="2141235"/>
            <a:ext cx="1701367" cy="369332"/>
          </a:xfrm>
          <a:prstGeom prst="rect">
            <a:avLst/>
          </a:prstGeom>
          <a:noFill/>
        </p:spPr>
        <p:txBody>
          <a:bodyPr wrap="square" rtlCol="0">
            <a:spAutoFit/>
          </a:bodyPr>
          <a:lstStyle/>
          <a:p>
            <a:r>
              <a:rPr lang="fr-FR" dirty="0"/>
              <a:t>Typographie :</a:t>
            </a:r>
          </a:p>
        </p:txBody>
      </p:sp>
      <p:pic>
        <p:nvPicPr>
          <p:cNvPr id="2" name="Image 1">
            <a:extLst>
              <a:ext uri="{FF2B5EF4-FFF2-40B4-BE49-F238E27FC236}">
                <a16:creationId xmlns:a16="http://schemas.microsoft.com/office/drawing/2014/main" id="{892CF471-25B6-E19B-2E89-1FDA3530918B}"/>
              </a:ext>
            </a:extLst>
          </p:cNvPr>
          <p:cNvPicPr>
            <a:picLocks noChangeAspect="1"/>
          </p:cNvPicPr>
          <p:nvPr/>
        </p:nvPicPr>
        <p:blipFill>
          <a:blip r:embed="rId3"/>
          <a:stretch>
            <a:fillRect/>
          </a:stretch>
        </p:blipFill>
        <p:spPr>
          <a:xfrm>
            <a:off x="2258119" y="5344832"/>
            <a:ext cx="666750" cy="723900"/>
          </a:xfrm>
          <a:prstGeom prst="rect">
            <a:avLst/>
          </a:prstGeom>
        </p:spPr>
      </p:pic>
      <p:pic>
        <p:nvPicPr>
          <p:cNvPr id="4" name="Image 3">
            <a:extLst>
              <a:ext uri="{FF2B5EF4-FFF2-40B4-BE49-F238E27FC236}">
                <a16:creationId xmlns:a16="http://schemas.microsoft.com/office/drawing/2014/main" id="{C5F4658D-F627-A2CF-EC11-F6E2307D54A9}"/>
              </a:ext>
            </a:extLst>
          </p:cNvPr>
          <p:cNvPicPr>
            <a:picLocks noChangeAspect="1"/>
          </p:cNvPicPr>
          <p:nvPr/>
        </p:nvPicPr>
        <p:blipFill>
          <a:blip r:embed="rId4"/>
          <a:stretch>
            <a:fillRect/>
          </a:stretch>
        </p:blipFill>
        <p:spPr>
          <a:xfrm>
            <a:off x="2955064" y="5316257"/>
            <a:ext cx="723900" cy="752475"/>
          </a:xfrm>
          <a:prstGeom prst="rect">
            <a:avLst/>
          </a:prstGeom>
        </p:spPr>
      </p:pic>
      <p:pic>
        <p:nvPicPr>
          <p:cNvPr id="15" name="Image 14">
            <a:extLst>
              <a:ext uri="{FF2B5EF4-FFF2-40B4-BE49-F238E27FC236}">
                <a16:creationId xmlns:a16="http://schemas.microsoft.com/office/drawing/2014/main" id="{009EB4CA-E0BF-A33A-215F-6C51BC28431F}"/>
              </a:ext>
            </a:extLst>
          </p:cNvPr>
          <p:cNvPicPr>
            <a:picLocks noChangeAspect="1"/>
          </p:cNvPicPr>
          <p:nvPr/>
        </p:nvPicPr>
        <p:blipFill>
          <a:blip r:embed="rId5"/>
          <a:stretch>
            <a:fillRect/>
          </a:stretch>
        </p:blipFill>
        <p:spPr>
          <a:xfrm>
            <a:off x="3812709" y="5474191"/>
            <a:ext cx="1985765" cy="594540"/>
          </a:xfrm>
          <a:prstGeom prst="rect">
            <a:avLst/>
          </a:prstGeom>
        </p:spPr>
      </p:pic>
      <p:pic>
        <p:nvPicPr>
          <p:cNvPr id="19" name="Image 18">
            <a:extLst>
              <a:ext uri="{FF2B5EF4-FFF2-40B4-BE49-F238E27FC236}">
                <a16:creationId xmlns:a16="http://schemas.microsoft.com/office/drawing/2014/main" id="{9F5012A0-CF91-CDBB-3412-268AED0AC0FC}"/>
              </a:ext>
            </a:extLst>
          </p:cNvPr>
          <p:cNvPicPr>
            <a:picLocks noChangeAspect="1"/>
          </p:cNvPicPr>
          <p:nvPr/>
        </p:nvPicPr>
        <p:blipFill rotWithShape="1">
          <a:blip r:embed="rId6"/>
          <a:srcRect t="7755"/>
          <a:stretch/>
        </p:blipFill>
        <p:spPr>
          <a:xfrm>
            <a:off x="5896946" y="5549973"/>
            <a:ext cx="628650" cy="474461"/>
          </a:xfrm>
          <a:prstGeom prst="rect">
            <a:avLst/>
          </a:prstGeom>
        </p:spPr>
      </p:pic>
      <p:sp>
        <p:nvSpPr>
          <p:cNvPr id="22" name="ZoneTexte 21">
            <a:extLst>
              <a:ext uri="{FF2B5EF4-FFF2-40B4-BE49-F238E27FC236}">
                <a16:creationId xmlns:a16="http://schemas.microsoft.com/office/drawing/2014/main" id="{EF4D3AC3-108C-3825-28FD-5DDA8D519A67}"/>
              </a:ext>
            </a:extLst>
          </p:cNvPr>
          <p:cNvSpPr txBox="1"/>
          <p:nvPr/>
        </p:nvSpPr>
        <p:spPr>
          <a:xfrm>
            <a:off x="2569724" y="2165112"/>
            <a:ext cx="1701367" cy="338554"/>
          </a:xfrm>
          <a:prstGeom prst="rect">
            <a:avLst/>
          </a:prstGeom>
          <a:noFill/>
        </p:spPr>
        <p:txBody>
          <a:bodyPr wrap="square" rtlCol="0">
            <a:spAutoFit/>
          </a:bodyPr>
          <a:lstStyle/>
          <a:p>
            <a:r>
              <a:rPr lang="fr-FR" sz="1600" dirty="0" err="1"/>
              <a:t>Trirong</a:t>
            </a:r>
            <a:r>
              <a:rPr lang="fr-FR" sz="1600" dirty="0"/>
              <a:t> : </a:t>
            </a:r>
          </a:p>
        </p:txBody>
      </p:sp>
      <p:sp>
        <p:nvSpPr>
          <p:cNvPr id="23" name="ZoneTexte 22">
            <a:extLst>
              <a:ext uri="{FF2B5EF4-FFF2-40B4-BE49-F238E27FC236}">
                <a16:creationId xmlns:a16="http://schemas.microsoft.com/office/drawing/2014/main" id="{335ED907-E66F-EED5-087E-4785EC366756}"/>
              </a:ext>
            </a:extLst>
          </p:cNvPr>
          <p:cNvSpPr txBox="1"/>
          <p:nvPr/>
        </p:nvSpPr>
        <p:spPr>
          <a:xfrm>
            <a:off x="2581356" y="2859685"/>
            <a:ext cx="2224236" cy="338554"/>
          </a:xfrm>
          <a:prstGeom prst="rect">
            <a:avLst/>
          </a:prstGeom>
          <a:noFill/>
        </p:spPr>
        <p:txBody>
          <a:bodyPr wrap="square" rtlCol="0">
            <a:spAutoFit/>
          </a:bodyPr>
          <a:lstStyle/>
          <a:p>
            <a:r>
              <a:rPr lang="fr-FR" sz="1600" dirty="0"/>
              <a:t>Mukta : </a:t>
            </a:r>
          </a:p>
        </p:txBody>
      </p:sp>
      <p:pic>
        <p:nvPicPr>
          <p:cNvPr id="32" name="Image 31">
            <a:extLst>
              <a:ext uri="{FF2B5EF4-FFF2-40B4-BE49-F238E27FC236}">
                <a16:creationId xmlns:a16="http://schemas.microsoft.com/office/drawing/2014/main" id="{B9A03BED-098B-E887-E4B0-C0FC1A1B139A}"/>
              </a:ext>
            </a:extLst>
          </p:cNvPr>
          <p:cNvPicPr>
            <a:picLocks noChangeAspect="1"/>
          </p:cNvPicPr>
          <p:nvPr/>
        </p:nvPicPr>
        <p:blipFill>
          <a:blip r:embed="rId7"/>
          <a:stretch>
            <a:fillRect/>
          </a:stretch>
        </p:blipFill>
        <p:spPr>
          <a:xfrm>
            <a:off x="3420407" y="2120042"/>
            <a:ext cx="876300" cy="390525"/>
          </a:xfrm>
          <a:prstGeom prst="rect">
            <a:avLst/>
          </a:prstGeom>
        </p:spPr>
      </p:pic>
      <p:pic>
        <p:nvPicPr>
          <p:cNvPr id="38" name="Image 37">
            <a:extLst>
              <a:ext uri="{FF2B5EF4-FFF2-40B4-BE49-F238E27FC236}">
                <a16:creationId xmlns:a16="http://schemas.microsoft.com/office/drawing/2014/main" id="{83A7B5EF-B313-3B5D-1EF6-8FFD9A7BD747}"/>
              </a:ext>
            </a:extLst>
          </p:cNvPr>
          <p:cNvPicPr>
            <a:picLocks noChangeAspect="1"/>
          </p:cNvPicPr>
          <p:nvPr/>
        </p:nvPicPr>
        <p:blipFill>
          <a:blip r:embed="rId8"/>
          <a:stretch>
            <a:fillRect/>
          </a:stretch>
        </p:blipFill>
        <p:spPr>
          <a:xfrm>
            <a:off x="4700775" y="2165112"/>
            <a:ext cx="1181100" cy="333375"/>
          </a:xfrm>
          <a:prstGeom prst="rect">
            <a:avLst/>
          </a:prstGeom>
        </p:spPr>
      </p:pic>
      <p:pic>
        <p:nvPicPr>
          <p:cNvPr id="40" name="Image 39">
            <a:extLst>
              <a:ext uri="{FF2B5EF4-FFF2-40B4-BE49-F238E27FC236}">
                <a16:creationId xmlns:a16="http://schemas.microsoft.com/office/drawing/2014/main" id="{B81B47E4-8054-2A4D-BDB4-F64B6392F7CD}"/>
              </a:ext>
            </a:extLst>
          </p:cNvPr>
          <p:cNvPicPr>
            <a:picLocks noChangeAspect="1"/>
          </p:cNvPicPr>
          <p:nvPr/>
        </p:nvPicPr>
        <p:blipFill>
          <a:blip r:embed="rId9"/>
          <a:stretch>
            <a:fillRect/>
          </a:stretch>
        </p:blipFill>
        <p:spPr>
          <a:xfrm>
            <a:off x="3625194" y="2900912"/>
            <a:ext cx="466725" cy="257175"/>
          </a:xfrm>
          <a:prstGeom prst="rect">
            <a:avLst/>
          </a:prstGeom>
        </p:spPr>
      </p:pic>
      <p:pic>
        <p:nvPicPr>
          <p:cNvPr id="42" name="Image 41">
            <a:extLst>
              <a:ext uri="{FF2B5EF4-FFF2-40B4-BE49-F238E27FC236}">
                <a16:creationId xmlns:a16="http://schemas.microsoft.com/office/drawing/2014/main" id="{B2D17A38-3405-9970-E3E2-434FDAA48DB2}"/>
              </a:ext>
            </a:extLst>
          </p:cNvPr>
          <p:cNvPicPr>
            <a:picLocks noChangeAspect="1"/>
          </p:cNvPicPr>
          <p:nvPr/>
        </p:nvPicPr>
        <p:blipFill>
          <a:blip r:embed="rId10"/>
          <a:stretch>
            <a:fillRect/>
          </a:stretch>
        </p:blipFill>
        <p:spPr>
          <a:xfrm>
            <a:off x="4661950" y="2856045"/>
            <a:ext cx="2038350" cy="419100"/>
          </a:xfrm>
          <a:prstGeom prst="rect">
            <a:avLst/>
          </a:prstGeom>
        </p:spPr>
      </p:pic>
    </p:spTree>
    <p:extLst>
      <p:ext uri="{BB962C8B-B14F-4D97-AF65-F5344CB8AC3E}">
        <p14:creationId xmlns:p14="http://schemas.microsoft.com/office/powerpoint/2010/main" val="145450882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TotalTime>
  <Words>1033</Words>
  <Application>Microsoft Office PowerPoint</Application>
  <PresentationFormat>Grand écran</PresentationFormat>
  <Paragraphs>326</Paragraphs>
  <Slides>11</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Calibri Light</vt:lpstr>
      <vt:lpstr>Sagona</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Adele Dubois</dc:creator>
  <cp:lastModifiedBy>Adele Dubois</cp:lastModifiedBy>
  <cp:revision>34</cp:revision>
  <dcterms:created xsi:type="dcterms:W3CDTF">2023-09-25T20:35:11Z</dcterms:created>
  <dcterms:modified xsi:type="dcterms:W3CDTF">2023-11-07T18:39:36Z</dcterms:modified>
</cp:coreProperties>
</file>