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7" r:id="rId5"/>
    <p:sldId id="260" r:id="rId6"/>
    <p:sldId id="263" r:id="rId7"/>
    <p:sldId id="265" r:id="rId8"/>
    <p:sldId id="261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350"/>
    <a:srgbClr val="D9777F"/>
    <a:srgbClr val="D923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8.png"/><Relationship Id="rId7" Type="http://schemas.openxmlformats.org/officeDocument/2006/relationships/image" Target="../media/image2.jp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.jp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504791" y="1741997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455255" y="1751439"/>
            <a:ext cx="1734414" cy="111958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4350"/>
                </a:solidFill>
                <a:latin typeface="Sagona" panose="02010004040101010103" pitchFamily="2" charset="0"/>
              </a:rPr>
              <a:t>Véhicules d’occasion à vendre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90" y="5753980"/>
            <a:ext cx="9198059" cy="1119587"/>
          </a:xfrm>
          <a:prstGeom prst="roundRect">
            <a:avLst/>
          </a:prstGeom>
          <a:noFill/>
          <a:ln>
            <a:solidFill>
              <a:srgbClr val="D97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D92332"/>
                </a:solidFill>
              </a:rPr>
              <a:t>31 Rue des Voitures – 75000 Paris</a:t>
            </a:r>
          </a:p>
          <a:p>
            <a:pPr algn="ctr"/>
            <a:endParaRPr lang="fr-FR" sz="1050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Lundi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 	Jeudi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Mardi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Vendredi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Mercredi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Samedi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F473-5DC0-4BA2-C0AF-D3C887869701}"/>
              </a:ext>
            </a:extLst>
          </p:cNvPr>
          <p:cNvSpPr/>
          <p:nvPr/>
        </p:nvSpPr>
        <p:spPr>
          <a:xfrm>
            <a:off x="9422466" y="6317176"/>
            <a:ext cx="2810504" cy="42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D92332"/>
                </a:solidFill>
                <a:latin typeface="Sagona" panose="02010004040101010103" pitchFamily="2" charset="0"/>
              </a:rPr>
              <a:t>01 02 03 04 05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531D0F-D43E-04D8-26F6-F34C1997AABE}"/>
              </a:ext>
            </a:extLst>
          </p:cNvPr>
          <p:cNvSpPr/>
          <p:nvPr/>
        </p:nvSpPr>
        <p:spPr>
          <a:xfrm>
            <a:off x="9413998" y="3216292"/>
            <a:ext cx="1773247" cy="134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rgbClr val="D92332"/>
                </a:solidFill>
              </a:rPr>
              <a:t>Lorem ipsum </a:t>
            </a:r>
            <a:r>
              <a:rPr lang="fr-FR" sz="1000" i="1" dirty="0" err="1">
                <a:solidFill>
                  <a:srgbClr val="D92332"/>
                </a:solidFill>
              </a:rPr>
              <a:t>dolor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sit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amet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consectetur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adipiscing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elit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sed</a:t>
            </a:r>
            <a:r>
              <a:rPr lang="fr-FR" sz="1000" i="1" dirty="0">
                <a:solidFill>
                  <a:srgbClr val="D92332"/>
                </a:solidFill>
              </a:rPr>
              <a:t> do </a:t>
            </a:r>
            <a:r>
              <a:rPr lang="fr-FR" sz="1000" i="1" dirty="0" err="1">
                <a:solidFill>
                  <a:srgbClr val="D92332"/>
                </a:solidFill>
              </a:rPr>
              <a:t>eiusmod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tempor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incididunt</a:t>
            </a:r>
            <a:r>
              <a:rPr lang="fr-FR" sz="1000" i="1" dirty="0">
                <a:solidFill>
                  <a:srgbClr val="D92332"/>
                </a:solidFill>
              </a:rPr>
              <a:t> ut </a:t>
            </a:r>
            <a:r>
              <a:rPr lang="fr-FR" sz="1000" i="1" dirty="0" err="1">
                <a:solidFill>
                  <a:srgbClr val="D92332"/>
                </a:solidFill>
              </a:rPr>
              <a:t>labore</a:t>
            </a:r>
            <a:r>
              <a:rPr lang="fr-FR" sz="1000" i="1" dirty="0">
                <a:solidFill>
                  <a:srgbClr val="D92332"/>
                </a:solidFill>
              </a:rPr>
              <a:t> et </a:t>
            </a:r>
            <a:r>
              <a:rPr lang="fr-FR" sz="1000" i="1" dirty="0" err="1">
                <a:solidFill>
                  <a:srgbClr val="D92332"/>
                </a:solidFill>
              </a:rPr>
              <a:t>dolore</a:t>
            </a:r>
            <a:r>
              <a:rPr lang="fr-FR" sz="1000" i="1" dirty="0">
                <a:solidFill>
                  <a:srgbClr val="D92332"/>
                </a:solidFill>
              </a:rPr>
              <a:t> magna </a:t>
            </a:r>
            <a:r>
              <a:rPr lang="fr-FR" sz="1000" i="1" dirty="0" err="1">
                <a:solidFill>
                  <a:srgbClr val="D92332"/>
                </a:solidFill>
              </a:rPr>
              <a:t>aliqua</a:t>
            </a:r>
            <a:r>
              <a:rPr lang="fr-FR" sz="1000" i="1" dirty="0">
                <a:solidFill>
                  <a:srgbClr val="D92332"/>
                </a:solidFill>
              </a:rPr>
              <a:t>.</a:t>
            </a: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</p:txBody>
      </p:sp>
      <p:sp>
        <p:nvSpPr>
          <p:cNvPr id="54" name="Étoile : 5 branches 53">
            <a:extLst>
              <a:ext uri="{FF2B5EF4-FFF2-40B4-BE49-F238E27FC236}">
                <a16:creationId xmlns:a16="http://schemas.microsoft.com/office/drawing/2014/main" id="{E21E9F99-1A4E-6774-8868-17C30F7B5E41}"/>
              </a:ext>
            </a:extLst>
          </p:cNvPr>
          <p:cNvSpPr/>
          <p:nvPr/>
        </p:nvSpPr>
        <p:spPr>
          <a:xfrm flipH="1">
            <a:off x="10018463" y="416574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 : 5 branches 54">
            <a:extLst>
              <a:ext uri="{FF2B5EF4-FFF2-40B4-BE49-F238E27FC236}">
                <a16:creationId xmlns:a16="http://schemas.microsoft.com/office/drawing/2014/main" id="{7F4F1054-020D-D54D-AB94-5EBFBD242FC5}"/>
              </a:ext>
            </a:extLst>
          </p:cNvPr>
          <p:cNvSpPr/>
          <p:nvPr/>
        </p:nvSpPr>
        <p:spPr>
          <a:xfrm flipH="1">
            <a:off x="10597074" y="4165638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 : 5 branches 55">
            <a:extLst>
              <a:ext uri="{FF2B5EF4-FFF2-40B4-BE49-F238E27FC236}">
                <a16:creationId xmlns:a16="http://schemas.microsoft.com/office/drawing/2014/main" id="{DB1A04A9-F25E-4651-DCFE-6A23F5AD943E}"/>
              </a:ext>
            </a:extLst>
          </p:cNvPr>
          <p:cNvSpPr/>
          <p:nvPr/>
        </p:nvSpPr>
        <p:spPr>
          <a:xfrm flipH="1">
            <a:off x="10419866" y="4165638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Étoile : 5 branches 56">
            <a:extLst>
              <a:ext uri="{FF2B5EF4-FFF2-40B4-BE49-F238E27FC236}">
                <a16:creationId xmlns:a16="http://schemas.microsoft.com/office/drawing/2014/main" id="{576F2E0A-DFA1-A947-6E4A-6B1EE582CCFB}"/>
              </a:ext>
            </a:extLst>
          </p:cNvPr>
          <p:cNvSpPr/>
          <p:nvPr/>
        </p:nvSpPr>
        <p:spPr>
          <a:xfrm flipH="1">
            <a:off x="9844966" y="4165638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5621F4ED-E74D-632E-6BB3-F95C726FB50C}"/>
              </a:ext>
            </a:extLst>
          </p:cNvPr>
          <p:cNvSpPr/>
          <p:nvPr/>
        </p:nvSpPr>
        <p:spPr>
          <a:xfrm flipH="1">
            <a:off x="10214721" y="4165743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DA289F-FF00-8A62-C7C1-92854D3D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" y="22234"/>
            <a:ext cx="3018486" cy="1263705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31E784A-4501-8AC2-A6B6-F71C00E1ACC6}"/>
              </a:ext>
            </a:extLst>
          </p:cNvPr>
          <p:cNvSpPr/>
          <p:nvPr/>
        </p:nvSpPr>
        <p:spPr>
          <a:xfrm>
            <a:off x="2698810" y="1741997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E4C62E9-40A0-B25F-C184-A1C74324CC64}"/>
              </a:ext>
            </a:extLst>
          </p:cNvPr>
          <p:cNvSpPr/>
          <p:nvPr/>
        </p:nvSpPr>
        <p:spPr>
          <a:xfrm>
            <a:off x="2719645" y="3551726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9D4C22F-374D-DE13-EC7A-25CE586282AE}"/>
              </a:ext>
            </a:extLst>
          </p:cNvPr>
          <p:cNvSpPr/>
          <p:nvPr/>
        </p:nvSpPr>
        <p:spPr>
          <a:xfrm>
            <a:off x="4886624" y="1751438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D7C46F6-8A01-0A98-4240-75FFDE44E2CA}"/>
              </a:ext>
            </a:extLst>
          </p:cNvPr>
          <p:cNvSpPr/>
          <p:nvPr/>
        </p:nvSpPr>
        <p:spPr>
          <a:xfrm>
            <a:off x="4933849" y="3551726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91452D-4DDE-CD7C-794B-87F2509E5E50}"/>
              </a:ext>
            </a:extLst>
          </p:cNvPr>
          <p:cNvSpPr/>
          <p:nvPr/>
        </p:nvSpPr>
        <p:spPr>
          <a:xfrm>
            <a:off x="504790" y="3571187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pic>
        <p:nvPicPr>
          <p:cNvPr id="36" name="Image 35" descr="Une image contenant roue, ciel, pneu, véhicule&#10;&#10;Description générée automatiquement">
            <a:extLst>
              <a:ext uri="{FF2B5EF4-FFF2-40B4-BE49-F238E27FC236}">
                <a16:creationId xmlns:a16="http://schemas.microsoft.com/office/drawing/2014/main" id="{50D387CF-CD6A-FBA7-8AA1-7A8F35865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58" y="1616771"/>
            <a:ext cx="955603" cy="711887"/>
          </a:xfrm>
          <a:prstGeom prst="rect">
            <a:avLst/>
          </a:prstGeom>
        </p:spPr>
      </p:pic>
      <p:pic>
        <p:nvPicPr>
          <p:cNvPr id="38" name="Image 37" descr="Une image contenant plein air, véhicule, Véhicule terrestre, ciel&#10;&#10;Description générée automatiquement">
            <a:extLst>
              <a:ext uri="{FF2B5EF4-FFF2-40B4-BE49-F238E27FC236}">
                <a16:creationId xmlns:a16="http://schemas.microsoft.com/office/drawing/2014/main" id="{23E9BDAE-C604-2F3B-B721-6CC5142E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62" y="1612301"/>
            <a:ext cx="1017186" cy="711887"/>
          </a:xfrm>
          <a:prstGeom prst="rect">
            <a:avLst/>
          </a:prstGeom>
        </p:spPr>
      </p:pic>
      <p:pic>
        <p:nvPicPr>
          <p:cNvPr id="40" name="Image 39" descr="Une image contenant véhicule, Véhicule terrestre, roue, bâtiment&#10;&#10;Description générée automatiquement">
            <a:extLst>
              <a:ext uri="{FF2B5EF4-FFF2-40B4-BE49-F238E27FC236}">
                <a16:creationId xmlns:a16="http://schemas.microsoft.com/office/drawing/2014/main" id="{BA72D810-04D0-546B-B023-C7F437C6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56" y="2312006"/>
            <a:ext cx="955603" cy="636820"/>
          </a:xfrm>
          <a:prstGeom prst="rect">
            <a:avLst/>
          </a:prstGeom>
        </p:spPr>
      </p:pic>
      <p:pic>
        <p:nvPicPr>
          <p:cNvPr id="42" name="Image 41" descr="Une image contenant roue, véhicule, Véhicule terrestre, Véhicule de luxe&#10;&#10;Description générée automatiquement">
            <a:extLst>
              <a:ext uri="{FF2B5EF4-FFF2-40B4-BE49-F238E27FC236}">
                <a16:creationId xmlns:a16="http://schemas.microsoft.com/office/drawing/2014/main" id="{47287453-2022-5380-3E20-8DC0B508E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4707" y="2317566"/>
            <a:ext cx="1026540" cy="6840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1CCB32B-B107-F19C-F373-CBDAB8E47451}"/>
              </a:ext>
            </a:extLst>
          </p:cNvPr>
          <p:cNvSpPr/>
          <p:nvPr/>
        </p:nvSpPr>
        <p:spPr>
          <a:xfrm>
            <a:off x="7649219" y="3242955"/>
            <a:ext cx="1773247" cy="134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rgbClr val="D92332"/>
                </a:solidFill>
              </a:rPr>
              <a:t>Lorem ipsum </a:t>
            </a:r>
            <a:r>
              <a:rPr lang="fr-FR" sz="1000" i="1" dirty="0" err="1">
                <a:solidFill>
                  <a:srgbClr val="D92332"/>
                </a:solidFill>
              </a:rPr>
              <a:t>dolor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sit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amet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consectetur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adipiscing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elit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sed</a:t>
            </a:r>
            <a:r>
              <a:rPr lang="fr-FR" sz="1000" i="1" dirty="0">
                <a:solidFill>
                  <a:srgbClr val="D92332"/>
                </a:solidFill>
              </a:rPr>
              <a:t> do </a:t>
            </a:r>
            <a:r>
              <a:rPr lang="fr-FR" sz="1000" i="1" dirty="0" err="1">
                <a:solidFill>
                  <a:srgbClr val="D92332"/>
                </a:solidFill>
              </a:rPr>
              <a:t>eiusmod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tempor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incididunt</a:t>
            </a:r>
            <a:r>
              <a:rPr lang="fr-FR" sz="1000" i="1" dirty="0">
                <a:solidFill>
                  <a:srgbClr val="D92332"/>
                </a:solidFill>
              </a:rPr>
              <a:t> ut </a:t>
            </a:r>
            <a:r>
              <a:rPr lang="fr-FR" sz="1000" i="1" dirty="0" err="1">
                <a:solidFill>
                  <a:srgbClr val="D92332"/>
                </a:solidFill>
              </a:rPr>
              <a:t>labore</a:t>
            </a:r>
            <a:r>
              <a:rPr lang="fr-FR" sz="1000" i="1" dirty="0">
                <a:solidFill>
                  <a:srgbClr val="D92332"/>
                </a:solidFill>
              </a:rPr>
              <a:t> et </a:t>
            </a:r>
            <a:r>
              <a:rPr lang="fr-FR" sz="1000" i="1" dirty="0" err="1">
                <a:solidFill>
                  <a:srgbClr val="D92332"/>
                </a:solidFill>
              </a:rPr>
              <a:t>dolore</a:t>
            </a:r>
            <a:r>
              <a:rPr lang="fr-FR" sz="1000" i="1" dirty="0">
                <a:solidFill>
                  <a:srgbClr val="D92332"/>
                </a:solidFill>
              </a:rPr>
              <a:t> magna </a:t>
            </a:r>
            <a:r>
              <a:rPr lang="fr-FR" sz="1000" i="1" dirty="0" err="1">
                <a:solidFill>
                  <a:srgbClr val="D92332"/>
                </a:solidFill>
              </a:rPr>
              <a:t>aliqua</a:t>
            </a:r>
            <a:r>
              <a:rPr lang="fr-FR" sz="1000" i="1" dirty="0">
                <a:solidFill>
                  <a:srgbClr val="D92332"/>
                </a:solidFill>
              </a:rPr>
              <a:t>.</a:t>
            </a: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</p:txBody>
      </p:sp>
      <p:sp>
        <p:nvSpPr>
          <p:cNvPr id="44" name="Étoile : 5 branches 43">
            <a:extLst>
              <a:ext uri="{FF2B5EF4-FFF2-40B4-BE49-F238E27FC236}">
                <a16:creationId xmlns:a16="http://schemas.microsoft.com/office/drawing/2014/main" id="{25ABD5A1-791E-9572-77FF-707761250291}"/>
              </a:ext>
            </a:extLst>
          </p:cNvPr>
          <p:cNvSpPr/>
          <p:nvPr/>
        </p:nvSpPr>
        <p:spPr>
          <a:xfrm flipH="1">
            <a:off x="8253684" y="4192404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 : 5 branches 44">
            <a:extLst>
              <a:ext uri="{FF2B5EF4-FFF2-40B4-BE49-F238E27FC236}">
                <a16:creationId xmlns:a16="http://schemas.microsoft.com/office/drawing/2014/main" id="{E5DB526E-6DBE-D444-7D45-EEDD583C07DA}"/>
              </a:ext>
            </a:extLst>
          </p:cNvPr>
          <p:cNvSpPr/>
          <p:nvPr/>
        </p:nvSpPr>
        <p:spPr>
          <a:xfrm flipH="1">
            <a:off x="8832295" y="419230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Étoile : 5 branches 45">
            <a:extLst>
              <a:ext uri="{FF2B5EF4-FFF2-40B4-BE49-F238E27FC236}">
                <a16:creationId xmlns:a16="http://schemas.microsoft.com/office/drawing/2014/main" id="{F3A2238C-624E-B8A7-DAEB-DCDCC09DD943}"/>
              </a:ext>
            </a:extLst>
          </p:cNvPr>
          <p:cNvSpPr/>
          <p:nvPr/>
        </p:nvSpPr>
        <p:spPr>
          <a:xfrm flipH="1">
            <a:off x="8655087" y="419230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toile : 5 branches 46">
            <a:extLst>
              <a:ext uri="{FF2B5EF4-FFF2-40B4-BE49-F238E27FC236}">
                <a16:creationId xmlns:a16="http://schemas.microsoft.com/office/drawing/2014/main" id="{210F5BDD-ABC5-9A30-2317-C63FF15E5777}"/>
              </a:ext>
            </a:extLst>
          </p:cNvPr>
          <p:cNvSpPr/>
          <p:nvPr/>
        </p:nvSpPr>
        <p:spPr>
          <a:xfrm flipH="1">
            <a:off x="8080187" y="419230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Étoile : 5 branches 60">
            <a:extLst>
              <a:ext uri="{FF2B5EF4-FFF2-40B4-BE49-F238E27FC236}">
                <a16:creationId xmlns:a16="http://schemas.microsoft.com/office/drawing/2014/main" id="{2C0F4DD9-AE6E-7EBA-B10A-176CD1D95C16}"/>
              </a:ext>
            </a:extLst>
          </p:cNvPr>
          <p:cNvSpPr/>
          <p:nvPr/>
        </p:nvSpPr>
        <p:spPr>
          <a:xfrm flipH="1">
            <a:off x="8449942" y="4192406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FB6B375-988D-2DCB-E9BB-F8E1E22AF48F}"/>
              </a:ext>
            </a:extLst>
          </p:cNvPr>
          <p:cNvSpPr/>
          <p:nvPr/>
        </p:nvSpPr>
        <p:spPr>
          <a:xfrm>
            <a:off x="8731287" y="4709596"/>
            <a:ext cx="1611020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 un commentaire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50F15D4-4A18-AEC4-C81D-47399A500A73}"/>
              </a:ext>
            </a:extLst>
          </p:cNvPr>
          <p:cNvSpPr/>
          <p:nvPr/>
        </p:nvSpPr>
        <p:spPr>
          <a:xfrm>
            <a:off x="9746258" y="5738652"/>
            <a:ext cx="2089521" cy="48974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2C6A5227-DDA9-177C-CA59-15194FFF5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7208" y="0"/>
            <a:ext cx="914792" cy="8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AFB5BA-DCEA-7E45-EA57-8827D00B20DE}"/>
              </a:ext>
            </a:extLst>
          </p:cNvPr>
          <p:cNvSpPr/>
          <p:nvPr/>
        </p:nvSpPr>
        <p:spPr>
          <a:xfrm>
            <a:off x="4785231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63D8D-123B-3C77-D6FD-53BBEF21E7B2}"/>
              </a:ext>
            </a:extLst>
          </p:cNvPr>
          <p:cNvSpPr/>
          <p:nvPr/>
        </p:nvSpPr>
        <p:spPr>
          <a:xfrm>
            <a:off x="6968486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24" name="Tableau 21">
            <a:extLst>
              <a:ext uri="{FF2B5EF4-FFF2-40B4-BE49-F238E27FC236}">
                <a16:creationId xmlns:a16="http://schemas.microsoft.com/office/drawing/2014/main" id="{75FD5AA1-8915-D68C-BDE5-E9F889E1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21135"/>
              </p:ext>
            </p:extLst>
          </p:nvPr>
        </p:nvGraphicFramePr>
        <p:xfrm>
          <a:off x="5068412" y="1985860"/>
          <a:ext cx="26298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CBE2FD-B781-6ABE-05CC-E01D37AEB15D}"/>
              </a:ext>
            </a:extLst>
          </p:cNvPr>
          <p:cNvSpPr/>
          <p:nvPr/>
        </p:nvSpPr>
        <p:spPr>
          <a:xfrm>
            <a:off x="5890754" y="3894847"/>
            <a:ext cx="985166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19D99-378F-B53B-22D3-B4F209BC70C6}"/>
              </a:ext>
            </a:extLst>
          </p:cNvPr>
          <p:cNvSpPr/>
          <p:nvPr/>
        </p:nvSpPr>
        <p:spPr>
          <a:xfrm>
            <a:off x="1644244" y="1737433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4C885-8775-16E5-01FD-39290D3580BC}"/>
              </a:ext>
            </a:extLst>
          </p:cNvPr>
          <p:cNvSpPr/>
          <p:nvPr/>
        </p:nvSpPr>
        <p:spPr>
          <a:xfrm>
            <a:off x="1644243" y="2456571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DDE97-E856-F9B2-9FDE-3C574DC80FC4}"/>
              </a:ext>
            </a:extLst>
          </p:cNvPr>
          <p:cNvSpPr/>
          <p:nvPr/>
        </p:nvSpPr>
        <p:spPr>
          <a:xfrm>
            <a:off x="1644242" y="3175709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65336-051C-33BA-0659-571F9DADA538}"/>
              </a:ext>
            </a:extLst>
          </p:cNvPr>
          <p:cNvSpPr/>
          <p:nvPr/>
        </p:nvSpPr>
        <p:spPr>
          <a:xfrm>
            <a:off x="1644241" y="3910586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3647-C8C4-F8CD-DE36-8B25925AD641}"/>
              </a:ext>
            </a:extLst>
          </p:cNvPr>
          <p:cNvSpPr/>
          <p:nvPr/>
        </p:nvSpPr>
        <p:spPr>
          <a:xfrm>
            <a:off x="1644240" y="4613985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74CB7-C292-3A48-BFD5-F5A6AE851687}"/>
              </a:ext>
            </a:extLst>
          </p:cNvPr>
          <p:cNvSpPr/>
          <p:nvPr/>
        </p:nvSpPr>
        <p:spPr>
          <a:xfrm>
            <a:off x="165269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2DCDFB-4AEC-DD54-DFCF-7F4C03005624}"/>
              </a:ext>
            </a:extLst>
          </p:cNvPr>
          <p:cNvGrpSpPr/>
          <p:nvPr/>
        </p:nvGrpSpPr>
        <p:grpSpPr>
          <a:xfrm>
            <a:off x="1644240" y="854662"/>
            <a:ext cx="738230" cy="661746"/>
            <a:chOff x="100668" y="125820"/>
            <a:chExt cx="1602297" cy="66174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1C41D7F-1B82-DC2F-8FB0-7236FF510D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68ED6974-DE50-ED32-4FCE-5C4DF69F0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0C2F9-8FB3-A7A1-4EC8-BF15966CF960}"/>
              </a:ext>
            </a:extLst>
          </p:cNvPr>
          <p:cNvSpPr/>
          <p:nvPr/>
        </p:nvSpPr>
        <p:spPr>
          <a:xfrm>
            <a:off x="5068412" y="871072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6B3C740-FB86-3F6E-CF94-D9313459F569}"/>
              </a:ext>
            </a:extLst>
          </p:cNvPr>
          <p:cNvGrpSpPr/>
          <p:nvPr/>
        </p:nvGrpSpPr>
        <p:grpSpPr>
          <a:xfrm>
            <a:off x="5059959" y="871071"/>
            <a:ext cx="738230" cy="661746"/>
            <a:chOff x="100668" y="125820"/>
            <a:chExt cx="1602297" cy="661746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AE2795A-7588-0445-1274-B4A04EA635D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0C439F8-EA22-5145-8EB3-46C49EB4C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803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#fa8282</a:t>
            </a:r>
          </a:p>
          <a:p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007361" y="3421973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670016" y="5229421"/>
            <a:ext cx="953590" cy="33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D92332"/>
                </a:solidFill>
              </a:rPr>
              <a:t>Page 1/2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A72D329-0C4E-61A9-582B-9DA009BB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" y="22234"/>
            <a:ext cx="2842317" cy="118995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A157A4-88F8-3115-0FCA-B2DF6D3D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208" y="0"/>
            <a:ext cx="914792" cy="868277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DAFC255-2F8C-8E02-858E-3B743E0D8DE6}"/>
              </a:ext>
            </a:extLst>
          </p:cNvPr>
          <p:cNvSpPr/>
          <p:nvPr/>
        </p:nvSpPr>
        <p:spPr>
          <a:xfrm>
            <a:off x="1437912" y="4851398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48" name="Image 47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47344B12-1596-8956-5909-A9E4960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0" y="1937630"/>
            <a:ext cx="2251751" cy="148434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BBA2F43-4B3B-2452-D3A9-300A3E99BE3F}"/>
              </a:ext>
            </a:extLst>
          </p:cNvPr>
          <p:cNvSpPr/>
          <p:nvPr/>
        </p:nvSpPr>
        <p:spPr>
          <a:xfrm>
            <a:off x="3661046" y="3421973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1DE9307-9B20-0481-F6A7-6F439EF366BA}"/>
              </a:ext>
            </a:extLst>
          </p:cNvPr>
          <p:cNvSpPr/>
          <p:nvPr/>
        </p:nvSpPr>
        <p:spPr>
          <a:xfrm>
            <a:off x="4091597" y="4851398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51" name="Image 50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8A604317-6F6C-A602-40DC-7277E3970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45" y="1937630"/>
            <a:ext cx="2251751" cy="148434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A4BB8C1-0611-AF47-611B-9F4B7C758DA9}"/>
              </a:ext>
            </a:extLst>
          </p:cNvPr>
          <p:cNvSpPr/>
          <p:nvPr/>
        </p:nvSpPr>
        <p:spPr>
          <a:xfrm>
            <a:off x="6301492" y="3429000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113D33C7-F35C-55EE-4DAD-88926CD09BCC}"/>
              </a:ext>
            </a:extLst>
          </p:cNvPr>
          <p:cNvSpPr/>
          <p:nvPr/>
        </p:nvSpPr>
        <p:spPr>
          <a:xfrm>
            <a:off x="6732043" y="4858425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54" name="Image 53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C5A1F9EC-8712-E64F-CE29-1166AED23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91" y="1944657"/>
            <a:ext cx="2251751" cy="148434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3DA5D6E-BD17-EACA-9416-53357F98FA65}"/>
              </a:ext>
            </a:extLst>
          </p:cNvPr>
          <p:cNvSpPr/>
          <p:nvPr/>
        </p:nvSpPr>
        <p:spPr>
          <a:xfrm>
            <a:off x="8904461" y="3421973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58ED481-D974-9982-2CCA-E571D4BA981C}"/>
              </a:ext>
            </a:extLst>
          </p:cNvPr>
          <p:cNvSpPr/>
          <p:nvPr/>
        </p:nvSpPr>
        <p:spPr>
          <a:xfrm>
            <a:off x="9335012" y="4851398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60" name="Image 59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C37D8DBE-0960-64D6-00BF-E98E882ED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60" y="1937630"/>
            <a:ext cx="2251751" cy="1484343"/>
          </a:xfrm>
          <a:prstGeom prst="rect">
            <a:avLst/>
          </a:prstGeom>
        </p:spPr>
      </p:pic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358B1BA-8169-C7AE-2097-8398021D2DD2}"/>
              </a:ext>
            </a:extLst>
          </p:cNvPr>
          <p:cNvSpPr/>
          <p:nvPr/>
        </p:nvSpPr>
        <p:spPr>
          <a:xfrm>
            <a:off x="-8390" y="5753980"/>
            <a:ext cx="9198059" cy="1119587"/>
          </a:xfrm>
          <a:prstGeom prst="roundRect">
            <a:avLst/>
          </a:prstGeom>
          <a:noFill/>
          <a:ln>
            <a:solidFill>
              <a:srgbClr val="D97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D92332"/>
                </a:solidFill>
              </a:rPr>
              <a:t>31 Rue des Voitures – 75000 Paris</a:t>
            </a:r>
          </a:p>
          <a:p>
            <a:pPr algn="ctr"/>
            <a:endParaRPr lang="fr-FR" sz="1050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Lundi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 	Jeudi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Mardi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Vendredi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Mercredi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Samedi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8F233-AA38-07D5-06AB-9EE3AA146481}"/>
              </a:ext>
            </a:extLst>
          </p:cNvPr>
          <p:cNvSpPr/>
          <p:nvPr/>
        </p:nvSpPr>
        <p:spPr>
          <a:xfrm>
            <a:off x="9422466" y="6317176"/>
            <a:ext cx="2810504" cy="42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D92332"/>
                </a:solidFill>
                <a:latin typeface="Sagona" panose="02010004040101010103" pitchFamily="2" charset="0"/>
              </a:rPr>
              <a:t>01 02 03 04 05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202D17F-19FC-D4DA-9EBA-810DA7C07C2E}"/>
              </a:ext>
            </a:extLst>
          </p:cNvPr>
          <p:cNvSpPr/>
          <p:nvPr/>
        </p:nvSpPr>
        <p:spPr>
          <a:xfrm>
            <a:off x="9746258" y="5738652"/>
            <a:ext cx="2089521" cy="48974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AA5C4-2C8F-37DD-DFA7-07261C6087A5}"/>
              </a:ext>
            </a:extLst>
          </p:cNvPr>
          <p:cNvSpPr/>
          <p:nvPr/>
        </p:nvSpPr>
        <p:spPr>
          <a:xfrm>
            <a:off x="989824" y="1415181"/>
            <a:ext cx="4749739" cy="389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>
                <a:solidFill>
                  <a:srgbClr val="D92332"/>
                </a:solidFill>
              </a:rPr>
              <a:t>Accueil / Voitures d’occasions</a:t>
            </a:r>
          </a:p>
        </p:txBody>
      </p: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du véhicule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Sed ut </a:t>
            </a:r>
            <a:r>
              <a:rPr lang="fr-FR" sz="1400" i="1" dirty="0" err="1"/>
              <a:t>perspiciatis</a:t>
            </a:r>
            <a:r>
              <a:rPr lang="fr-FR" sz="1400" i="1" dirty="0"/>
              <a:t> </a:t>
            </a:r>
            <a:r>
              <a:rPr lang="fr-FR" sz="1400" i="1" dirty="0" err="1"/>
              <a:t>unde</a:t>
            </a:r>
            <a:r>
              <a:rPr lang="fr-FR" sz="1400" i="1" dirty="0"/>
              <a:t> </a:t>
            </a:r>
            <a:r>
              <a:rPr lang="fr-FR" sz="1400" i="1" dirty="0" err="1"/>
              <a:t>omnis</a:t>
            </a:r>
            <a:r>
              <a:rPr lang="fr-FR" sz="1400" i="1" dirty="0"/>
              <a:t> </a:t>
            </a:r>
            <a:r>
              <a:rPr lang="fr-FR" sz="1400" i="1" dirty="0" err="1"/>
              <a:t>iste</a:t>
            </a:r>
            <a:r>
              <a:rPr lang="fr-FR" sz="1400" i="1" dirty="0"/>
              <a:t> </a:t>
            </a:r>
            <a:r>
              <a:rPr lang="fr-FR" sz="1400" i="1" dirty="0" err="1"/>
              <a:t>natus</a:t>
            </a:r>
            <a:r>
              <a:rPr lang="fr-FR" sz="1400" i="1" dirty="0"/>
              <a:t> </a:t>
            </a:r>
            <a:r>
              <a:rPr lang="fr-FR" sz="1400" i="1" dirty="0" err="1"/>
              <a:t>error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accusantium</a:t>
            </a:r>
            <a:r>
              <a:rPr lang="fr-FR" sz="1400" i="1" dirty="0"/>
              <a:t> </a:t>
            </a:r>
            <a:r>
              <a:rPr lang="fr-FR" sz="1400" i="1" dirty="0" err="1"/>
              <a:t>doloremque</a:t>
            </a:r>
            <a:r>
              <a:rPr lang="fr-FR" sz="1400" i="1" dirty="0"/>
              <a:t> </a:t>
            </a:r>
            <a:r>
              <a:rPr lang="fr-FR" sz="1400" i="1" dirty="0" err="1"/>
              <a:t>laudantium</a:t>
            </a:r>
            <a:r>
              <a:rPr lang="fr-FR" sz="1400" i="1" dirty="0"/>
              <a:t>, </a:t>
            </a:r>
            <a:r>
              <a:rPr lang="fr-FR" sz="1400" i="1" dirty="0" err="1"/>
              <a:t>totam</a:t>
            </a:r>
            <a:r>
              <a:rPr lang="fr-FR" sz="1400" i="1" dirty="0"/>
              <a:t> rem </a:t>
            </a:r>
            <a:r>
              <a:rPr lang="fr-FR" sz="1400" i="1" dirty="0" err="1"/>
              <a:t>aperiam</a:t>
            </a:r>
            <a:r>
              <a:rPr lang="fr-FR" sz="1400" i="1" dirty="0"/>
              <a:t>, </a:t>
            </a:r>
            <a:r>
              <a:rPr lang="fr-FR" sz="1400" i="1" dirty="0" err="1"/>
              <a:t>eaque</a:t>
            </a:r>
            <a:r>
              <a:rPr lang="fr-FR" sz="1400" i="1" dirty="0"/>
              <a:t> </a:t>
            </a:r>
            <a:r>
              <a:rPr lang="fr-FR" sz="1400" i="1" dirty="0" err="1"/>
              <a:t>ipsa</a:t>
            </a:r>
            <a:r>
              <a:rPr lang="fr-FR" sz="1400" i="1" dirty="0"/>
              <a:t> </a:t>
            </a:r>
            <a:r>
              <a:rPr lang="fr-FR" sz="1400" i="1" dirty="0" err="1"/>
              <a:t>quae</a:t>
            </a:r>
            <a:r>
              <a:rPr lang="fr-FR" sz="1400" i="1" dirty="0"/>
              <a:t> ab </a:t>
            </a:r>
            <a:r>
              <a:rPr lang="fr-FR" sz="1400" i="1" dirty="0" err="1"/>
              <a:t>illo</a:t>
            </a:r>
            <a:r>
              <a:rPr lang="fr-FR" sz="1400" i="1" dirty="0"/>
              <a:t> </a:t>
            </a:r>
            <a:r>
              <a:rPr lang="fr-FR" sz="1400" i="1" dirty="0" err="1"/>
              <a:t>inventore</a:t>
            </a:r>
            <a:r>
              <a:rPr lang="fr-FR" sz="1400" i="1" dirty="0"/>
              <a:t> </a:t>
            </a:r>
            <a:r>
              <a:rPr lang="fr-FR" sz="1400" i="1" dirty="0" err="1"/>
              <a:t>veritatis</a:t>
            </a:r>
            <a:r>
              <a:rPr lang="fr-FR" sz="1400" i="1" dirty="0"/>
              <a:t> et quasi </a:t>
            </a:r>
            <a:r>
              <a:rPr lang="fr-FR" sz="1400" i="1" dirty="0" err="1"/>
              <a:t>architecto</a:t>
            </a:r>
            <a:r>
              <a:rPr lang="fr-FR" sz="1400" i="1" dirty="0"/>
              <a:t> </a:t>
            </a:r>
            <a:r>
              <a:rPr lang="fr-FR" sz="1400" i="1" dirty="0" err="1"/>
              <a:t>beatae</a:t>
            </a:r>
            <a:r>
              <a:rPr lang="fr-FR" sz="1400" i="1" dirty="0"/>
              <a:t> vitae dicta </a:t>
            </a:r>
            <a:r>
              <a:rPr lang="fr-FR" sz="1400" i="1" dirty="0" err="1"/>
              <a:t>sunt</a:t>
            </a:r>
            <a:r>
              <a:rPr lang="fr-FR" sz="1400" i="1" dirty="0"/>
              <a:t> </a:t>
            </a:r>
            <a:r>
              <a:rPr lang="fr-FR" sz="1400" i="1" dirty="0" err="1"/>
              <a:t>explicabo</a:t>
            </a:r>
            <a:r>
              <a:rPr lang="fr-FR" sz="1400" i="1" dirty="0"/>
              <a:t>. Nemo </a:t>
            </a:r>
            <a:r>
              <a:rPr lang="fr-FR" sz="1400" i="1" dirty="0" err="1"/>
              <a:t>enim</a:t>
            </a:r>
            <a:r>
              <a:rPr lang="fr-FR" sz="1400" i="1" dirty="0"/>
              <a:t> </a:t>
            </a:r>
            <a:r>
              <a:rPr lang="fr-FR" sz="1400" i="1" dirty="0" err="1"/>
              <a:t>ipsam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quia </a:t>
            </a:r>
            <a:r>
              <a:rPr lang="fr-FR" sz="1400" i="1" dirty="0" err="1"/>
              <a:t>voluptas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aspernatur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odit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fugit</a:t>
            </a:r>
            <a:r>
              <a:rPr lang="fr-FR" sz="1400" i="1" dirty="0"/>
              <a:t>, </a:t>
            </a:r>
            <a:r>
              <a:rPr lang="fr-FR" sz="1400" i="1" dirty="0" err="1"/>
              <a:t>sed</a:t>
            </a:r>
            <a:r>
              <a:rPr lang="fr-FR" sz="1400" i="1" dirty="0"/>
              <a:t> quia </a:t>
            </a:r>
            <a:r>
              <a:rPr lang="fr-FR" sz="1400" i="1" dirty="0" err="1"/>
              <a:t>consequuntur</a:t>
            </a:r>
            <a:r>
              <a:rPr lang="fr-FR" sz="1400" i="1" dirty="0"/>
              <a:t> </a:t>
            </a:r>
            <a:r>
              <a:rPr lang="fr-FR" sz="1400" i="1" dirty="0" err="1"/>
              <a:t>magni</a:t>
            </a:r>
            <a:r>
              <a:rPr lang="fr-FR" sz="1400" i="1" dirty="0"/>
              <a:t> </a:t>
            </a:r>
            <a:r>
              <a:rPr lang="fr-FR" sz="1400" i="1" dirty="0" err="1"/>
              <a:t>dolores</a:t>
            </a:r>
            <a:r>
              <a:rPr lang="fr-FR" sz="1400" i="1" dirty="0"/>
              <a:t> </a:t>
            </a:r>
            <a:r>
              <a:rPr lang="fr-FR" sz="1400" i="1" dirty="0" err="1"/>
              <a:t>eos</a:t>
            </a:r>
            <a:r>
              <a:rPr lang="fr-FR" sz="1400" i="1" dirty="0"/>
              <a:t> qui </a:t>
            </a:r>
            <a:r>
              <a:rPr lang="fr-FR" sz="1400" i="1" dirty="0" err="1"/>
              <a:t>ratione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sequi</a:t>
            </a:r>
            <a:r>
              <a:rPr lang="fr-FR" sz="1400" i="1" dirty="0"/>
              <a:t> </a:t>
            </a:r>
            <a:r>
              <a:rPr lang="fr-FR" sz="1400" i="1" dirty="0" err="1"/>
              <a:t>nesciunt</a:t>
            </a:r>
            <a:r>
              <a:rPr lang="fr-FR" sz="1400" i="1" dirty="0"/>
              <a:t>. </a:t>
            </a:r>
            <a:r>
              <a:rPr lang="fr-FR" sz="1400" i="1" dirty="0" err="1"/>
              <a:t>Neque</a:t>
            </a:r>
            <a:r>
              <a:rPr lang="fr-FR" sz="1400" i="1" dirty="0"/>
              <a:t> </a:t>
            </a:r>
            <a:r>
              <a:rPr lang="fr-FR" sz="1400" i="1" dirty="0" err="1"/>
              <a:t>porro</a:t>
            </a:r>
            <a:r>
              <a:rPr lang="fr-FR" sz="1400" i="1" dirty="0"/>
              <a:t> </a:t>
            </a:r>
            <a:r>
              <a:rPr lang="fr-FR" sz="1400" i="1" dirty="0" err="1"/>
              <a:t>quisquam</a:t>
            </a:r>
            <a:r>
              <a:rPr lang="fr-FR" sz="1400" i="1" dirty="0"/>
              <a:t> est, qui </a:t>
            </a:r>
            <a:r>
              <a:rPr lang="fr-FR" sz="1400" i="1" dirty="0" err="1"/>
              <a:t>dolorem</a:t>
            </a:r>
            <a:r>
              <a:rPr lang="fr-FR" sz="1400" i="1" dirty="0"/>
              <a:t> ipsum quia </a:t>
            </a:r>
            <a:r>
              <a:rPr lang="fr-FR" sz="1400" i="1" dirty="0" err="1"/>
              <a:t>dolor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amet</a:t>
            </a:r>
            <a:r>
              <a:rPr lang="fr-FR" sz="1400" i="1" dirty="0"/>
              <a:t>,</a:t>
            </a: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10733" y="1550589"/>
            <a:ext cx="10371793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Prénom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Téléphone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42040" y="5164401"/>
            <a:ext cx="19992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42038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42040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AA53A-7B24-C2FF-01E4-56BBCBE0DA9E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CB70B-E704-64DC-6241-85B238B51636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B0CF08-087A-8D4D-A8BD-BA3664A57AA0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D1A2B8-10BF-3AB8-C6A1-8D4E1BD46620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F10C9-BDAE-12F8-0D16-CFDB1516E8F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991144-3E70-42CE-9A4E-CA1B04665E6E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5D7F22-37A7-8432-18DF-07EF91D86C66}"/>
              </a:ext>
            </a:extLst>
          </p:cNvPr>
          <p:cNvSpPr/>
          <p:nvPr/>
        </p:nvSpPr>
        <p:spPr>
          <a:xfrm>
            <a:off x="821695" y="1553890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9B61D99-940E-090E-6858-704A0BE55AA1}"/>
              </a:ext>
            </a:extLst>
          </p:cNvPr>
          <p:cNvGrpSpPr/>
          <p:nvPr/>
        </p:nvGrpSpPr>
        <p:grpSpPr>
          <a:xfrm>
            <a:off x="860282" y="1533255"/>
            <a:ext cx="2387618" cy="1666549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359BC8F-BC24-37E3-BE25-EA50219994B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D261F1FC-ACF5-2737-6DB9-E0CA6D334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C5C9E4-B1BD-12CE-03B2-12C26A0D42C7}"/>
              </a:ext>
            </a:extLst>
          </p:cNvPr>
          <p:cNvSpPr/>
          <p:nvPr/>
        </p:nvSpPr>
        <p:spPr>
          <a:xfrm>
            <a:off x="3143444" y="1553091"/>
            <a:ext cx="1883471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F5BC32C-88A5-8A2D-B15F-B0FADCBE787B}"/>
              </a:ext>
            </a:extLst>
          </p:cNvPr>
          <p:cNvGrpSpPr/>
          <p:nvPr/>
        </p:nvGrpSpPr>
        <p:grpSpPr>
          <a:xfrm>
            <a:off x="3117152" y="1553089"/>
            <a:ext cx="1883471" cy="1666549"/>
            <a:chOff x="100668" y="125820"/>
            <a:chExt cx="1602297" cy="661746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924EC42B-37A9-5E9D-4060-DCED000FBEB2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B2FD8C-70A0-7BB1-113A-58B4D73CD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222CFDC-9950-E1BE-1EF6-8B3824266F41}"/>
              </a:ext>
            </a:extLst>
          </p:cNvPr>
          <p:cNvSpPr/>
          <p:nvPr/>
        </p:nvSpPr>
        <p:spPr>
          <a:xfrm>
            <a:off x="5025623" y="1550298"/>
            <a:ext cx="1908077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DBD6041-7125-A789-CFEB-714C5A0FE700}"/>
              </a:ext>
            </a:extLst>
          </p:cNvPr>
          <p:cNvGrpSpPr/>
          <p:nvPr/>
        </p:nvGrpSpPr>
        <p:grpSpPr>
          <a:xfrm>
            <a:off x="5016109" y="1550296"/>
            <a:ext cx="1927105" cy="1666549"/>
            <a:chOff x="100668" y="125820"/>
            <a:chExt cx="1602297" cy="661746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E658584-1F5F-431B-8488-9BB74A751391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FAF101F6-8B42-B5C0-9040-9C893B19D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7533C98-6FB6-54D0-3B69-35C844192D1B}"/>
              </a:ext>
            </a:extLst>
          </p:cNvPr>
          <p:cNvSpPr/>
          <p:nvPr/>
        </p:nvSpPr>
        <p:spPr>
          <a:xfrm>
            <a:off x="6926436" y="1541883"/>
            <a:ext cx="1927105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9D8A5DD-ED5F-CC42-FEAB-C4673F987FBE}"/>
              </a:ext>
            </a:extLst>
          </p:cNvPr>
          <p:cNvGrpSpPr/>
          <p:nvPr/>
        </p:nvGrpSpPr>
        <p:grpSpPr>
          <a:xfrm>
            <a:off x="6933700" y="1541881"/>
            <a:ext cx="1870722" cy="1666549"/>
            <a:chOff x="100668" y="125820"/>
            <a:chExt cx="1602297" cy="66174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BA9769C-9735-616A-7934-A04FAE2A4377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F8A31A6-4F54-CB0E-6136-A55337510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60962FA-0813-C986-C918-2ED1247BCC53}"/>
              </a:ext>
            </a:extLst>
          </p:cNvPr>
          <p:cNvSpPr/>
          <p:nvPr/>
        </p:nvSpPr>
        <p:spPr>
          <a:xfrm>
            <a:off x="8842171" y="1541919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2C66E0F-DC1C-BEA2-7CB3-B9FB7437E119}"/>
              </a:ext>
            </a:extLst>
          </p:cNvPr>
          <p:cNvGrpSpPr/>
          <p:nvPr/>
        </p:nvGrpSpPr>
        <p:grpSpPr>
          <a:xfrm>
            <a:off x="8832657" y="1541917"/>
            <a:ext cx="2387618" cy="1666549"/>
            <a:chOff x="100668" y="125820"/>
            <a:chExt cx="1602297" cy="661746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56C6C7-D848-2B62-CBA5-40289F45714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BDF9B57-F88C-53B6-7792-A65D366BC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D867EBCA-9A67-5233-C1DB-B2DBA4FD0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" y="22234"/>
            <a:ext cx="2842317" cy="11899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C4190D2-391A-73EC-A6F0-0B8744D25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208" y="0"/>
            <a:ext cx="914792" cy="8682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298F91-9D40-6597-1B7A-34A31C4BD476}"/>
              </a:ext>
            </a:extLst>
          </p:cNvPr>
          <p:cNvSpPr/>
          <p:nvPr/>
        </p:nvSpPr>
        <p:spPr>
          <a:xfrm>
            <a:off x="768574" y="1150328"/>
            <a:ext cx="4749739" cy="389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>
                <a:solidFill>
                  <a:srgbClr val="D92332"/>
                </a:solidFill>
              </a:rPr>
              <a:t>Accueil / Voitures d’occasions/Détail</a:t>
            </a:r>
          </a:p>
        </p:txBody>
      </p: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815841" y="12443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587755" y="12607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204808" y="12443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972A0-BE08-2D1E-BA17-3D7FD6F0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2" y="253539"/>
            <a:ext cx="1651080" cy="69123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CCB1259-F7CF-A643-AF5B-A7C7A35D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30" y="411481"/>
            <a:ext cx="589152" cy="47403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B60F4CF-7F01-8EB3-7B5E-FBB54678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29" y="240636"/>
            <a:ext cx="1651080" cy="69123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77515EA-AE29-70D2-7017-28DE6139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87" y="398578"/>
            <a:ext cx="589152" cy="47403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074D1141-5F74-1B6F-B6AB-955234E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41" y="286461"/>
            <a:ext cx="1651080" cy="691233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4D8C301-421D-C299-F557-5F6D8C59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699" y="444403"/>
            <a:ext cx="589152" cy="474030"/>
          </a:xfrm>
          <a:prstGeom prst="rect">
            <a:avLst/>
          </a:prstGeom>
        </p:spPr>
      </p:pic>
      <p:pic>
        <p:nvPicPr>
          <p:cNvPr id="55" name="Image 5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B15B8A2-4797-F166-D208-56153F5BE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85" y="1236952"/>
            <a:ext cx="822135" cy="822135"/>
          </a:xfrm>
          <a:prstGeom prst="rect">
            <a:avLst/>
          </a:prstGeom>
        </p:spPr>
      </p:pic>
      <p:pic>
        <p:nvPicPr>
          <p:cNvPr id="57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3905F7-D145-0969-32C5-AE1E3E84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2" y="1236952"/>
            <a:ext cx="837670" cy="837670"/>
          </a:xfrm>
          <a:prstGeom prst="rect">
            <a:avLst/>
          </a:prstGeom>
        </p:spPr>
      </p:pic>
      <p:pic>
        <p:nvPicPr>
          <p:cNvPr id="59" name="Image 58" descr="Une image contenant Graphiqu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45B3AFE5-19BE-F09D-E729-F1994ECE8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41" y="1326484"/>
            <a:ext cx="691233" cy="691233"/>
          </a:xfrm>
          <a:prstGeom prst="rect">
            <a:avLst/>
          </a:prstGeom>
        </p:spPr>
      </p:pic>
      <p:pic>
        <p:nvPicPr>
          <p:cNvPr id="60" name="Image 59" descr="Une image contenant roue, ciel, pneu, véhicule&#10;&#10;Description générée automatiquement">
            <a:extLst>
              <a:ext uri="{FF2B5EF4-FFF2-40B4-BE49-F238E27FC236}">
                <a16:creationId xmlns:a16="http://schemas.microsoft.com/office/drawing/2014/main" id="{53F4DA88-1C8A-2A6C-165D-6CA661142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6" y="2200290"/>
            <a:ext cx="837671" cy="624032"/>
          </a:xfrm>
          <a:prstGeom prst="rect">
            <a:avLst/>
          </a:prstGeom>
        </p:spPr>
      </p:pic>
      <p:pic>
        <p:nvPicPr>
          <p:cNvPr id="62" name="Image 61" descr="Une image contenant véhicule, Véhicule terrestre, roue, bâtiment&#10;&#10;Description générée automatiquement">
            <a:extLst>
              <a:ext uri="{FF2B5EF4-FFF2-40B4-BE49-F238E27FC236}">
                <a16:creationId xmlns:a16="http://schemas.microsoft.com/office/drawing/2014/main" id="{9905E3F9-C248-53F6-9A36-AC0420840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2" y="2203069"/>
            <a:ext cx="932243" cy="621253"/>
          </a:xfrm>
          <a:prstGeom prst="rect">
            <a:avLst/>
          </a:prstGeom>
        </p:spPr>
      </p:pic>
      <p:pic>
        <p:nvPicPr>
          <p:cNvPr id="63" name="Image 62" descr="Une image contenant roue, véhicule, Véhicule terrestre, Véhicule de luxe&#10;&#10;Description générée automatiquement">
            <a:extLst>
              <a:ext uri="{FF2B5EF4-FFF2-40B4-BE49-F238E27FC236}">
                <a16:creationId xmlns:a16="http://schemas.microsoft.com/office/drawing/2014/main" id="{8473B0CF-0A10-5FAC-EB4A-66E60E406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525" y="2200290"/>
            <a:ext cx="932245" cy="62125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00F5D62-DE20-F167-8DF5-DE7B62015A3A}"/>
              </a:ext>
            </a:extLst>
          </p:cNvPr>
          <p:cNvSpPr/>
          <p:nvPr/>
        </p:nvSpPr>
        <p:spPr>
          <a:xfrm>
            <a:off x="1159741" y="2993336"/>
            <a:ext cx="1773247" cy="905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rgbClr val="D92332"/>
                </a:solidFill>
              </a:rPr>
              <a:t>Lorem ipsum </a:t>
            </a:r>
            <a:r>
              <a:rPr lang="fr-FR" sz="900" i="1" dirty="0" err="1">
                <a:solidFill>
                  <a:srgbClr val="D92332"/>
                </a:solidFill>
              </a:rPr>
              <a:t>dolor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sit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amet</a:t>
            </a:r>
            <a:r>
              <a:rPr lang="fr-FR" sz="900" i="1" dirty="0">
                <a:solidFill>
                  <a:srgbClr val="D92332"/>
                </a:solidFill>
              </a:rPr>
              <a:t>, </a:t>
            </a:r>
            <a:r>
              <a:rPr lang="fr-FR" sz="900" i="1" dirty="0" err="1">
                <a:solidFill>
                  <a:srgbClr val="D92332"/>
                </a:solidFill>
              </a:rPr>
              <a:t>consectetur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adipiscing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elit</a:t>
            </a:r>
            <a:r>
              <a:rPr lang="fr-FR" sz="900" i="1" dirty="0">
                <a:solidFill>
                  <a:srgbClr val="D92332"/>
                </a:solidFill>
              </a:rPr>
              <a:t>, </a:t>
            </a:r>
            <a:r>
              <a:rPr lang="fr-FR" sz="900" i="1" dirty="0" err="1">
                <a:solidFill>
                  <a:srgbClr val="D92332"/>
                </a:solidFill>
              </a:rPr>
              <a:t>sed</a:t>
            </a:r>
            <a:r>
              <a:rPr lang="fr-FR" sz="900" i="1" dirty="0">
                <a:solidFill>
                  <a:srgbClr val="D92332"/>
                </a:solidFill>
              </a:rPr>
              <a:t> do </a:t>
            </a:r>
            <a:r>
              <a:rPr lang="fr-FR" sz="900" i="1" dirty="0" err="1">
                <a:solidFill>
                  <a:srgbClr val="D92332"/>
                </a:solidFill>
              </a:rPr>
              <a:t>eiusmod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tempor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incididunt</a:t>
            </a:r>
            <a:r>
              <a:rPr lang="fr-FR" sz="900" i="1" dirty="0">
                <a:solidFill>
                  <a:srgbClr val="D92332"/>
                </a:solidFill>
              </a:rPr>
              <a:t> ut </a:t>
            </a:r>
            <a:r>
              <a:rPr lang="fr-FR" sz="900" i="1" dirty="0" err="1">
                <a:solidFill>
                  <a:srgbClr val="D92332"/>
                </a:solidFill>
              </a:rPr>
              <a:t>labore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dolore</a:t>
            </a:r>
            <a:r>
              <a:rPr lang="fr-FR" sz="900" i="1" dirty="0">
                <a:solidFill>
                  <a:srgbClr val="D92332"/>
                </a:solidFill>
              </a:rPr>
              <a:t> magna </a:t>
            </a:r>
            <a:r>
              <a:rPr lang="fr-FR" sz="900" i="1" dirty="0" err="1">
                <a:solidFill>
                  <a:srgbClr val="D92332"/>
                </a:solidFill>
              </a:rPr>
              <a:t>aliqua</a:t>
            </a:r>
            <a:r>
              <a:rPr lang="fr-FR" sz="900" i="1" dirty="0">
                <a:solidFill>
                  <a:srgbClr val="D92332"/>
                </a:solidFill>
              </a:rPr>
              <a:t>.</a:t>
            </a:r>
          </a:p>
          <a:p>
            <a:pPr algn="ctr"/>
            <a:endParaRPr lang="fr-FR" sz="900" i="1" dirty="0">
              <a:solidFill>
                <a:srgbClr val="D92332"/>
              </a:solidFill>
            </a:endParaRPr>
          </a:p>
          <a:p>
            <a:pPr algn="ctr"/>
            <a:endParaRPr lang="fr-FR" sz="900" i="1" dirty="0">
              <a:solidFill>
                <a:srgbClr val="D92332"/>
              </a:solidFill>
            </a:endParaRPr>
          </a:p>
        </p:txBody>
      </p:sp>
      <p:sp>
        <p:nvSpPr>
          <p:cNvPr id="65" name="Étoile : 5 branches 64">
            <a:extLst>
              <a:ext uri="{FF2B5EF4-FFF2-40B4-BE49-F238E27FC236}">
                <a16:creationId xmlns:a16="http://schemas.microsoft.com/office/drawing/2014/main" id="{2F9B6DBE-0934-11F5-BE25-F86419826AEB}"/>
              </a:ext>
            </a:extLst>
          </p:cNvPr>
          <p:cNvSpPr/>
          <p:nvPr/>
        </p:nvSpPr>
        <p:spPr>
          <a:xfrm flipH="1">
            <a:off x="1764206" y="3656354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6" name="Étoile : 5 branches 65">
            <a:extLst>
              <a:ext uri="{FF2B5EF4-FFF2-40B4-BE49-F238E27FC236}">
                <a16:creationId xmlns:a16="http://schemas.microsoft.com/office/drawing/2014/main" id="{346DBA56-E611-4431-AA4E-418122BA1146}"/>
              </a:ext>
            </a:extLst>
          </p:cNvPr>
          <p:cNvSpPr/>
          <p:nvPr/>
        </p:nvSpPr>
        <p:spPr>
          <a:xfrm flipH="1">
            <a:off x="2342817" y="365625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7" name="Étoile : 5 branches 66">
            <a:extLst>
              <a:ext uri="{FF2B5EF4-FFF2-40B4-BE49-F238E27FC236}">
                <a16:creationId xmlns:a16="http://schemas.microsoft.com/office/drawing/2014/main" id="{46856CE4-8714-5079-8517-A5B0C3565F2F}"/>
              </a:ext>
            </a:extLst>
          </p:cNvPr>
          <p:cNvSpPr/>
          <p:nvPr/>
        </p:nvSpPr>
        <p:spPr>
          <a:xfrm flipH="1">
            <a:off x="2165609" y="365625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Étoile : 5 branches 67">
            <a:extLst>
              <a:ext uri="{FF2B5EF4-FFF2-40B4-BE49-F238E27FC236}">
                <a16:creationId xmlns:a16="http://schemas.microsoft.com/office/drawing/2014/main" id="{E01FD685-F95D-FC4F-DDD1-E81BDB1DBD72}"/>
              </a:ext>
            </a:extLst>
          </p:cNvPr>
          <p:cNvSpPr/>
          <p:nvPr/>
        </p:nvSpPr>
        <p:spPr>
          <a:xfrm flipH="1">
            <a:off x="1590709" y="365625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Étoile : 5 branches 68">
            <a:extLst>
              <a:ext uri="{FF2B5EF4-FFF2-40B4-BE49-F238E27FC236}">
                <a16:creationId xmlns:a16="http://schemas.microsoft.com/office/drawing/2014/main" id="{956B863A-E913-BEE4-209E-F44491E703FE}"/>
              </a:ext>
            </a:extLst>
          </p:cNvPr>
          <p:cNvSpPr/>
          <p:nvPr/>
        </p:nvSpPr>
        <p:spPr>
          <a:xfrm flipH="1">
            <a:off x="1960464" y="3656356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pic>
        <p:nvPicPr>
          <p:cNvPr id="71" name="Image 7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5D4F2DF-16DF-BB8F-4F3A-759509332D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93" y="3023697"/>
            <a:ext cx="589153" cy="589153"/>
          </a:xfrm>
          <a:prstGeom prst="rect">
            <a:avLst/>
          </a:prstGeom>
        </p:spPr>
      </p:pic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0F4B12A-3AC0-0A35-607D-6327F6C04495}"/>
              </a:ext>
            </a:extLst>
          </p:cNvPr>
          <p:cNvSpPr/>
          <p:nvPr/>
        </p:nvSpPr>
        <p:spPr>
          <a:xfrm>
            <a:off x="1047546" y="4277703"/>
            <a:ext cx="2860647" cy="1262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Lundi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Mardi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Mercredi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Jeudi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Vendredi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Samedi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31 Rue des Voitures – 75000 Paris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01 02 03 04 05</a:t>
            </a: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 	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4C61F212-9992-6279-AD50-6090A53913DA}"/>
              </a:ext>
            </a:extLst>
          </p:cNvPr>
          <p:cNvSpPr/>
          <p:nvPr/>
        </p:nvSpPr>
        <p:spPr>
          <a:xfrm>
            <a:off x="1764206" y="4064995"/>
            <a:ext cx="1333987" cy="20992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C52C5F-D3FF-54C9-551F-64DF5CF33B69}"/>
              </a:ext>
            </a:extLst>
          </p:cNvPr>
          <p:cNvSpPr/>
          <p:nvPr/>
        </p:nvSpPr>
        <p:spPr>
          <a:xfrm>
            <a:off x="5017557" y="2613017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FD7476F1-E1EF-A094-0567-872CDDB0C263}"/>
              </a:ext>
            </a:extLst>
          </p:cNvPr>
          <p:cNvSpPr/>
          <p:nvPr/>
        </p:nvSpPr>
        <p:spPr>
          <a:xfrm>
            <a:off x="5460162" y="4066871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76" name="Image 75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430E052C-C16C-C653-184E-AA433A9A46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56" y="1128674"/>
            <a:ext cx="2251751" cy="1484343"/>
          </a:xfrm>
          <a:prstGeom prst="rect">
            <a:avLst/>
          </a:prstGeom>
        </p:spPr>
      </p:pic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42C4602D-9427-C6C9-5F3A-5F45865F6E70}"/>
              </a:ext>
            </a:extLst>
          </p:cNvPr>
          <p:cNvSpPr/>
          <p:nvPr/>
        </p:nvSpPr>
        <p:spPr>
          <a:xfrm>
            <a:off x="4801136" y="4970575"/>
            <a:ext cx="2860647" cy="1262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Lundi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Mardi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Mercredi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Jeudi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Vendredi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Samedi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31 Rue des Voitures – 75000 Paris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01 02 03 04 05</a:t>
            </a: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 	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D75F475-0643-EF82-4C56-E3EA94FD9354}"/>
              </a:ext>
            </a:extLst>
          </p:cNvPr>
          <p:cNvSpPr/>
          <p:nvPr/>
        </p:nvSpPr>
        <p:spPr>
          <a:xfrm>
            <a:off x="5509420" y="4744220"/>
            <a:ext cx="1333987" cy="20992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  <p:pic>
        <p:nvPicPr>
          <p:cNvPr id="83" name="Image 8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DF6BB16-88F3-B7D6-3E37-D40FEC66C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84908" y="1542490"/>
            <a:ext cx="226594" cy="226594"/>
          </a:xfrm>
          <a:prstGeom prst="rect">
            <a:avLst/>
          </a:prstGeom>
        </p:spPr>
      </p:pic>
      <p:pic>
        <p:nvPicPr>
          <p:cNvPr id="84" name="Image 8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D7AE2C5-8508-28B3-7B65-A97BCE47B5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0068" y="2386423"/>
            <a:ext cx="226594" cy="226594"/>
          </a:xfrm>
          <a:prstGeom prst="rect">
            <a:avLst/>
          </a:prstGeom>
        </p:spPr>
      </p:pic>
      <p:pic>
        <p:nvPicPr>
          <p:cNvPr id="85" name="Image 8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C8209B-E951-C1E1-7069-A19A5DA48E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35189" y="2426814"/>
            <a:ext cx="226594" cy="226594"/>
          </a:xfrm>
          <a:prstGeom prst="rect">
            <a:avLst/>
          </a:prstGeom>
        </p:spPr>
      </p:pic>
      <p:pic>
        <p:nvPicPr>
          <p:cNvPr id="86" name="Image 85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3CBF89B6-2CFA-6248-0A16-28DD887AD9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80" y="1169065"/>
            <a:ext cx="2251751" cy="1484343"/>
          </a:xfrm>
          <a:prstGeom prst="rect">
            <a:avLst/>
          </a:prstGeom>
        </p:spPr>
      </p:pic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B88E1DC-73C0-B126-9EA7-588925B5DF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958554" y="1791123"/>
            <a:ext cx="226594" cy="226594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AA67F43B-8938-21F0-EF1F-F3E7D0E08E6B}"/>
              </a:ext>
            </a:extLst>
          </p:cNvPr>
          <p:cNvSpPr/>
          <p:nvPr/>
        </p:nvSpPr>
        <p:spPr>
          <a:xfrm>
            <a:off x="8535553" y="2653409"/>
            <a:ext cx="2536298" cy="3336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6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</a:p>
          <a:p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Description : </a:t>
            </a:r>
            <a:r>
              <a:rPr lang="fr-FR" sz="1100" i="1" dirty="0">
                <a:solidFill>
                  <a:schemeClr val="tx1"/>
                </a:solidFill>
              </a:rPr>
              <a:t>Sed ut </a:t>
            </a:r>
            <a:r>
              <a:rPr lang="fr-FR" sz="1100" i="1" dirty="0" err="1">
                <a:solidFill>
                  <a:schemeClr val="tx1"/>
                </a:solidFill>
              </a:rPr>
              <a:t>perspiciatis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unde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omnis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iste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natus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error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sit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voluptatem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accusantium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doloremque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laudantium</a:t>
            </a:r>
            <a:r>
              <a:rPr lang="fr-FR" sz="1100" i="1" dirty="0">
                <a:solidFill>
                  <a:schemeClr val="tx1"/>
                </a:solidFill>
              </a:rPr>
              <a:t>, </a:t>
            </a:r>
            <a:r>
              <a:rPr lang="fr-FR" sz="1100" i="1" dirty="0" err="1">
                <a:solidFill>
                  <a:schemeClr val="tx1"/>
                </a:solidFill>
              </a:rPr>
              <a:t>totam</a:t>
            </a:r>
            <a:r>
              <a:rPr lang="fr-FR" sz="1100" i="1" dirty="0">
                <a:solidFill>
                  <a:schemeClr val="tx1"/>
                </a:solidFill>
              </a:rPr>
              <a:t> rem </a:t>
            </a:r>
            <a:r>
              <a:rPr lang="fr-FR" sz="1100" i="1" dirty="0" err="1">
                <a:solidFill>
                  <a:schemeClr val="tx1"/>
                </a:solidFill>
              </a:rPr>
              <a:t>aperiam</a:t>
            </a:r>
            <a:r>
              <a:rPr lang="fr-FR" sz="1100" i="1" dirty="0">
                <a:solidFill>
                  <a:schemeClr val="tx1"/>
                </a:solidFill>
              </a:rPr>
              <a:t>, </a:t>
            </a:r>
            <a:r>
              <a:rPr lang="fr-FR" sz="1100" i="1" dirty="0" err="1">
                <a:solidFill>
                  <a:schemeClr val="tx1"/>
                </a:solidFill>
              </a:rPr>
              <a:t>eaque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ipsa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quae</a:t>
            </a:r>
            <a:r>
              <a:rPr lang="fr-FR" sz="1100" i="1" dirty="0">
                <a:solidFill>
                  <a:schemeClr val="tx1"/>
                </a:solidFill>
              </a:rPr>
              <a:t> ab </a:t>
            </a:r>
            <a:r>
              <a:rPr lang="fr-FR" sz="1100" i="1" dirty="0" err="1">
                <a:solidFill>
                  <a:schemeClr val="tx1"/>
                </a:solidFill>
              </a:rPr>
              <a:t>illo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inventore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veritatis</a:t>
            </a:r>
            <a:r>
              <a:rPr lang="fr-FR" sz="1100" i="1" dirty="0">
                <a:solidFill>
                  <a:schemeClr val="tx1"/>
                </a:solidFill>
              </a:rPr>
              <a:t> et quasi </a:t>
            </a:r>
            <a:r>
              <a:rPr lang="fr-FR" sz="1100" i="1" dirty="0" err="1">
                <a:solidFill>
                  <a:schemeClr val="tx1"/>
                </a:solidFill>
              </a:rPr>
              <a:t>architecto</a:t>
            </a:r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Options : 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  <a:p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Équipements : 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</p:txBody>
      </p:sp>
      <p:graphicFrame>
        <p:nvGraphicFramePr>
          <p:cNvPr id="90" name="Tableau 21">
            <a:extLst>
              <a:ext uri="{FF2B5EF4-FFF2-40B4-BE49-F238E27FC236}">
                <a16:creationId xmlns:a16="http://schemas.microsoft.com/office/drawing/2014/main" id="{AE5CDE22-E413-2DCD-F3F8-781DAD5AF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09564"/>
              </p:ext>
            </p:extLst>
          </p:nvPr>
        </p:nvGraphicFramePr>
        <p:xfrm>
          <a:off x="8621083" y="5989741"/>
          <a:ext cx="2605906" cy="17934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2586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293320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25319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D94350"/>
                          </a:solidFill>
                          <a:latin typeface="Sagona" panose="02010004040101010103" pitchFamily="2" charset="0"/>
                        </a:rPr>
                        <a:t>Contactez-nous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Annonce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D92332"/>
                          </a:solidFill>
                          <a:latin typeface="Sagona" panose="02010004040101010103" pitchFamily="2" charset="0"/>
                        </a:rPr>
                        <a:t>Renault – Clio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Prénom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942093"/>
                  </a:ext>
                </a:extLst>
              </a:tr>
              <a:tr h="49800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Message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10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5002065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Témoignage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33595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32628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2928336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2930675"/>
            <a:ext cx="3668120" cy="1062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350CFC1A-8DFE-5C70-5782-67CF27993088}"/>
              </a:ext>
            </a:extLst>
          </p:cNvPr>
          <p:cNvSpPr/>
          <p:nvPr/>
        </p:nvSpPr>
        <p:spPr>
          <a:xfrm>
            <a:off x="4990052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toile : 5 branches 2">
            <a:extLst>
              <a:ext uri="{FF2B5EF4-FFF2-40B4-BE49-F238E27FC236}">
                <a16:creationId xmlns:a16="http://schemas.microsoft.com/office/drawing/2014/main" id="{E927A86A-2C46-0C02-B9E9-4A5EE88CF1C3}"/>
              </a:ext>
            </a:extLst>
          </p:cNvPr>
          <p:cNvSpPr/>
          <p:nvPr/>
        </p:nvSpPr>
        <p:spPr>
          <a:xfrm>
            <a:off x="714535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65323DF7-06ED-55B9-151A-684B06629399}"/>
              </a:ext>
            </a:extLst>
          </p:cNvPr>
          <p:cNvSpPr/>
          <p:nvPr/>
        </p:nvSpPr>
        <p:spPr>
          <a:xfrm>
            <a:off x="4321730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FC313EC-BEB2-1FD1-2A4D-1C125144F80E}"/>
              </a:ext>
            </a:extLst>
          </p:cNvPr>
          <p:cNvSpPr/>
          <p:nvPr/>
        </p:nvSpPr>
        <p:spPr>
          <a:xfrm>
            <a:off x="573107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DAB2C103-4D51-0EBA-D5A8-9C9EB5A03744}"/>
              </a:ext>
            </a:extLst>
          </p:cNvPr>
          <p:cNvSpPr/>
          <p:nvPr/>
        </p:nvSpPr>
        <p:spPr>
          <a:xfrm>
            <a:off x="6448006" y="4176876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Connexion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07042-EFDC-B921-8E08-472CAD2D337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D3FB0-EDBE-6467-319A-A5704086C27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5E71C83-F5B4-E20E-3419-0CCC7EB3071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AF06839-1A94-9C9D-ED4D-3517F8973F9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ECFD380-5BDA-F1B7-9332-4096A7529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BEC6D-7A9C-3372-8AE1-861EFEDCC09D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7526B2-B949-ABEC-521F-57B12E9156D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A50B5B4-BBF5-8FDB-10B1-A908BDFDCAE7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Employés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0973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8088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employé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0" y="2981349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employé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0999" y="368474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3" y="1722647"/>
            <a:ext cx="8463827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Véhicules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1852"/>
              </p:ext>
            </p:extLst>
          </p:nvPr>
        </p:nvGraphicFramePr>
        <p:xfrm>
          <a:off x="2995533" y="2217127"/>
          <a:ext cx="84638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638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236048950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757342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71508"/>
              </p:ext>
            </p:extLst>
          </p:nvPr>
        </p:nvGraphicFramePr>
        <p:xfrm>
          <a:off x="4229916" y="4115151"/>
          <a:ext cx="446946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709408" y="6043128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461441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727</Words>
  <Application>Microsoft Office PowerPoint</Application>
  <PresentationFormat>Grand écran</PresentationFormat>
  <Paragraphs>234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29</cp:revision>
  <dcterms:created xsi:type="dcterms:W3CDTF">2023-09-25T20:35:11Z</dcterms:created>
  <dcterms:modified xsi:type="dcterms:W3CDTF">2023-11-06T20:03:26Z</dcterms:modified>
</cp:coreProperties>
</file>