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57" r:id="rId4"/>
    <p:sldId id="267" r:id="rId5"/>
    <p:sldId id="265" r:id="rId6"/>
    <p:sldId id="261" r:id="rId7"/>
    <p:sldId id="260" r:id="rId8"/>
    <p:sldId id="268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777F"/>
    <a:srgbClr val="D94350"/>
    <a:srgbClr val="D9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9B8E1-8737-41A6-8049-8821F6FD00B8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35CA-0977-4E9A-B041-6DB2A77F1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34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41731-B66B-4000-823C-F430B23742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07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41731-B66B-4000-823C-F430B23742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08D5C-A645-9099-E93C-C92EDC367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4C73CA-92C9-4FEF-799E-6BAC8DE06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A3D4D9-E989-8E9E-EE9B-2CB7C43A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795007-3DE6-7D1F-8232-F613E72E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8142F8-FDEC-9195-EFF6-61D6A3E4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3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E3E43-B61D-1D22-1C94-7D909426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44D67C-B40A-DCF3-F4D7-74F05789E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BE0A51-A779-559C-808E-D705BE81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0DBADE-4CC2-E8C3-2984-DF884228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D4F18-68A3-6DAC-F91B-9BAAF6FE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52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323FC6-BB91-3578-97E3-054919083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2E0305-B727-2410-03B1-F2A7BACA9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8E2F01-A481-7C44-9C64-F9F01669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77CA1-C5FA-9F7B-F694-47FC152E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E200ED-8B03-F30B-DD6F-7838DCDF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16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92EEF-0481-FF0E-0116-6CB8CCE7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79C4B-0EC6-45C2-2F25-EE703742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C9A56A-88E7-E327-4ED8-A469C7DF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FD83A-52AE-85D8-0985-02ED2639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0B591-6714-6057-90AD-72F27FD4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4AD37-B78E-42B7-E71B-F83277B2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B6AA71-949A-DCBB-F8B0-EE165120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E02F21-8021-FED8-9778-2EA50C53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987002-84E6-E135-C53A-B869677C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0D68A6-A0E8-132C-69CB-4D7366EF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26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11B64-7771-432D-FF78-50FA4030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C7F15-1382-9461-CEF1-D33B201C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865737-03A5-6FB2-380C-F97A2EEC9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A9408C-3279-0A6B-04B5-E3F41F12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81AADC-3E02-CA92-0CE4-5BBF5B24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11A9F-2EA5-FDD3-6360-B761467B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80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9792D-3934-8FDD-0038-803067FF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1DFB78-EDBA-EE26-64B7-855FE9418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181B0D-FE67-3677-1C22-63F432D00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F65C4D-3F18-281C-E04D-A3CACB85F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ED957B-71E9-0015-EE64-C44C9ADC3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83ADDF-8FBE-5EB9-032C-0C5BEA5F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89D459-61A2-CA53-A38A-6782AC91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07E910-DE32-5C3A-A557-D0A0A293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32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54498-917F-8593-15DC-AC9E6644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F12250-6507-9FCA-5AF4-22CC50C4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D35E46-E393-75F9-2AAE-D06744B4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D84FD1-CFEC-BF1A-777E-A388891D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80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CD2ECA-615B-0852-66EA-41D0D61C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B0CFD2-59A3-9B2C-85A0-257EE111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77B40A-7648-1FD6-9C76-00733A7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36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02A81-8DBC-3F08-5C22-7C660936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FBC9C-A31C-D858-7A41-9528ED3E8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02AA4-B5B1-59C0-7A2A-7C58D211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DD0C68-D1A8-87DA-C108-F492705D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A77C7A-A520-40D8-832B-0697C27A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7CAE8A-3434-CDA3-6380-13A1817C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91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FD158-F921-9A97-A2D5-10EC533B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9D2E77-6991-B982-34CA-0473F7E9E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EC7A59-879D-8ADC-9FA1-9B8C8D23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AAD2B4-D2FF-E78B-1A17-A03ABB68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E300AF-3CC0-AD2A-16ED-13ED219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1414BA-BC83-AC92-F1DC-5A725813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14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29A421-0737-5D95-3993-C4990F7A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3FC41A-6B41-82FA-6A71-B2BC046D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B3A291-2868-7A23-820F-9CB606606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6AA41-0A09-CFC1-4871-CF7A63B23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5DC7D9-6568-532A-C7DA-3C11E1A76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2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C37026-3CF5-4E0B-9F41-F7EBA5510913}"/>
              </a:ext>
            </a:extLst>
          </p:cNvPr>
          <p:cNvSpPr/>
          <p:nvPr/>
        </p:nvSpPr>
        <p:spPr>
          <a:xfrm>
            <a:off x="10382717" y="125821"/>
            <a:ext cx="1585519" cy="661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Login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4A9FB2-9ADE-43C6-9B9F-B36113F32E40}"/>
              </a:ext>
            </a:extLst>
          </p:cNvPr>
          <p:cNvSpPr/>
          <p:nvPr/>
        </p:nvSpPr>
        <p:spPr>
          <a:xfrm>
            <a:off x="883007" y="1574899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CC0AE-DB40-6718-2BC2-E9552F2DC06F}"/>
              </a:ext>
            </a:extLst>
          </p:cNvPr>
          <p:cNvSpPr/>
          <p:nvPr/>
        </p:nvSpPr>
        <p:spPr>
          <a:xfrm>
            <a:off x="7325696" y="1606291"/>
            <a:ext cx="3915552" cy="1325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674223-8AA7-8FB1-62B8-0CCC9B180A9B}"/>
              </a:ext>
            </a:extLst>
          </p:cNvPr>
          <p:cNvSpPr/>
          <p:nvPr/>
        </p:nvSpPr>
        <p:spPr>
          <a:xfrm>
            <a:off x="7325697" y="3001861"/>
            <a:ext cx="3915552" cy="24266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E5FC78-1E17-0B70-C101-255DFB7EFBB6}"/>
              </a:ext>
            </a:extLst>
          </p:cNvPr>
          <p:cNvSpPr/>
          <p:nvPr/>
        </p:nvSpPr>
        <p:spPr>
          <a:xfrm>
            <a:off x="7454642" y="3198330"/>
            <a:ext cx="1773247" cy="13401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C82461-95A1-D1A2-EA00-E41CB78612D6}"/>
              </a:ext>
            </a:extLst>
          </p:cNvPr>
          <p:cNvSpPr/>
          <p:nvPr/>
        </p:nvSpPr>
        <p:spPr>
          <a:xfrm>
            <a:off x="8571430" y="4915949"/>
            <a:ext cx="1585520" cy="3877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F3ECE2-4084-CA59-EC5E-3C5CDB810DF3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C94104-2489-1649-B703-65E7B47F45F6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8461D-1785-476B-D395-CE8ECBA70164}"/>
              </a:ext>
            </a:extLst>
          </p:cNvPr>
          <p:cNvSpPr/>
          <p:nvPr/>
        </p:nvSpPr>
        <p:spPr>
          <a:xfrm>
            <a:off x="883007" y="1070315"/>
            <a:ext cx="10358242" cy="3912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Navigation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DDFE4A-92DB-FA6F-6323-EC4ACCDF22A8}"/>
              </a:ext>
            </a:extLst>
          </p:cNvPr>
          <p:cNvSpPr/>
          <p:nvPr/>
        </p:nvSpPr>
        <p:spPr>
          <a:xfrm>
            <a:off x="3030570" y="1608896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439F4D-667A-D7BB-90CD-737B0CC07E71}"/>
              </a:ext>
            </a:extLst>
          </p:cNvPr>
          <p:cNvSpPr/>
          <p:nvPr/>
        </p:nvSpPr>
        <p:spPr>
          <a:xfrm>
            <a:off x="5178133" y="1608896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A593D7-934B-43AE-5687-F830014CFB25}"/>
              </a:ext>
            </a:extLst>
          </p:cNvPr>
          <p:cNvSpPr/>
          <p:nvPr/>
        </p:nvSpPr>
        <p:spPr>
          <a:xfrm>
            <a:off x="883007" y="3583230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32B48F-4759-FED6-DEC1-F09B0E247C00}"/>
              </a:ext>
            </a:extLst>
          </p:cNvPr>
          <p:cNvSpPr/>
          <p:nvPr/>
        </p:nvSpPr>
        <p:spPr>
          <a:xfrm>
            <a:off x="3030570" y="3583230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A0F9F9-95DF-4686-1B46-6D61222E36F0}"/>
              </a:ext>
            </a:extLst>
          </p:cNvPr>
          <p:cNvSpPr/>
          <p:nvPr/>
        </p:nvSpPr>
        <p:spPr>
          <a:xfrm>
            <a:off x="5178133" y="3583230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FC42CD-3374-DCAC-1C27-E7C24B8FCA29}"/>
              </a:ext>
            </a:extLst>
          </p:cNvPr>
          <p:cNvSpPr/>
          <p:nvPr/>
        </p:nvSpPr>
        <p:spPr>
          <a:xfrm>
            <a:off x="-8390" y="6086693"/>
            <a:ext cx="12200389" cy="7952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r>
              <a:rPr lang="fr-FR" dirty="0"/>
              <a:t>	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FEAF2B-1A56-4F4F-2F98-ACBC57FFA4DF}"/>
              </a:ext>
            </a:extLst>
          </p:cNvPr>
          <p:cNvSpPr/>
          <p:nvPr/>
        </p:nvSpPr>
        <p:spPr>
          <a:xfrm>
            <a:off x="9347944" y="3202800"/>
            <a:ext cx="1773247" cy="13401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224612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B215DE-C8B5-26BA-33FD-FA3F55D302AC}"/>
              </a:ext>
            </a:extLst>
          </p:cNvPr>
          <p:cNvSpPr/>
          <p:nvPr/>
        </p:nvSpPr>
        <p:spPr>
          <a:xfrm>
            <a:off x="1196913" y="2521754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86AD18-57BB-DA19-0764-28CE1333F4D7}"/>
              </a:ext>
            </a:extLst>
          </p:cNvPr>
          <p:cNvSpPr/>
          <p:nvPr/>
        </p:nvSpPr>
        <p:spPr>
          <a:xfrm>
            <a:off x="3646456" y="2521754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E0276F-B944-A7F1-2695-811DD486E0AF}"/>
              </a:ext>
            </a:extLst>
          </p:cNvPr>
          <p:cNvSpPr/>
          <p:nvPr/>
        </p:nvSpPr>
        <p:spPr>
          <a:xfrm>
            <a:off x="8545542" y="2519153"/>
            <a:ext cx="2259478" cy="2746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3F591-BF84-28C4-45E9-BBA8D9F29AEB}"/>
              </a:ext>
            </a:extLst>
          </p:cNvPr>
          <p:cNvSpPr/>
          <p:nvPr/>
        </p:nvSpPr>
        <p:spPr>
          <a:xfrm>
            <a:off x="6095999" y="2519154"/>
            <a:ext cx="2259478" cy="2746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2D4653-EBE6-90FC-EA5A-7F543E031D92}"/>
              </a:ext>
            </a:extLst>
          </p:cNvPr>
          <p:cNvSpPr/>
          <p:nvPr/>
        </p:nvSpPr>
        <p:spPr>
          <a:xfrm>
            <a:off x="2335177" y="1819238"/>
            <a:ext cx="6838341" cy="4122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9731A9-7173-C336-388C-605BF5D87919}"/>
              </a:ext>
            </a:extLst>
          </p:cNvPr>
          <p:cNvSpPr/>
          <p:nvPr/>
        </p:nvSpPr>
        <p:spPr>
          <a:xfrm>
            <a:off x="5754348" y="5602400"/>
            <a:ext cx="683302" cy="338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36D41C-8D5B-758A-B033-C984078D0415}"/>
              </a:ext>
            </a:extLst>
          </p:cNvPr>
          <p:cNvSpPr/>
          <p:nvPr/>
        </p:nvSpPr>
        <p:spPr>
          <a:xfrm>
            <a:off x="10382717" y="125821"/>
            <a:ext cx="1585519" cy="661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Login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978F5B-F1C2-A071-6EA4-AAB942E27931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35BB5-1AF7-73D3-8445-4CB5CBB077AD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B03716-FC77-9ED8-911E-F340A5961552}"/>
              </a:ext>
            </a:extLst>
          </p:cNvPr>
          <p:cNvSpPr/>
          <p:nvPr/>
        </p:nvSpPr>
        <p:spPr>
          <a:xfrm>
            <a:off x="883007" y="1070315"/>
            <a:ext cx="10358242" cy="3912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0B253-1A51-B061-94CC-A1F4545B2EA7}"/>
              </a:ext>
            </a:extLst>
          </p:cNvPr>
          <p:cNvSpPr/>
          <p:nvPr/>
        </p:nvSpPr>
        <p:spPr>
          <a:xfrm>
            <a:off x="-8390" y="6086693"/>
            <a:ext cx="12200389" cy="795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424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C5FAC-15C7-4DB8-AF98-CA73E514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5563"/>
            <a:ext cx="10515600" cy="1325563"/>
          </a:xfrm>
        </p:spPr>
        <p:txBody>
          <a:bodyPr/>
          <a:lstStyle/>
          <a:p>
            <a:r>
              <a:rPr lang="fr-FR" dirty="0"/>
              <a:t>Détail de</a:t>
            </a:r>
            <a:r>
              <a:rPr lang="fr-FR" baseline="0" dirty="0"/>
              <a:t> la mission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307AF-3B02-4499-A443-9F8E0C41C100}"/>
              </a:ext>
            </a:extLst>
          </p:cNvPr>
          <p:cNvSpPr/>
          <p:nvPr/>
        </p:nvSpPr>
        <p:spPr>
          <a:xfrm>
            <a:off x="883007" y="3312753"/>
            <a:ext cx="6151919" cy="2595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Details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5FBD8E-CFB3-4E53-95CF-36A0825CF7EA}"/>
              </a:ext>
            </a:extLst>
          </p:cNvPr>
          <p:cNvSpPr/>
          <p:nvPr/>
        </p:nvSpPr>
        <p:spPr>
          <a:xfrm>
            <a:off x="883008" y="1585611"/>
            <a:ext cx="10358242" cy="16596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CEB5C-B586-078D-5942-BDAF58EB8745}"/>
              </a:ext>
            </a:extLst>
          </p:cNvPr>
          <p:cNvSpPr/>
          <p:nvPr/>
        </p:nvSpPr>
        <p:spPr>
          <a:xfrm>
            <a:off x="7149477" y="3329307"/>
            <a:ext cx="4159516" cy="25951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4470-1AD7-27A3-2304-74185CB7B499}"/>
              </a:ext>
            </a:extLst>
          </p:cNvPr>
          <p:cNvSpPr/>
          <p:nvPr/>
        </p:nvSpPr>
        <p:spPr>
          <a:xfrm>
            <a:off x="7285981" y="4058549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C0D4C-EE0B-17EC-0698-35A910ED72A8}"/>
              </a:ext>
            </a:extLst>
          </p:cNvPr>
          <p:cNvSpPr/>
          <p:nvPr/>
        </p:nvSpPr>
        <p:spPr>
          <a:xfrm>
            <a:off x="7285981" y="4332378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2498B-13CB-DD30-6732-D7256EAA1C6C}"/>
              </a:ext>
            </a:extLst>
          </p:cNvPr>
          <p:cNvSpPr/>
          <p:nvPr/>
        </p:nvSpPr>
        <p:spPr>
          <a:xfrm>
            <a:off x="8681057" y="5625506"/>
            <a:ext cx="1568975" cy="264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3D8A6-5BBC-2BA3-950F-93693621D8F2}"/>
              </a:ext>
            </a:extLst>
          </p:cNvPr>
          <p:cNvSpPr/>
          <p:nvPr/>
        </p:nvSpPr>
        <p:spPr>
          <a:xfrm>
            <a:off x="7285982" y="3370078"/>
            <a:ext cx="3955266" cy="361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Form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F7544-049E-44BC-54BB-3B20C79CF6FA}"/>
              </a:ext>
            </a:extLst>
          </p:cNvPr>
          <p:cNvSpPr/>
          <p:nvPr/>
        </p:nvSpPr>
        <p:spPr>
          <a:xfrm>
            <a:off x="7285981" y="4606207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34D24-6116-8BC0-5D21-20A5F07E83C3}"/>
              </a:ext>
            </a:extLst>
          </p:cNvPr>
          <p:cNvSpPr/>
          <p:nvPr/>
        </p:nvSpPr>
        <p:spPr>
          <a:xfrm>
            <a:off x="7285981" y="4880036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EBC03E-CB5F-44DD-5BC3-AE341495BC1E}"/>
              </a:ext>
            </a:extLst>
          </p:cNvPr>
          <p:cNvSpPr/>
          <p:nvPr/>
        </p:nvSpPr>
        <p:spPr>
          <a:xfrm>
            <a:off x="7285981" y="5164402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F5D449-A936-C763-C511-1531EF39CE27}"/>
              </a:ext>
            </a:extLst>
          </p:cNvPr>
          <p:cNvSpPr/>
          <p:nvPr/>
        </p:nvSpPr>
        <p:spPr>
          <a:xfrm>
            <a:off x="7285981" y="3772578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103C97-DBC6-76C4-02FA-2BACD37D9DDE}"/>
              </a:ext>
            </a:extLst>
          </p:cNvPr>
          <p:cNvSpPr/>
          <p:nvPr/>
        </p:nvSpPr>
        <p:spPr>
          <a:xfrm>
            <a:off x="9240362" y="3788903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6F78D2-6C1C-72CF-4C71-522B9C9204BF}"/>
              </a:ext>
            </a:extLst>
          </p:cNvPr>
          <p:cNvSpPr/>
          <p:nvPr/>
        </p:nvSpPr>
        <p:spPr>
          <a:xfrm>
            <a:off x="9240361" y="4603902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326B5A-4619-3E31-E073-0AA55782DC77}"/>
              </a:ext>
            </a:extLst>
          </p:cNvPr>
          <p:cNvSpPr/>
          <p:nvPr/>
        </p:nvSpPr>
        <p:spPr>
          <a:xfrm>
            <a:off x="9240361" y="4887797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A35BC3-E820-3B33-455E-D619178C4CB4}"/>
              </a:ext>
            </a:extLst>
          </p:cNvPr>
          <p:cNvSpPr/>
          <p:nvPr/>
        </p:nvSpPr>
        <p:spPr>
          <a:xfrm>
            <a:off x="9258818" y="5164401"/>
            <a:ext cx="1923708" cy="4189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3C2F02-2876-8076-AED7-0AAD0A501B55}"/>
              </a:ext>
            </a:extLst>
          </p:cNvPr>
          <p:cNvSpPr/>
          <p:nvPr/>
        </p:nvSpPr>
        <p:spPr>
          <a:xfrm>
            <a:off x="9258816" y="4075587"/>
            <a:ext cx="1982433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95A25-90ED-F1AB-4259-D01329AF6446}"/>
              </a:ext>
            </a:extLst>
          </p:cNvPr>
          <p:cNvSpPr/>
          <p:nvPr/>
        </p:nvSpPr>
        <p:spPr>
          <a:xfrm>
            <a:off x="9258818" y="4336561"/>
            <a:ext cx="1982432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3DF09A-1809-9D4E-BA6F-8C530FE949D7}"/>
              </a:ext>
            </a:extLst>
          </p:cNvPr>
          <p:cNvSpPr/>
          <p:nvPr/>
        </p:nvSpPr>
        <p:spPr>
          <a:xfrm>
            <a:off x="10382717" y="125821"/>
            <a:ext cx="1585519" cy="661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Login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CBBB7C-2045-E291-6504-4E0D95E4441C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A14D53-5026-22FF-51CD-66479E24F6A5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5C4E36-FC46-2A25-6FB6-78C83E0EBD92}"/>
              </a:ext>
            </a:extLst>
          </p:cNvPr>
          <p:cNvSpPr/>
          <p:nvPr/>
        </p:nvSpPr>
        <p:spPr>
          <a:xfrm>
            <a:off x="883007" y="1070315"/>
            <a:ext cx="10358242" cy="3912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Navigation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84C4B-8295-C2A2-14D5-EE27F2F7C26C}"/>
              </a:ext>
            </a:extLst>
          </p:cNvPr>
          <p:cNvSpPr/>
          <p:nvPr/>
        </p:nvSpPr>
        <p:spPr>
          <a:xfrm>
            <a:off x="-8390" y="6086693"/>
            <a:ext cx="12200389" cy="795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33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C9E5E7-A9D4-F6CC-CA5D-60E6CADD3A42}"/>
              </a:ext>
            </a:extLst>
          </p:cNvPr>
          <p:cNvSpPr/>
          <p:nvPr/>
        </p:nvSpPr>
        <p:spPr>
          <a:xfrm>
            <a:off x="1134622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5D24E4-A782-8DEA-1F86-CFA36B5DD17C}"/>
              </a:ext>
            </a:extLst>
          </p:cNvPr>
          <p:cNvSpPr/>
          <p:nvPr/>
        </p:nvSpPr>
        <p:spPr>
          <a:xfrm>
            <a:off x="1417804" y="854663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87EFD-8C7E-69BB-8926-3CE708618A3F}"/>
              </a:ext>
            </a:extLst>
          </p:cNvPr>
          <p:cNvSpPr/>
          <p:nvPr/>
        </p:nvSpPr>
        <p:spPr>
          <a:xfrm>
            <a:off x="3317877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BBD0A-3301-8C81-559A-04EC3767021D}"/>
              </a:ext>
            </a:extLst>
          </p:cNvPr>
          <p:cNvSpPr/>
          <p:nvPr/>
        </p:nvSpPr>
        <p:spPr>
          <a:xfrm>
            <a:off x="1417804" y="1711340"/>
            <a:ext cx="1233116" cy="822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24D0E8-2C61-12B9-B5BC-0601586CFD9A}"/>
              </a:ext>
            </a:extLst>
          </p:cNvPr>
          <p:cNvSpPr/>
          <p:nvPr/>
        </p:nvSpPr>
        <p:spPr>
          <a:xfrm>
            <a:off x="2723281" y="1711340"/>
            <a:ext cx="1324374" cy="822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D85C63-54D1-B0F2-6902-4A717F32908F}"/>
              </a:ext>
            </a:extLst>
          </p:cNvPr>
          <p:cNvSpPr/>
          <p:nvPr/>
        </p:nvSpPr>
        <p:spPr>
          <a:xfrm>
            <a:off x="1417803" y="2639806"/>
            <a:ext cx="2629852" cy="822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26338-4156-B831-392A-764CCAFF7BD4}"/>
              </a:ext>
            </a:extLst>
          </p:cNvPr>
          <p:cNvSpPr/>
          <p:nvPr/>
        </p:nvSpPr>
        <p:spPr>
          <a:xfrm>
            <a:off x="1417803" y="3566959"/>
            <a:ext cx="1233117" cy="5100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0CE70-0DDA-8B3E-6F34-DB18063503DE}"/>
              </a:ext>
            </a:extLst>
          </p:cNvPr>
          <p:cNvSpPr/>
          <p:nvPr/>
        </p:nvSpPr>
        <p:spPr>
          <a:xfrm>
            <a:off x="2723281" y="3566957"/>
            <a:ext cx="1324374" cy="5100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C2746A-281E-B266-F16A-9CEF06B6E228}"/>
              </a:ext>
            </a:extLst>
          </p:cNvPr>
          <p:cNvSpPr/>
          <p:nvPr/>
        </p:nvSpPr>
        <p:spPr>
          <a:xfrm>
            <a:off x="1417803" y="4172956"/>
            <a:ext cx="2629852" cy="3224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827BB1-996D-73ED-C434-444119BDF240}"/>
              </a:ext>
            </a:extLst>
          </p:cNvPr>
          <p:cNvSpPr/>
          <p:nvPr/>
        </p:nvSpPr>
        <p:spPr>
          <a:xfrm>
            <a:off x="1417803" y="4623871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CE13B42-B9DB-E0D4-9875-31B8B363C20D}"/>
              </a:ext>
            </a:extLst>
          </p:cNvPr>
          <p:cNvSpPr/>
          <p:nvPr/>
        </p:nvSpPr>
        <p:spPr>
          <a:xfrm>
            <a:off x="4906536" y="537133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CCC0CC-A4B8-9087-0937-D969B7BC6E17}"/>
              </a:ext>
            </a:extLst>
          </p:cNvPr>
          <p:cNvSpPr/>
          <p:nvPr/>
        </p:nvSpPr>
        <p:spPr>
          <a:xfrm>
            <a:off x="5189718" y="856299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D86F8D-1F1C-E961-87B9-8D7E3868EAFD}"/>
              </a:ext>
            </a:extLst>
          </p:cNvPr>
          <p:cNvSpPr/>
          <p:nvPr/>
        </p:nvSpPr>
        <p:spPr>
          <a:xfrm>
            <a:off x="7089791" y="856300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BCB7F2-5BC2-F4D4-F302-0C00C258DD6A}"/>
              </a:ext>
            </a:extLst>
          </p:cNvPr>
          <p:cNvSpPr/>
          <p:nvPr/>
        </p:nvSpPr>
        <p:spPr>
          <a:xfrm>
            <a:off x="5189717" y="1712976"/>
            <a:ext cx="2629852" cy="26744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CBF4FD-AB2A-09F8-BC6C-9862D647B541}"/>
              </a:ext>
            </a:extLst>
          </p:cNvPr>
          <p:cNvSpPr/>
          <p:nvPr/>
        </p:nvSpPr>
        <p:spPr>
          <a:xfrm>
            <a:off x="5189717" y="4625507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8B0A5EB-F628-03FE-D4FF-0128550E70B8}"/>
              </a:ext>
            </a:extLst>
          </p:cNvPr>
          <p:cNvSpPr/>
          <p:nvPr/>
        </p:nvSpPr>
        <p:spPr>
          <a:xfrm>
            <a:off x="8523589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060708-7BD8-DD4B-0FF9-8CF78FB86417}"/>
              </a:ext>
            </a:extLst>
          </p:cNvPr>
          <p:cNvSpPr/>
          <p:nvPr/>
        </p:nvSpPr>
        <p:spPr>
          <a:xfrm>
            <a:off x="8806771" y="854663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DF2950-5032-93BC-9AAA-268A239755F6}"/>
              </a:ext>
            </a:extLst>
          </p:cNvPr>
          <p:cNvSpPr/>
          <p:nvPr/>
        </p:nvSpPr>
        <p:spPr>
          <a:xfrm>
            <a:off x="10706844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0BBA93-525D-CBC3-0CF2-80A3D250367A}"/>
              </a:ext>
            </a:extLst>
          </p:cNvPr>
          <p:cNvSpPr/>
          <p:nvPr/>
        </p:nvSpPr>
        <p:spPr>
          <a:xfrm>
            <a:off x="8806770" y="1711340"/>
            <a:ext cx="2629852" cy="13254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C4658B-5AEA-3141-87B7-2170E9403C0D}"/>
              </a:ext>
            </a:extLst>
          </p:cNvPr>
          <p:cNvSpPr/>
          <p:nvPr/>
        </p:nvSpPr>
        <p:spPr>
          <a:xfrm>
            <a:off x="8816218" y="5911435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426FA7-9865-CC0D-0D95-15FDF8FFF671}"/>
              </a:ext>
            </a:extLst>
          </p:cNvPr>
          <p:cNvSpPr/>
          <p:nvPr/>
        </p:nvSpPr>
        <p:spPr>
          <a:xfrm>
            <a:off x="8816218" y="5036482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296B4A-C0D8-9469-EC9E-7189F8126585}"/>
              </a:ext>
            </a:extLst>
          </p:cNvPr>
          <p:cNvSpPr/>
          <p:nvPr/>
        </p:nvSpPr>
        <p:spPr>
          <a:xfrm>
            <a:off x="8797322" y="3148651"/>
            <a:ext cx="2629852" cy="508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BFF13D-C36E-7E1E-FBA7-60DD32EC3D2F}"/>
              </a:ext>
            </a:extLst>
          </p:cNvPr>
          <p:cNvSpPr/>
          <p:nvPr/>
        </p:nvSpPr>
        <p:spPr>
          <a:xfrm>
            <a:off x="8797322" y="3769436"/>
            <a:ext cx="2629852" cy="508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236CE8-D502-D26E-D74D-DE9AE46F53AF}"/>
              </a:ext>
            </a:extLst>
          </p:cNvPr>
          <p:cNvSpPr/>
          <p:nvPr/>
        </p:nvSpPr>
        <p:spPr>
          <a:xfrm>
            <a:off x="8797322" y="4402959"/>
            <a:ext cx="2629852" cy="508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94358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1216404"/>
            <a:ext cx="6700603" cy="469783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9" y="4883902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1608695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Form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973519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963849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3565900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3568239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75072F-1204-DF58-A5F5-7B40BEBBDDB5}"/>
              </a:ext>
            </a:extLst>
          </p:cNvPr>
          <p:cNvSpPr/>
          <p:nvPr/>
        </p:nvSpPr>
        <p:spPr>
          <a:xfrm>
            <a:off x="10382717" y="125821"/>
            <a:ext cx="1585519" cy="6617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Login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C7C87-D419-1756-95AE-B31748FF7045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1629BD-389A-C0DE-9921-8322093F52C1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541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B4A6D1-4B7E-46A0-BDEF-AF9EFA3B2C95}"/>
              </a:ext>
            </a:extLst>
          </p:cNvPr>
          <p:cNvSpPr/>
          <p:nvPr/>
        </p:nvSpPr>
        <p:spPr>
          <a:xfrm>
            <a:off x="381004" y="1857558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D043C5-1849-4813-BBBC-3D5D588C9D91}"/>
              </a:ext>
            </a:extLst>
          </p:cNvPr>
          <p:cNvSpPr/>
          <p:nvPr/>
        </p:nvSpPr>
        <p:spPr>
          <a:xfrm>
            <a:off x="380999" y="298846"/>
            <a:ext cx="1338743" cy="719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46A0C0-BE53-4419-A1C5-A6339288463D}"/>
              </a:ext>
            </a:extLst>
          </p:cNvPr>
          <p:cNvSpPr/>
          <p:nvPr/>
        </p:nvSpPr>
        <p:spPr>
          <a:xfrm>
            <a:off x="10167457" y="298846"/>
            <a:ext cx="1669152" cy="71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63257-97F2-FF4E-B810-6B207CF02B79}"/>
              </a:ext>
            </a:extLst>
          </p:cNvPr>
          <p:cNvSpPr/>
          <p:nvPr/>
        </p:nvSpPr>
        <p:spPr>
          <a:xfrm>
            <a:off x="381003" y="2576696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3B923-0D44-3649-5F35-A184FE04043A}"/>
              </a:ext>
            </a:extLst>
          </p:cNvPr>
          <p:cNvSpPr/>
          <p:nvPr/>
        </p:nvSpPr>
        <p:spPr>
          <a:xfrm>
            <a:off x="381002" y="3295834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73493-8257-EF36-EC07-362E52058B92}"/>
              </a:ext>
            </a:extLst>
          </p:cNvPr>
          <p:cNvSpPr/>
          <p:nvPr/>
        </p:nvSpPr>
        <p:spPr>
          <a:xfrm>
            <a:off x="381001" y="4030711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5FE74-CB85-D621-E338-DACE1EC9B566}"/>
              </a:ext>
            </a:extLst>
          </p:cNvPr>
          <p:cNvSpPr/>
          <p:nvPr/>
        </p:nvSpPr>
        <p:spPr>
          <a:xfrm>
            <a:off x="2995534" y="292534"/>
            <a:ext cx="6200932" cy="719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Title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D14DE8-F277-2C02-4C54-B417F84932C9}"/>
              </a:ext>
            </a:extLst>
          </p:cNvPr>
          <p:cNvSpPr/>
          <p:nvPr/>
        </p:nvSpPr>
        <p:spPr>
          <a:xfrm>
            <a:off x="381000" y="4734110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77F75B-E862-9C96-3945-5DA1E29A4105}"/>
              </a:ext>
            </a:extLst>
          </p:cNvPr>
          <p:cNvSpPr/>
          <p:nvPr/>
        </p:nvSpPr>
        <p:spPr>
          <a:xfrm>
            <a:off x="2995534" y="1722647"/>
            <a:ext cx="6502400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Title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314C1226-52CE-1626-A948-1AD43133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21211"/>
              </p:ext>
            </p:extLst>
          </p:nvPr>
        </p:nvGraphicFramePr>
        <p:xfrm>
          <a:off x="2995534" y="2217127"/>
          <a:ext cx="65024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90657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05821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9130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959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8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2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5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11441"/>
                  </a:ext>
                </a:extLst>
              </a:tr>
            </a:tbl>
          </a:graphicData>
        </a:graphic>
      </p:graphicFrame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5C49E439-2C74-D5DB-F826-EA99537F5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13845"/>
              </p:ext>
            </p:extLst>
          </p:nvPr>
        </p:nvGraphicFramePr>
        <p:xfrm>
          <a:off x="4229916" y="4115151"/>
          <a:ext cx="4469468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1257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2218211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Form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35E954D-E9B4-4FB2-80DC-45CC6CCD3652}"/>
              </a:ext>
            </a:extLst>
          </p:cNvPr>
          <p:cNvSpPr/>
          <p:nvPr/>
        </p:nvSpPr>
        <p:spPr>
          <a:xfrm>
            <a:off x="5692630" y="5598511"/>
            <a:ext cx="1674303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47474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298845"/>
            <a:ext cx="6700603" cy="62613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324FC-C37E-467A-BFF9-CA0E3C73D178}"/>
              </a:ext>
            </a:extLst>
          </p:cNvPr>
          <p:cNvSpPr/>
          <p:nvPr/>
        </p:nvSpPr>
        <p:spPr>
          <a:xfrm>
            <a:off x="2995534" y="1770554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D7B468-7595-4BEF-AF5F-88FC77AF3D29}"/>
              </a:ext>
            </a:extLst>
          </p:cNvPr>
          <p:cNvSpPr/>
          <p:nvPr/>
        </p:nvSpPr>
        <p:spPr>
          <a:xfrm>
            <a:off x="2995534" y="2398213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8" y="5898970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464550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Form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975996-7430-0143-8B61-7B1EF35B5B11}"/>
              </a:ext>
            </a:extLst>
          </p:cNvPr>
          <p:cNvSpPr/>
          <p:nvPr/>
        </p:nvSpPr>
        <p:spPr>
          <a:xfrm>
            <a:off x="5528346" y="1770554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21BB22-B939-2C24-BAEC-E59769703740}"/>
              </a:ext>
            </a:extLst>
          </p:cNvPr>
          <p:cNvSpPr/>
          <p:nvPr/>
        </p:nvSpPr>
        <p:spPr>
          <a:xfrm>
            <a:off x="5528346" y="2380154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973519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955460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3565900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3547841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5BE07-1779-B494-9B58-14B9D62D5B33}"/>
              </a:ext>
            </a:extLst>
          </p:cNvPr>
          <p:cNvSpPr/>
          <p:nvPr/>
        </p:nvSpPr>
        <p:spPr>
          <a:xfrm>
            <a:off x="2995534" y="4158281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B101F4-8629-499A-3454-EFC515B588CC}"/>
              </a:ext>
            </a:extLst>
          </p:cNvPr>
          <p:cNvSpPr/>
          <p:nvPr/>
        </p:nvSpPr>
        <p:spPr>
          <a:xfrm>
            <a:off x="5528346" y="4170945"/>
            <a:ext cx="3668120" cy="16086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B107CC-2C17-9718-47C6-C5F61870C0DF}"/>
              </a:ext>
            </a:extLst>
          </p:cNvPr>
          <p:cNvSpPr/>
          <p:nvPr/>
        </p:nvSpPr>
        <p:spPr>
          <a:xfrm>
            <a:off x="2995534" y="1142895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02F11A-DEB3-9B2E-4898-4DE77D7C5445}"/>
              </a:ext>
            </a:extLst>
          </p:cNvPr>
          <p:cNvSpPr/>
          <p:nvPr/>
        </p:nvSpPr>
        <p:spPr>
          <a:xfrm>
            <a:off x="5528346" y="1142895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</p:spTree>
    <p:extLst>
      <p:ext uri="{BB962C8B-B14F-4D97-AF65-F5344CB8AC3E}">
        <p14:creationId xmlns:p14="http://schemas.microsoft.com/office/powerpoint/2010/main" val="361271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C9E5E7-A9D4-F6CC-CA5D-60E6CADD3A42}"/>
              </a:ext>
            </a:extLst>
          </p:cNvPr>
          <p:cNvSpPr/>
          <p:nvPr/>
        </p:nvSpPr>
        <p:spPr>
          <a:xfrm>
            <a:off x="1134622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5D24E4-A782-8DEA-1F86-CFA36B5DD17C}"/>
              </a:ext>
            </a:extLst>
          </p:cNvPr>
          <p:cNvSpPr/>
          <p:nvPr/>
        </p:nvSpPr>
        <p:spPr>
          <a:xfrm>
            <a:off x="1417804" y="854663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87EFD-8C7E-69BB-8926-3CE708618A3F}"/>
              </a:ext>
            </a:extLst>
          </p:cNvPr>
          <p:cNvSpPr/>
          <p:nvPr/>
        </p:nvSpPr>
        <p:spPr>
          <a:xfrm>
            <a:off x="3317877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38F3588-9A81-BDE2-E661-E65DCC107DB9}"/>
              </a:ext>
            </a:extLst>
          </p:cNvPr>
          <p:cNvSpPr/>
          <p:nvPr/>
        </p:nvSpPr>
        <p:spPr>
          <a:xfrm>
            <a:off x="4642250" y="559650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4E68E-A549-0722-1DCA-7E3B70803B66}"/>
              </a:ext>
            </a:extLst>
          </p:cNvPr>
          <p:cNvSpPr/>
          <p:nvPr/>
        </p:nvSpPr>
        <p:spPr>
          <a:xfrm>
            <a:off x="4925432" y="878816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87DD61-ADF1-E2FD-B0A5-FAEC759F4D78}"/>
              </a:ext>
            </a:extLst>
          </p:cNvPr>
          <p:cNvSpPr/>
          <p:nvPr/>
        </p:nvSpPr>
        <p:spPr>
          <a:xfrm>
            <a:off x="6825505" y="878817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graphicFrame>
        <p:nvGraphicFramePr>
          <p:cNvPr id="10" name="Tableau 21">
            <a:extLst>
              <a:ext uri="{FF2B5EF4-FFF2-40B4-BE49-F238E27FC236}">
                <a16:creationId xmlns:a16="http://schemas.microsoft.com/office/drawing/2014/main" id="{3C8CA08B-2177-E144-F77D-2F4E4A0B9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0811"/>
              </p:ext>
            </p:extLst>
          </p:nvPr>
        </p:nvGraphicFramePr>
        <p:xfrm>
          <a:off x="4925432" y="1969793"/>
          <a:ext cx="2629851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24648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1305203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Form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A8ADA91-0A68-6C6C-C19D-FEF035D266D2}"/>
              </a:ext>
            </a:extLst>
          </p:cNvPr>
          <p:cNvSpPr/>
          <p:nvPr/>
        </p:nvSpPr>
        <p:spPr>
          <a:xfrm>
            <a:off x="5848857" y="3864213"/>
            <a:ext cx="976648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D5D8B-7C89-494B-4AF8-DCD7D4210996}"/>
              </a:ext>
            </a:extLst>
          </p:cNvPr>
          <p:cNvSpPr/>
          <p:nvPr/>
        </p:nvSpPr>
        <p:spPr>
          <a:xfrm>
            <a:off x="1535186" y="1807224"/>
            <a:ext cx="239086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FF0C9-F1B8-A6DD-42C6-51EEEBEE3A6E}"/>
              </a:ext>
            </a:extLst>
          </p:cNvPr>
          <p:cNvSpPr/>
          <p:nvPr/>
        </p:nvSpPr>
        <p:spPr>
          <a:xfrm>
            <a:off x="1535185" y="2526362"/>
            <a:ext cx="239086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331D5-D27D-93DB-03F4-BD832042B1DB}"/>
              </a:ext>
            </a:extLst>
          </p:cNvPr>
          <p:cNvSpPr/>
          <p:nvPr/>
        </p:nvSpPr>
        <p:spPr>
          <a:xfrm>
            <a:off x="1535184" y="3245500"/>
            <a:ext cx="239086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548761-D01C-3B6B-D431-8157DA85D311}"/>
              </a:ext>
            </a:extLst>
          </p:cNvPr>
          <p:cNvSpPr/>
          <p:nvPr/>
        </p:nvSpPr>
        <p:spPr>
          <a:xfrm>
            <a:off x="1535183" y="3980377"/>
            <a:ext cx="239086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4F64EF-7380-A9C6-7091-D8512658BB64}"/>
              </a:ext>
            </a:extLst>
          </p:cNvPr>
          <p:cNvSpPr/>
          <p:nvPr/>
        </p:nvSpPr>
        <p:spPr>
          <a:xfrm>
            <a:off x="1535182" y="4683776"/>
            <a:ext cx="239086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625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9CCD732-6940-03EF-54EE-496880FF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84" y="5195412"/>
            <a:ext cx="981936" cy="7416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F2A13BD-B712-D01A-B4ED-70FB72706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86" y="5195412"/>
            <a:ext cx="897764" cy="7416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DA676E6-87F6-9839-9A14-23EF546A1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781" y="5195412"/>
            <a:ext cx="893666" cy="74163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270146E-49F0-222A-12CD-3E552016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068" y="5195412"/>
            <a:ext cx="1007499" cy="7416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EFAF6D-6CD4-17FC-877A-70FEF7084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2331" y="5057103"/>
            <a:ext cx="2432187" cy="101824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077A6CE-861E-470B-D3C7-AEF04E988FE2}"/>
              </a:ext>
            </a:extLst>
          </p:cNvPr>
          <p:cNvSpPr txBox="1"/>
          <p:nvPr/>
        </p:nvSpPr>
        <p:spPr>
          <a:xfrm>
            <a:off x="8114960" y="5381562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Logo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262631D-4D43-2AAA-C7A5-119A1098CD56}"/>
              </a:ext>
            </a:extLst>
          </p:cNvPr>
          <p:cNvSpPr txBox="1"/>
          <p:nvPr/>
        </p:nvSpPr>
        <p:spPr>
          <a:xfrm>
            <a:off x="801670" y="5381562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Icones 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CEFC6D-236E-F553-6433-BB131E4FF117}"/>
              </a:ext>
            </a:extLst>
          </p:cNvPr>
          <p:cNvSpPr txBox="1"/>
          <p:nvPr/>
        </p:nvSpPr>
        <p:spPr>
          <a:xfrm>
            <a:off x="801669" y="737774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Couleurs :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AB65B0B-83F2-E375-578E-2B0F8C50A499}"/>
              </a:ext>
            </a:extLst>
          </p:cNvPr>
          <p:cNvSpPr/>
          <p:nvPr/>
        </p:nvSpPr>
        <p:spPr>
          <a:xfrm>
            <a:off x="3204586" y="550141"/>
            <a:ext cx="744448" cy="741631"/>
          </a:xfrm>
          <a:prstGeom prst="ellipse">
            <a:avLst/>
          </a:prstGeom>
          <a:solidFill>
            <a:srgbClr val="D9233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A92382B-738E-0BD4-CA75-AC6143330400}"/>
              </a:ext>
            </a:extLst>
          </p:cNvPr>
          <p:cNvSpPr txBox="1"/>
          <p:nvPr/>
        </p:nvSpPr>
        <p:spPr>
          <a:xfrm>
            <a:off x="801669" y="4309169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Boutons  : 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195CF7A-14C8-9566-2686-255CA8DF8A2F}"/>
              </a:ext>
            </a:extLst>
          </p:cNvPr>
          <p:cNvSpPr/>
          <p:nvPr/>
        </p:nvSpPr>
        <p:spPr>
          <a:xfrm>
            <a:off x="2144306" y="4283664"/>
            <a:ext cx="1432504" cy="429936"/>
          </a:xfrm>
          <a:prstGeom prst="roundRect">
            <a:avLst/>
          </a:prstGeom>
          <a:solidFill>
            <a:srgbClr val="D923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latin typeface="Sagona" panose="02010004040101010103" pitchFamily="2" charset="0"/>
                <a:cs typeface="Tunga" panose="020B0502040204020203" pitchFamily="34" charset="0"/>
              </a:rPr>
              <a:t>Ajouter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454383D-A039-8DCB-C03A-5D36C652614E}"/>
              </a:ext>
            </a:extLst>
          </p:cNvPr>
          <p:cNvSpPr/>
          <p:nvPr/>
        </p:nvSpPr>
        <p:spPr>
          <a:xfrm>
            <a:off x="3887101" y="4283664"/>
            <a:ext cx="1432504" cy="42993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F0502020204030204" pitchFamily="2" charset="0"/>
              </a:rPr>
              <a:t>Détail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9BD52EE-5187-F524-3907-42FA10D1BB7A}"/>
              </a:ext>
            </a:extLst>
          </p:cNvPr>
          <p:cNvSpPr/>
          <p:nvPr/>
        </p:nvSpPr>
        <p:spPr>
          <a:xfrm>
            <a:off x="5179542" y="550141"/>
            <a:ext cx="744448" cy="741631"/>
          </a:xfrm>
          <a:prstGeom prst="ellipse">
            <a:avLst/>
          </a:prstGeom>
          <a:solidFill>
            <a:srgbClr val="D9777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D1916D9-8DE6-03C4-11CF-FEF62EA591AE}"/>
              </a:ext>
            </a:extLst>
          </p:cNvPr>
          <p:cNvSpPr/>
          <p:nvPr/>
        </p:nvSpPr>
        <p:spPr>
          <a:xfrm>
            <a:off x="7122387" y="550140"/>
            <a:ext cx="744448" cy="741631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6290B12-68E6-6A76-F34A-79014CA0CED1}"/>
              </a:ext>
            </a:extLst>
          </p:cNvPr>
          <p:cNvSpPr txBox="1"/>
          <p:nvPr/>
        </p:nvSpPr>
        <p:spPr>
          <a:xfrm>
            <a:off x="6195940" y="76706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#000000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3F97DE3-3763-A19D-E18F-0B98F0CD1E1F}"/>
              </a:ext>
            </a:extLst>
          </p:cNvPr>
          <p:cNvSpPr txBox="1"/>
          <p:nvPr/>
        </p:nvSpPr>
        <p:spPr>
          <a:xfrm>
            <a:off x="4224830" y="76706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#D9777F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2CC54DB-DDF3-CAF2-030C-684BEC44DEE8}"/>
              </a:ext>
            </a:extLst>
          </p:cNvPr>
          <p:cNvSpPr txBox="1"/>
          <p:nvPr/>
        </p:nvSpPr>
        <p:spPr>
          <a:xfrm>
            <a:off x="2293631" y="767066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#D92332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6842505-7C1B-E265-5E26-43FACB678C38}"/>
              </a:ext>
            </a:extLst>
          </p:cNvPr>
          <p:cNvSpPr txBox="1"/>
          <p:nvPr/>
        </p:nvSpPr>
        <p:spPr>
          <a:xfrm>
            <a:off x="801668" y="1625501"/>
            <a:ext cx="1701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Typographie :</a:t>
            </a:r>
          </a:p>
          <a:p>
            <a:r>
              <a:rPr lang="fr-FR" dirty="0">
                <a:highlight>
                  <a:srgbClr val="FFFF00"/>
                </a:highlight>
              </a:rPr>
              <a:t>Mettre des </a:t>
            </a:r>
          </a:p>
          <a:p>
            <a:r>
              <a:rPr lang="fr-FR" dirty="0">
                <a:highlight>
                  <a:srgbClr val="FFFF00"/>
                </a:highlight>
              </a:rPr>
              <a:t>Exemples  : Titre 1 : … 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8FC331B-AE9E-2DAD-1A93-05A480F62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052" y="1448581"/>
            <a:ext cx="5298281" cy="25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088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158</Words>
  <Application>Microsoft Office PowerPoint</Application>
  <PresentationFormat>Grand écran</PresentationFormat>
  <Paragraphs>139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Sagona</vt:lpstr>
      <vt:lpstr>Thème Office</vt:lpstr>
      <vt:lpstr>Présentation PowerPoint</vt:lpstr>
      <vt:lpstr>Présentation PowerPoint</vt:lpstr>
      <vt:lpstr>Détail de la mission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Adele Dubois</dc:creator>
  <cp:lastModifiedBy>Adele Dubois</cp:lastModifiedBy>
  <cp:revision>22</cp:revision>
  <dcterms:created xsi:type="dcterms:W3CDTF">2023-09-25T20:35:11Z</dcterms:created>
  <dcterms:modified xsi:type="dcterms:W3CDTF">2023-11-06T12:15:33Z</dcterms:modified>
</cp:coreProperties>
</file>