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0" r:id="rId5"/>
    <p:sldId id="263" r:id="rId6"/>
    <p:sldId id="265" r:id="rId7"/>
    <p:sldId id="261" r:id="rId8"/>
    <p:sldId id="264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777F"/>
    <a:srgbClr val="D94350"/>
    <a:srgbClr val="D9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950119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392808" y="1790041"/>
            <a:ext cx="1902193" cy="1325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 à vendre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74223-8AA7-8FB1-62B8-0CCC9B180A9B}"/>
              </a:ext>
            </a:extLst>
          </p:cNvPr>
          <p:cNvSpPr/>
          <p:nvPr/>
        </p:nvSpPr>
        <p:spPr>
          <a:xfrm>
            <a:off x="7392809" y="3185611"/>
            <a:ext cx="3915552" cy="24266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5FC78-1E17-0B70-C101-255DFB7EFBB6}"/>
              </a:ext>
            </a:extLst>
          </p:cNvPr>
          <p:cNvSpPr/>
          <p:nvPr/>
        </p:nvSpPr>
        <p:spPr>
          <a:xfrm>
            <a:off x="7521754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82461-95A1-D1A2-EA00-E41CB78612D6}"/>
              </a:ext>
            </a:extLst>
          </p:cNvPr>
          <p:cNvSpPr/>
          <p:nvPr/>
        </p:nvSpPr>
        <p:spPr>
          <a:xfrm>
            <a:off x="8638542" y="4961159"/>
            <a:ext cx="1585520" cy="526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un Témoignage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3ECE2-4084-CA59-EC5E-3C5CDB810DF3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94104-2489-1649-B703-65E7B47F45F6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8461D-1785-476B-D395-CE8ECBA70164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DFE4A-92DB-FA6F-6323-EC4ACCDF22A8}"/>
              </a:ext>
            </a:extLst>
          </p:cNvPr>
          <p:cNvSpPr/>
          <p:nvPr/>
        </p:nvSpPr>
        <p:spPr>
          <a:xfrm>
            <a:off x="3097682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439F4D-667A-D7BB-90CD-737B0CC07E71}"/>
              </a:ext>
            </a:extLst>
          </p:cNvPr>
          <p:cNvSpPr/>
          <p:nvPr/>
        </p:nvSpPr>
        <p:spPr>
          <a:xfrm>
            <a:off x="5245245" y="1792646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593D7-934B-43AE-5687-F830014CFB25}"/>
              </a:ext>
            </a:extLst>
          </p:cNvPr>
          <p:cNvSpPr/>
          <p:nvPr/>
        </p:nvSpPr>
        <p:spPr>
          <a:xfrm>
            <a:off x="950119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32B48F-4759-FED6-DEC1-F09B0E247C00}"/>
              </a:ext>
            </a:extLst>
          </p:cNvPr>
          <p:cNvSpPr/>
          <p:nvPr/>
        </p:nvSpPr>
        <p:spPr>
          <a:xfrm>
            <a:off x="3097682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0F9F9-95DF-4686-1B46-6D61222E36F0}"/>
              </a:ext>
            </a:extLst>
          </p:cNvPr>
          <p:cNvSpPr/>
          <p:nvPr/>
        </p:nvSpPr>
        <p:spPr>
          <a:xfrm>
            <a:off x="5245245" y="3766980"/>
            <a:ext cx="1979037" cy="184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de réparations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EAF2B-1A56-4F4F-2F98-ACBC57FFA4DF}"/>
              </a:ext>
            </a:extLst>
          </p:cNvPr>
          <p:cNvSpPr/>
          <p:nvPr/>
        </p:nvSpPr>
        <p:spPr>
          <a:xfrm>
            <a:off x="9415056" y="338655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F956AB-3597-95C8-90EA-8B08A406ED3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A525D2-3E29-4321-F580-B6BAF8E08BA5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0C22B1-6ACD-33D5-4706-AC7274F45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A9058-7CA5-7FCC-BFD9-0E8426AD5B10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C86D7-93B9-376A-5A8D-B39106C035B8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29038D-318C-AFF8-30E2-FB17C625AA33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0AD5DE-0A38-196E-46B4-B957C5B494AE}"/>
              </a:ext>
            </a:extLst>
          </p:cNvPr>
          <p:cNvSpPr/>
          <p:nvPr/>
        </p:nvSpPr>
        <p:spPr>
          <a:xfrm>
            <a:off x="9295001" y="1790041"/>
            <a:ext cx="2013360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9922F3D-5693-1F58-C3D1-A90C3B81DC90}"/>
              </a:ext>
            </a:extLst>
          </p:cNvPr>
          <p:cNvCxnSpPr>
            <a:cxnSpLocks/>
          </p:cNvCxnSpPr>
          <p:nvPr/>
        </p:nvCxnSpPr>
        <p:spPr>
          <a:xfrm>
            <a:off x="9295001" y="1791732"/>
            <a:ext cx="1979037" cy="132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10B0E81-03AC-C0CF-F222-EE7DC95CEF87}"/>
              </a:ext>
            </a:extLst>
          </p:cNvPr>
          <p:cNvCxnSpPr>
            <a:cxnSpLocks/>
          </p:cNvCxnSpPr>
          <p:nvPr/>
        </p:nvCxnSpPr>
        <p:spPr>
          <a:xfrm flipV="1">
            <a:off x="9295001" y="1790040"/>
            <a:ext cx="2013360" cy="1325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Étoile : 5 branches 47">
            <a:extLst>
              <a:ext uri="{FF2B5EF4-FFF2-40B4-BE49-F238E27FC236}">
                <a16:creationId xmlns:a16="http://schemas.microsoft.com/office/drawing/2014/main" id="{2CC26A90-9AB0-956A-8DDF-2668F2731562}"/>
              </a:ext>
            </a:extLst>
          </p:cNvPr>
          <p:cNvSpPr/>
          <p:nvPr/>
        </p:nvSpPr>
        <p:spPr>
          <a:xfrm flipH="1">
            <a:off x="8126205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 : 5 branches 48">
            <a:extLst>
              <a:ext uri="{FF2B5EF4-FFF2-40B4-BE49-F238E27FC236}">
                <a16:creationId xmlns:a16="http://schemas.microsoft.com/office/drawing/2014/main" id="{C366609D-7923-E59C-95BE-BD77B99CF2AC}"/>
              </a:ext>
            </a:extLst>
          </p:cNvPr>
          <p:cNvSpPr/>
          <p:nvPr/>
        </p:nvSpPr>
        <p:spPr>
          <a:xfrm flipH="1">
            <a:off x="8704816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 : 5 branches 49">
            <a:extLst>
              <a:ext uri="{FF2B5EF4-FFF2-40B4-BE49-F238E27FC236}">
                <a16:creationId xmlns:a16="http://schemas.microsoft.com/office/drawing/2014/main" id="{18E8F388-30C6-A5E6-2EC0-48F8EC0D50B6}"/>
              </a:ext>
            </a:extLst>
          </p:cNvPr>
          <p:cNvSpPr/>
          <p:nvPr/>
        </p:nvSpPr>
        <p:spPr>
          <a:xfrm flipH="1">
            <a:off x="85276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 : 5 branches 50">
            <a:extLst>
              <a:ext uri="{FF2B5EF4-FFF2-40B4-BE49-F238E27FC236}">
                <a16:creationId xmlns:a16="http://schemas.microsoft.com/office/drawing/2014/main" id="{B26C0689-7D13-AB61-A17B-01648D6D0B7F}"/>
              </a:ext>
            </a:extLst>
          </p:cNvPr>
          <p:cNvSpPr/>
          <p:nvPr/>
        </p:nvSpPr>
        <p:spPr>
          <a:xfrm flipH="1">
            <a:off x="7952708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 : 5 branches 51">
            <a:extLst>
              <a:ext uri="{FF2B5EF4-FFF2-40B4-BE49-F238E27FC236}">
                <a16:creationId xmlns:a16="http://schemas.microsoft.com/office/drawing/2014/main" id="{0751E540-4387-EC70-19FB-B8DBE22696A1}"/>
              </a:ext>
            </a:extLst>
          </p:cNvPr>
          <p:cNvSpPr/>
          <p:nvPr/>
        </p:nvSpPr>
        <p:spPr>
          <a:xfrm flipH="1">
            <a:off x="8322463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31D0F-D43E-04D8-26F6-F34C1997AABE}"/>
              </a:ext>
            </a:extLst>
          </p:cNvPr>
          <p:cNvSpPr/>
          <p:nvPr/>
        </p:nvSpPr>
        <p:spPr>
          <a:xfrm>
            <a:off x="9413999" y="3382080"/>
            <a:ext cx="1773247" cy="1340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Témoignage :</a:t>
            </a:r>
          </a:p>
          <a:p>
            <a:pPr algn="ctr"/>
            <a:r>
              <a:rPr lang="fr-FR" sz="1000" i="1" dirty="0"/>
              <a:t>Lorem ipsum </a:t>
            </a:r>
            <a:r>
              <a:rPr lang="fr-FR" sz="1000" i="1" dirty="0" err="1"/>
              <a:t>dolor</a:t>
            </a:r>
            <a:r>
              <a:rPr lang="fr-FR" sz="1000" i="1" dirty="0"/>
              <a:t> </a:t>
            </a:r>
            <a:r>
              <a:rPr lang="fr-FR" sz="1000" i="1" dirty="0" err="1"/>
              <a:t>sit</a:t>
            </a:r>
            <a:r>
              <a:rPr lang="fr-FR" sz="1000" i="1" dirty="0"/>
              <a:t> </a:t>
            </a:r>
            <a:r>
              <a:rPr lang="fr-FR" sz="1000" i="1" dirty="0" err="1"/>
              <a:t>amet</a:t>
            </a:r>
            <a:r>
              <a:rPr lang="fr-FR" sz="1000" i="1" dirty="0"/>
              <a:t>, </a:t>
            </a:r>
            <a:r>
              <a:rPr lang="fr-FR" sz="1000" i="1" dirty="0" err="1"/>
              <a:t>consectetur</a:t>
            </a:r>
            <a:r>
              <a:rPr lang="fr-FR" sz="1000" i="1" dirty="0"/>
              <a:t> </a:t>
            </a:r>
            <a:r>
              <a:rPr lang="fr-FR" sz="1000" i="1" dirty="0" err="1"/>
              <a:t>adipiscing</a:t>
            </a:r>
            <a:r>
              <a:rPr lang="fr-FR" sz="1000" i="1" dirty="0"/>
              <a:t> </a:t>
            </a:r>
            <a:r>
              <a:rPr lang="fr-FR" sz="1000" i="1" dirty="0" err="1"/>
              <a:t>elit</a:t>
            </a:r>
            <a:r>
              <a:rPr lang="fr-FR" sz="1000" i="1" dirty="0"/>
              <a:t>, </a:t>
            </a:r>
            <a:r>
              <a:rPr lang="fr-FR" sz="1000" i="1" dirty="0" err="1"/>
              <a:t>sed</a:t>
            </a:r>
            <a:r>
              <a:rPr lang="fr-FR" sz="1000" i="1" dirty="0"/>
              <a:t> do </a:t>
            </a:r>
            <a:r>
              <a:rPr lang="fr-FR" sz="1000" i="1" dirty="0" err="1"/>
              <a:t>eiusmod</a:t>
            </a:r>
            <a:r>
              <a:rPr lang="fr-FR" sz="1000" i="1" dirty="0"/>
              <a:t> </a:t>
            </a:r>
            <a:r>
              <a:rPr lang="fr-FR" sz="1000" i="1" dirty="0" err="1"/>
              <a:t>tempor</a:t>
            </a:r>
            <a:r>
              <a:rPr lang="fr-FR" sz="1000" i="1" dirty="0"/>
              <a:t> </a:t>
            </a:r>
            <a:r>
              <a:rPr lang="fr-FR" sz="1000" i="1" dirty="0" err="1"/>
              <a:t>incididunt</a:t>
            </a:r>
            <a:r>
              <a:rPr lang="fr-FR" sz="1000" i="1" dirty="0"/>
              <a:t> ut </a:t>
            </a:r>
            <a:r>
              <a:rPr lang="fr-FR" sz="1000" i="1" dirty="0" err="1"/>
              <a:t>labore</a:t>
            </a:r>
            <a:r>
              <a:rPr lang="fr-FR" sz="1000" i="1" dirty="0"/>
              <a:t> et </a:t>
            </a:r>
            <a:r>
              <a:rPr lang="fr-FR" sz="1000" i="1" dirty="0" err="1"/>
              <a:t>dolore</a:t>
            </a:r>
            <a:r>
              <a:rPr lang="fr-FR" sz="1000" i="1" dirty="0"/>
              <a:t> magna </a:t>
            </a:r>
            <a:r>
              <a:rPr lang="fr-FR" sz="1000" i="1" dirty="0" err="1"/>
              <a:t>aliqua</a:t>
            </a:r>
            <a:r>
              <a:rPr lang="fr-FR" sz="1000" i="1" dirty="0"/>
              <a:t>.</a:t>
            </a:r>
          </a:p>
          <a:p>
            <a:pPr algn="ctr"/>
            <a:endParaRPr lang="fr-FR" sz="1000" i="1" dirty="0"/>
          </a:p>
          <a:p>
            <a:pPr algn="ctr"/>
            <a:endParaRPr lang="fr-FR" sz="1000" i="1" dirty="0"/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21E9F99-1A4E-6774-8868-17C30F7B5E41}"/>
              </a:ext>
            </a:extLst>
          </p:cNvPr>
          <p:cNvSpPr/>
          <p:nvPr/>
        </p:nvSpPr>
        <p:spPr>
          <a:xfrm flipH="1">
            <a:off x="10018450" y="4461921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7F4F1054-020D-D54D-AB94-5EBFBD242FC5}"/>
              </a:ext>
            </a:extLst>
          </p:cNvPr>
          <p:cNvSpPr/>
          <p:nvPr/>
        </p:nvSpPr>
        <p:spPr>
          <a:xfrm flipH="1">
            <a:off x="10597061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DB1A04A9-F25E-4651-DCFE-6A23F5AD943E}"/>
              </a:ext>
            </a:extLst>
          </p:cNvPr>
          <p:cNvSpPr/>
          <p:nvPr/>
        </p:nvSpPr>
        <p:spPr>
          <a:xfrm flipH="1">
            <a:off x="104198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576F2E0A-DFA1-A947-6E4A-6B1EE582CCFB}"/>
              </a:ext>
            </a:extLst>
          </p:cNvPr>
          <p:cNvSpPr/>
          <p:nvPr/>
        </p:nvSpPr>
        <p:spPr>
          <a:xfrm flipH="1">
            <a:off x="9844953" y="4461818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5621F4ED-E74D-632E-6BB3-F95C726FB50C}"/>
              </a:ext>
            </a:extLst>
          </p:cNvPr>
          <p:cNvSpPr/>
          <p:nvPr/>
        </p:nvSpPr>
        <p:spPr>
          <a:xfrm flipH="1">
            <a:off x="10214708" y="4461923"/>
            <a:ext cx="152400" cy="168621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44B83C-46D0-A3B7-FEE9-ACAD9D1838AD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A71D4F-5631-06A3-B06E-4569001AF681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9D99-378F-B53B-22D3-B4F209BC70C6}"/>
              </a:ext>
            </a:extLst>
          </p:cNvPr>
          <p:cNvSpPr/>
          <p:nvPr/>
        </p:nvSpPr>
        <p:spPr>
          <a:xfrm>
            <a:off x="1644244" y="1737433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4C885-8775-16E5-01FD-39290D3580BC}"/>
              </a:ext>
            </a:extLst>
          </p:cNvPr>
          <p:cNvSpPr/>
          <p:nvPr/>
        </p:nvSpPr>
        <p:spPr>
          <a:xfrm>
            <a:off x="1644243" y="2456571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DDE97-E856-F9B2-9FDE-3C574DC80FC4}"/>
              </a:ext>
            </a:extLst>
          </p:cNvPr>
          <p:cNvSpPr/>
          <p:nvPr/>
        </p:nvSpPr>
        <p:spPr>
          <a:xfrm>
            <a:off x="1644242" y="3175709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65336-051C-33BA-0659-571F9DADA538}"/>
              </a:ext>
            </a:extLst>
          </p:cNvPr>
          <p:cNvSpPr/>
          <p:nvPr/>
        </p:nvSpPr>
        <p:spPr>
          <a:xfrm>
            <a:off x="1644241" y="3910586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3647-C8C4-F8CD-DE36-8B25925AD641}"/>
              </a:ext>
            </a:extLst>
          </p:cNvPr>
          <p:cNvSpPr/>
          <p:nvPr/>
        </p:nvSpPr>
        <p:spPr>
          <a:xfrm>
            <a:off x="1644240" y="4613985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4CB7-C292-3A48-BFD5-F5A6AE851687}"/>
              </a:ext>
            </a:extLst>
          </p:cNvPr>
          <p:cNvSpPr/>
          <p:nvPr/>
        </p:nvSpPr>
        <p:spPr>
          <a:xfrm>
            <a:off x="165269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2DCDFB-4AEC-DD54-DFCF-7F4C03005624}"/>
              </a:ext>
            </a:extLst>
          </p:cNvPr>
          <p:cNvGrpSpPr/>
          <p:nvPr/>
        </p:nvGrpSpPr>
        <p:grpSpPr>
          <a:xfrm>
            <a:off x="1644240" y="854662"/>
            <a:ext cx="738230" cy="661746"/>
            <a:chOff x="100668" y="125820"/>
            <a:chExt cx="1602297" cy="66174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1C41D7F-1B82-DC2F-8FB0-7236FF510D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8ED6974-DE50-ED32-4FCE-5C4DF69F0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0C2F9-8FB3-A7A1-4EC8-BF15966CF960}"/>
              </a:ext>
            </a:extLst>
          </p:cNvPr>
          <p:cNvSpPr/>
          <p:nvPr/>
        </p:nvSpPr>
        <p:spPr>
          <a:xfrm>
            <a:off x="5068412" y="871072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B3C740-FB86-3F6E-CF94-D9313459F569}"/>
              </a:ext>
            </a:extLst>
          </p:cNvPr>
          <p:cNvGrpSpPr/>
          <p:nvPr/>
        </p:nvGrpSpPr>
        <p:grpSpPr>
          <a:xfrm>
            <a:off x="5059959" y="871071"/>
            <a:ext cx="738230" cy="661746"/>
            <a:chOff x="100668" y="125820"/>
            <a:chExt cx="1602297" cy="661746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E2795A-7588-0445-1274-B4A04EA635D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0C439F8-EA22-5145-8EB3-46C49EB4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196913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86AD18-57BB-DA19-0764-28CE1333F4D7}"/>
              </a:ext>
            </a:extLst>
          </p:cNvPr>
          <p:cNvSpPr/>
          <p:nvPr/>
        </p:nvSpPr>
        <p:spPr>
          <a:xfrm>
            <a:off x="3646456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0276F-B944-A7F1-2695-811DD486E0AF}"/>
              </a:ext>
            </a:extLst>
          </p:cNvPr>
          <p:cNvSpPr/>
          <p:nvPr/>
        </p:nvSpPr>
        <p:spPr>
          <a:xfrm>
            <a:off x="8545542" y="2519153"/>
            <a:ext cx="2259478" cy="2746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3F591-BF84-28C4-45E9-BBA8D9F29AEB}"/>
              </a:ext>
            </a:extLst>
          </p:cNvPr>
          <p:cNvSpPr/>
          <p:nvPr/>
        </p:nvSpPr>
        <p:spPr>
          <a:xfrm>
            <a:off x="6095999" y="2519154"/>
            <a:ext cx="2259478" cy="2746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D4653-EBE6-90FC-EA5A-7F543E031D92}"/>
              </a:ext>
            </a:extLst>
          </p:cNvPr>
          <p:cNvSpPr/>
          <p:nvPr/>
        </p:nvSpPr>
        <p:spPr>
          <a:xfrm>
            <a:off x="1847741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Année 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754348" y="5602400"/>
            <a:ext cx="683302" cy="338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0B253-1A51-B061-94CC-A1F4545B2EA7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1EADE-1E02-CEEA-E8D9-C9F7E576CBCC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611F8-5AF1-5222-8D37-DD9B4F683078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3024-EB1D-24C5-0D4F-D03653898680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FC65-6A49-028E-9DB4-4C9CBAED0F72}"/>
              </a:ext>
            </a:extLst>
          </p:cNvPr>
          <p:cNvSpPr/>
          <p:nvPr/>
        </p:nvSpPr>
        <p:spPr>
          <a:xfrm>
            <a:off x="950119" y="1254065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F41D96D-CE78-A33E-F055-CBC76D3F4E4E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E60C49C-0BAE-C0F4-FB51-3FA7DB4C31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6294E60-D218-A0AB-0BD8-91D7D3EBC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A9A5A-7DDB-437B-CB93-57538A5770A1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04F93DB-5A09-7461-CB56-FC78A436900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CE07D0F-16AB-A16E-4E9F-02291222311D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98314-05D1-BC3C-5978-FD905F417CC9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7B8F1-476C-9F2D-B831-C3CF1FDC3EC2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2E6250-D1E2-FFF0-2232-08222BDE989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77D4F3-7128-5D47-A460-875F5E80384C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39BBBE-DE58-56D3-A955-122483A17A3A}"/>
              </a:ext>
            </a:extLst>
          </p:cNvPr>
          <p:cNvSpPr/>
          <p:nvPr/>
        </p:nvSpPr>
        <p:spPr>
          <a:xfrm>
            <a:off x="4704032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Kilométrage 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7EFE5-8DDA-EDB4-CB25-EFE0FFF549A1}"/>
              </a:ext>
            </a:extLst>
          </p:cNvPr>
          <p:cNvSpPr/>
          <p:nvPr/>
        </p:nvSpPr>
        <p:spPr>
          <a:xfrm>
            <a:off x="7575399" y="1830576"/>
            <a:ext cx="2689829" cy="412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Prix 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6F672-A9B8-664A-7349-6F6AD3CB72CE}"/>
              </a:ext>
            </a:extLst>
          </p:cNvPr>
          <p:cNvSpPr/>
          <p:nvPr/>
        </p:nvSpPr>
        <p:spPr>
          <a:xfrm>
            <a:off x="1205367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0676E8F-E627-E436-3816-455AF4C94089}"/>
              </a:ext>
            </a:extLst>
          </p:cNvPr>
          <p:cNvGrpSpPr/>
          <p:nvPr/>
        </p:nvGrpSpPr>
        <p:grpSpPr>
          <a:xfrm>
            <a:off x="1196913" y="2517720"/>
            <a:ext cx="2283386" cy="1299272"/>
            <a:chOff x="100668" y="125820"/>
            <a:chExt cx="1602297" cy="661746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AE0C36C-931E-1BEC-B2BC-10292D6B6A5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6AD24FA-4867-6C2D-3139-AF87D199D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40B50-205E-10A3-C533-C7F6FCD3363E}"/>
              </a:ext>
            </a:extLst>
          </p:cNvPr>
          <p:cNvSpPr/>
          <p:nvPr/>
        </p:nvSpPr>
        <p:spPr>
          <a:xfrm>
            <a:off x="363872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9D2C94-70A3-E19E-07FF-14D117914047}"/>
              </a:ext>
            </a:extLst>
          </p:cNvPr>
          <p:cNvSpPr/>
          <p:nvPr/>
        </p:nvSpPr>
        <p:spPr>
          <a:xfrm>
            <a:off x="364718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80A83CF-1820-A9A4-FD61-63855737BB6B}"/>
              </a:ext>
            </a:extLst>
          </p:cNvPr>
          <p:cNvGrpSpPr/>
          <p:nvPr/>
        </p:nvGrpSpPr>
        <p:grpSpPr>
          <a:xfrm>
            <a:off x="3638729" y="2521702"/>
            <a:ext cx="2283386" cy="1299272"/>
            <a:chOff x="100668" y="125820"/>
            <a:chExt cx="1602297" cy="661746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E8D54F4-7EB8-DD98-9003-D485DB2300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FB6AEB4-3FF4-5BA4-6ED5-9952D8648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3DE46-CFED-A2E5-5118-B270E376094E}"/>
              </a:ext>
            </a:extLst>
          </p:cNvPr>
          <p:cNvSpPr/>
          <p:nvPr/>
        </p:nvSpPr>
        <p:spPr>
          <a:xfrm>
            <a:off x="6095999" y="2525736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3DB912-DD56-4E0C-D254-A0A476C192EF}"/>
              </a:ext>
            </a:extLst>
          </p:cNvPr>
          <p:cNvSpPr/>
          <p:nvPr/>
        </p:nvSpPr>
        <p:spPr>
          <a:xfrm>
            <a:off x="6104453" y="2521703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0F2DAA9-C368-1A23-4E7F-FD6870638212}"/>
              </a:ext>
            </a:extLst>
          </p:cNvPr>
          <p:cNvGrpSpPr/>
          <p:nvPr/>
        </p:nvGrpSpPr>
        <p:grpSpPr>
          <a:xfrm>
            <a:off x="6095999" y="2521702"/>
            <a:ext cx="2283386" cy="1299272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BC55CED-F6A4-612A-2B0C-555EA31BC8E4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B43A715-CA2D-B65E-B646-1B587A746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A26FB7A-02F1-DD83-2467-E143E705DF98}"/>
              </a:ext>
            </a:extLst>
          </p:cNvPr>
          <p:cNvSpPr/>
          <p:nvPr/>
        </p:nvSpPr>
        <p:spPr>
          <a:xfrm>
            <a:off x="8537088" y="2521754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1463CD-58FC-47D2-0CCB-13EE4B4AD6DA}"/>
              </a:ext>
            </a:extLst>
          </p:cNvPr>
          <p:cNvSpPr/>
          <p:nvPr/>
        </p:nvSpPr>
        <p:spPr>
          <a:xfrm>
            <a:off x="8545542" y="2517721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407160-1A15-157E-23BA-E9C08F06856E}"/>
              </a:ext>
            </a:extLst>
          </p:cNvPr>
          <p:cNvGrpSpPr/>
          <p:nvPr/>
        </p:nvGrpSpPr>
        <p:grpSpPr>
          <a:xfrm>
            <a:off x="8537088" y="2517720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406C5EF5-C714-1F63-9632-73ED5664CADE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D2A1164-C4C8-49B5-F89B-77E71F46A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Sed ut </a:t>
            </a:r>
            <a:r>
              <a:rPr lang="fr-FR" sz="1400" i="1" dirty="0" err="1"/>
              <a:t>perspiciatis</a:t>
            </a:r>
            <a:r>
              <a:rPr lang="fr-FR" sz="1400" i="1" dirty="0"/>
              <a:t> </a:t>
            </a:r>
            <a:r>
              <a:rPr lang="fr-FR" sz="1400" i="1" dirty="0" err="1"/>
              <a:t>unde</a:t>
            </a:r>
            <a:r>
              <a:rPr lang="fr-FR" sz="1400" i="1" dirty="0"/>
              <a:t> </a:t>
            </a:r>
            <a:r>
              <a:rPr lang="fr-FR" sz="1400" i="1" dirty="0" err="1"/>
              <a:t>omnis</a:t>
            </a:r>
            <a:r>
              <a:rPr lang="fr-FR" sz="1400" i="1" dirty="0"/>
              <a:t> </a:t>
            </a:r>
            <a:r>
              <a:rPr lang="fr-FR" sz="1400" i="1" dirty="0" err="1"/>
              <a:t>iste</a:t>
            </a:r>
            <a:r>
              <a:rPr lang="fr-FR" sz="1400" i="1" dirty="0"/>
              <a:t> </a:t>
            </a:r>
            <a:r>
              <a:rPr lang="fr-FR" sz="1400" i="1" dirty="0" err="1"/>
              <a:t>natus</a:t>
            </a:r>
            <a:r>
              <a:rPr lang="fr-FR" sz="1400" i="1" dirty="0"/>
              <a:t> </a:t>
            </a:r>
            <a:r>
              <a:rPr lang="fr-FR" sz="1400" i="1" dirty="0" err="1"/>
              <a:t>error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accusantium</a:t>
            </a:r>
            <a:r>
              <a:rPr lang="fr-FR" sz="1400" i="1" dirty="0"/>
              <a:t> </a:t>
            </a:r>
            <a:r>
              <a:rPr lang="fr-FR" sz="1400" i="1" dirty="0" err="1"/>
              <a:t>doloremque</a:t>
            </a:r>
            <a:r>
              <a:rPr lang="fr-FR" sz="1400" i="1" dirty="0"/>
              <a:t> </a:t>
            </a:r>
            <a:r>
              <a:rPr lang="fr-FR" sz="1400" i="1" dirty="0" err="1"/>
              <a:t>laudantium</a:t>
            </a:r>
            <a:r>
              <a:rPr lang="fr-FR" sz="1400" i="1" dirty="0"/>
              <a:t>, </a:t>
            </a:r>
            <a:r>
              <a:rPr lang="fr-FR" sz="1400" i="1" dirty="0" err="1"/>
              <a:t>totam</a:t>
            </a:r>
            <a:r>
              <a:rPr lang="fr-FR" sz="1400" i="1" dirty="0"/>
              <a:t> rem </a:t>
            </a:r>
            <a:r>
              <a:rPr lang="fr-FR" sz="1400" i="1" dirty="0" err="1"/>
              <a:t>aperiam</a:t>
            </a:r>
            <a:r>
              <a:rPr lang="fr-FR" sz="1400" i="1" dirty="0"/>
              <a:t>, </a:t>
            </a:r>
            <a:r>
              <a:rPr lang="fr-FR" sz="1400" i="1" dirty="0" err="1"/>
              <a:t>eaque</a:t>
            </a:r>
            <a:r>
              <a:rPr lang="fr-FR" sz="1400" i="1" dirty="0"/>
              <a:t> </a:t>
            </a:r>
            <a:r>
              <a:rPr lang="fr-FR" sz="1400" i="1" dirty="0" err="1"/>
              <a:t>ipsa</a:t>
            </a:r>
            <a:r>
              <a:rPr lang="fr-FR" sz="1400" i="1" dirty="0"/>
              <a:t> </a:t>
            </a:r>
            <a:r>
              <a:rPr lang="fr-FR" sz="1400" i="1" dirty="0" err="1"/>
              <a:t>quae</a:t>
            </a:r>
            <a:r>
              <a:rPr lang="fr-FR" sz="1400" i="1" dirty="0"/>
              <a:t> ab </a:t>
            </a:r>
            <a:r>
              <a:rPr lang="fr-FR" sz="1400" i="1" dirty="0" err="1"/>
              <a:t>illo</a:t>
            </a:r>
            <a:r>
              <a:rPr lang="fr-FR" sz="1400" i="1" dirty="0"/>
              <a:t> </a:t>
            </a:r>
            <a:r>
              <a:rPr lang="fr-FR" sz="1400" i="1" dirty="0" err="1"/>
              <a:t>inventore</a:t>
            </a:r>
            <a:r>
              <a:rPr lang="fr-FR" sz="1400" i="1" dirty="0"/>
              <a:t> </a:t>
            </a:r>
            <a:r>
              <a:rPr lang="fr-FR" sz="1400" i="1" dirty="0" err="1"/>
              <a:t>veritatis</a:t>
            </a:r>
            <a:r>
              <a:rPr lang="fr-FR" sz="1400" i="1" dirty="0"/>
              <a:t> et quasi </a:t>
            </a:r>
            <a:r>
              <a:rPr lang="fr-FR" sz="1400" i="1" dirty="0" err="1"/>
              <a:t>architecto</a:t>
            </a:r>
            <a:r>
              <a:rPr lang="fr-FR" sz="1400" i="1" dirty="0"/>
              <a:t> </a:t>
            </a:r>
            <a:r>
              <a:rPr lang="fr-FR" sz="1400" i="1" dirty="0" err="1"/>
              <a:t>beatae</a:t>
            </a:r>
            <a:r>
              <a:rPr lang="fr-FR" sz="1400" i="1" dirty="0"/>
              <a:t> vitae dicta </a:t>
            </a:r>
            <a:r>
              <a:rPr lang="fr-FR" sz="1400" i="1" dirty="0" err="1"/>
              <a:t>sunt</a:t>
            </a:r>
            <a:r>
              <a:rPr lang="fr-FR" sz="1400" i="1" dirty="0"/>
              <a:t> </a:t>
            </a:r>
            <a:r>
              <a:rPr lang="fr-FR" sz="1400" i="1" dirty="0" err="1"/>
              <a:t>explicabo</a:t>
            </a:r>
            <a:r>
              <a:rPr lang="fr-FR" sz="1400" i="1" dirty="0"/>
              <a:t>. Nemo </a:t>
            </a:r>
            <a:r>
              <a:rPr lang="fr-FR" sz="1400" i="1" dirty="0" err="1"/>
              <a:t>enim</a:t>
            </a:r>
            <a:r>
              <a:rPr lang="fr-FR" sz="1400" i="1" dirty="0"/>
              <a:t> </a:t>
            </a:r>
            <a:r>
              <a:rPr lang="fr-FR" sz="1400" i="1" dirty="0" err="1"/>
              <a:t>ipsam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quia </a:t>
            </a:r>
            <a:r>
              <a:rPr lang="fr-FR" sz="1400" i="1" dirty="0" err="1"/>
              <a:t>voluptas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aspernatur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odit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fugit</a:t>
            </a:r>
            <a:r>
              <a:rPr lang="fr-FR" sz="1400" i="1" dirty="0"/>
              <a:t>, </a:t>
            </a:r>
            <a:r>
              <a:rPr lang="fr-FR" sz="1400" i="1" dirty="0" err="1"/>
              <a:t>sed</a:t>
            </a:r>
            <a:r>
              <a:rPr lang="fr-FR" sz="1400" i="1" dirty="0"/>
              <a:t> quia </a:t>
            </a:r>
            <a:r>
              <a:rPr lang="fr-FR" sz="1400" i="1" dirty="0" err="1"/>
              <a:t>consequuntur</a:t>
            </a:r>
            <a:r>
              <a:rPr lang="fr-FR" sz="1400" i="1" dirty="0"/>
              <a:t> </a:t>
            </a:r>
            <a:r>
              <a:rPr lang="fr-FR" sz="1400" i="1" dirty="0" err="1"/>
              <a:t>magni</a:t>
            </a:r>
            <a:r>
              <a:rPr lang="fr-FR" sz="1400" i="1" dirty="0"/>
              <a:t> </a:t>
            </a:r>
            <a:r>
              <a:rPr lang="fr-FR" sz="1400" i="1" dirty="0" err="1"/>
              <a:t>dolores</a:t>
            </a:r>
            <a:r>
              <a:rPr lang="fr-FR" sz="1400" i="1" dirty="0"/>
              <a:t> </a:t>
            </a:r>
            <a:r>
              <a:rPr lang="fr-FR" sz="1400" i="1" dirty="0" err="1"/>
              <a:t>eos</a:t>
            </a:r>
            <a:r>
              <a:rPr lang="fr-FR" sz="1400" i="1" dirty="0"/>
              <a:t> qui </a:t>
            </a:r>
            <a:r>
              <a:rPr lang="fr-FR" sz="1400" i="1" dirty="0" err="1"/>
              <a:t>ratione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sequi</a:t>
            </a:r>
            <a:r>
              <a:rPr lang="fr-FR" sz="1400" i="1" dirty="0"/>
              <a:t> </a:t>
            </a:r>
            <a:r>
              <a:rPr lang="fr-FR" sz="1400" i="1" dirty="0" err="1"/>
              <a:t>nesciunt</a:t>
            </a:r>
            <a:r>
              <a:rPr lang="fr-FR" sz="1400" i="1" dirty="0"/>
              <a:t>. </a:t>
            </a:r>
            <a:r>
              <a:rPr lang="fr-FR" sz="1400" i="1" dirty="0" err="1"/>
              <a:t>Neque</a:t>
            </a:r>
            <a:r>
              <a:rPr lang="fr-FR" sz="1400" i="1" dirty="0"/>
              <a:t> </a:t>
            </a:r>
            <a:r>
              <a:rPr lang="fr-FR" sz="1400" i="1" dirty="0" err="1"/>
              <a:t>porro</a:t>
            </a:r>
            <a:r>
              <a:rPr lang="fr-FR" sz="1400" i="1" dirty="0"/>
              <a:t> </a:t>
            </a:r>
            <a:r>
              <a:rPr lang="fr-FR" sz="1400" i="1" dirty="0" err="1"/>
              <a:t>quisquam</a:t>
            </a:r>
            <a:r>
              <a:rPr lang="fr-FR" sz="1400" i="1" dirty="0"/>
              <a:t> est, qui </a:t>
            </a:r>
            <a:r>
              <a:rPr lang="fr-FR" sz="1400" i="1" dirty="0" err="1"/>
              <a:t>dolorem</a:t>
            </a:r>
            <a:r>
              <a:rPr lang="fr-FR" sz="1400" i="1" dirty="0"/>
              <a:t> ipsum quia </a:t>
            </a:r>
            <a:r>
              <a:rPr lang="fr-FR" sz="1400" i="1" dirty="0" err="1"/>
              <a:t>dolor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amet</a:t>
            </a:r>
            <a:r>
              <a:rPr lang="fr-FR" sz="1400" i="1" dirty="0"/>
              <a:t>,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10733" y="1550589"/>
            <a:ext cx="10371793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42040" y="5164401"/>
            <a:ext cx="19992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42038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42040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2A825-2024-427E-6AB2-66D4D5683BF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1AFDC-09F7-8DB5-43B7-7E4411B8FEDA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BE9CE-33D6-F0E9-1C65-6F470843F088}"/>
              </a:ext>
            </a:extLst>
          </p:cNvPr>
          <p:cNvSpPr/>
          <p:nvPr/>
        </p:nvSpPr>
        <p:spPr>
          <a:xfrm>
            <a:off x="862033" y="1044310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1F548CA-B27E-10E8-3820-DAD41317D584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E6929FC-7FA7-52DA-9599-61F12FAEC77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F897453-3012-693C-95A0-7DFEC5983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2B8F5-ABA9-9215-C418-8A78BE060573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3EDE9F7-8E96-2B39-3A97-FCA25D42C149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AFCB9D-779A-5E65-5BBB-45AE25D0EF5F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0CF08-087A-8D4D-A8BD-BA3664A57AA0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D1A2B8-10BF-3AB8-C6A1-8D4E1BD46620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F10C9-BDAE-12F8-0D16-CFDB1516E8F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991144-3E70-42CE-9A4E-CA1B04665E6E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D7F22-37A7-8432-18DF-07EF91D86C66}"/>
              </a:ext>
            </a:extLst>
          </p:cNvPr>
          <p:cNvSpPr/>
          <p:nvPr/>
        </p:nvSpPr>
        <p:spPr>
          <a:xfrm>
            <a:off x="821695" y="1553890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9B61D99-940E-090E-6858-704A0BE55AA1}"/>
              </a:ext>
            </a:extLst>
          </p:cNvPr>
          <p:cNvGrpSpPr/>
          <p:nvPr/>
        </p:nvGrpSpPr>
        <p:grpSpPr>
          <a:xfrm>
            <a:off x="860282" y="1533255"/>
            <a:ext cx="2387618" cy="1666549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359BC8F-BC24-37E3-BE25-EA50219994B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261F1FC-ACF5-2737-6DB9-E0CA6D334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5C9E4-B1BD-12CE-03B2-12C26A0D42C7}"/>
              </a:ext>
            </a:extLst>
          </p:cNvPr>
          <p:cNvSpPr/>
          <p:nvPr/>
        </p:nvSpPr>
        <p:spPr>
          <a:xfrm>
            <a:off x="3143444" y="1553091"/>
            <a:ext cx="1883471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5BC32C-88A5-8A2D-B15F-B0FADCBE787B}"/>
              </a:ext>
            </a:extLst>
          </p:cNvPr>
          <p:cNvGrpSpPr/>
          <p:nvPr/>
        </p:nvGrpSpPr>
        <p:grpSpPr>
          <a:xfrm>
            <a:off x="3117152" y="1553089"/>
            <a:ext cx="1883471" cy="1666549"/>
            <a:chOff x="100668" y="125820"/>
            <a:chExt cx="1602297" cy="661746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924EC42B-37A9-5E9D-4060-DCED000FBEB2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B2FD8C-70A0-7BB1-113A-58B4D73C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2CFDC-9950-E1BE-1EF6-8B3824266F41}"/>
              </a:ext>
            </a:extLst>
          </p:cNvPr>
          <p:cNvSpPr/>
          <p:nvPr/>
        </p:nvSpPr>
        <p:spPr>
          <a:xfrm>
            <a:off x="5025623" y="1550298"/>
            <a:ext cx="1908077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DBD6041-7125-A789-CFEB-714C5A0FE700}"/>
              </a:ext>
            </a:extLst>
          </p:cNvPr>
          <p:cNvGrpSpPr/>
          <p:nvPr/>
        </p:nvGrpSpPr>
        <p:grpSpPr>
          <a:xfrm>
            <a:off x="5016109" y="1550296"/>
            <a:ext cx="1927105" cy="1666549"/>
            <a:chOff x="100668" y="125820"/>
            <a:chExt cx="1602297" cy="66174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E658584-1F5F-431B-8488-9BB74A751391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FAF101F6-8B42-B5C0-9040-9C893B19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33C98-6FB6-54D0-3B69-35C844192D1B}"/>
              </a:ext>
            </a:extLst>
          </p:cNvPr>
          <p:cNvSpPr/>
          <p:nvPr/>
        </p:nvSpPr>
        <p:spPr>
          <a:xfrm>
            <a:off x="6926436" y="1541883"/>
            <a:ext cx="1927105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9D8A5DD-ED5F-CC42-FEAB-C4673F987FBE}"/>
              </a:ext>
            </a:extLst>
          </p:cNvPr>
          <p:cNvGrpSpPr/>
          <p:nvPr/>
        </p:nvGrpSpPr>
        <p:grpSpPr>
          <a:xfrm>
            <a:off x="6933700" y="1541881"/>
            <a:ext cx="1870722" cy="1666549"/>
            <a:chOff x="100668" y="125820"/>
            <a:chExt cx="1602297" cy="66174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BA9769C-9735-616A-7934-A04FAE2A4377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F8A31A6-4F54-CB0E-6136-A5533751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60962FA-0813-C986-C918-2ED1247BCC53}"/>
              </a:ext>
            </a:extLst>
          </p:cNvPr>
          <p:cNvSpPr/>
          <p:nvPr/>
        </p:nvSpPr>
        <p:spPr>
          <a:xfrm>
            <a:off x="8842171" y="1541919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2C66E0F-DC1C-BEA2-7CB3-B9FB7437E119}"/>
              </a:ext>
            </a:extLst>
          </p:cNvPr>
          <p:cNvGrpSpPr/>
          <p:nvPr/>
        </p:nvGrpSpPr>
        <p:grpSpPr>
          <a:xfrm>
            <a:off x="8832657" y="1541917"/>
            <a:ext cx="2387618" cy="1666549"/>
            <a:chOff x="100668" y="125820"/>
            <a:chExt cx="1602297" cy="661746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56C6C7-D848-2B62-CBA5-40289F45714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BDF9B57-F88C-53B6-7792-A65D366BC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7042-EFDC-B921-8E08-472CAD2D337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3FB0-EDBE-6467-319A-A5704086C27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71C83-F5B4-E20E-3419-0CCC7EB3071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AF06839-1A94-9C9D-ED4D-3517F8973F9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CFD380-5BDA-F1B7-9332-4096A752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EC6D-7A9C-3372-8AE1-861EFEDCC09D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7526B2-B949-ABEC-521F-57B12E9156D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A50B5B4-BBF5-8FDB-10B1-A908BDFDCAE7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66937" y="123170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E8452-E6CD-534E-AE9B-4ACE277B2689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AA96F3A-EB1B-F40D-750B-CD1F997AB254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2DB48A9-6ECA-C2A4-DD65-9D25AEA97C1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9EB755C-991C-2086-9D7F-9375350C9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0612FC2-3588-E7B8-A7B9-BEF51AC68C77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EA0968F-E8AA-2987-F751-E274AB84DD4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5FD83C3-047C-62F9-9829-D47E14B99D91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B4178-2BDF-0CC9-CC44-57C386A4FC65}"/>
              </a:ext>
            </a:extLst>
          </p:cNvPr>
          <p:cNvSpPr/>
          <p:nvPr/>
        </p:nvSpPr>
        <p:spPr>
          <a:xfrm>
            <a:off x="2966937" y="123170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409806-3460-EB88-07A1-D9833AF32572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BBBD57E-5926-C43B-2A76-C85A8D143746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F09E19A-35B1-5AD3-8D80-07D35E398106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69F3430-4501-7106-2821-432A3B3D3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A5AD7A9-78E2-F345-9C36-7108A7CA2654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EFC2DF-9D3F-65CF-722C-4DFB108882DA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9B4214D-5400-E9BB-7367-9F64D012846C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BBD0A-3301-8C81-559A-04EC3767021D}"/>
              </a:ext>
            </a:extLst>
          </p:cNvPr>
          <p:cNvSpPr/>
          <p:nvPr/>
        </p:nvSpPr>
        <p:spPr>
          <a:xfrm>
            <a:off x="1417804" y="1711340"/>
            <a:ext cx="1233116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4D0E8-2C61-12B9-B5BC-0601586CFD9A}"/>
              </a:ext>
            </a:extLst>
          </p:cNvPr>
          <p:cNvSpPr/>
          <p:nvPr/>
        </p:nvSpPr>
        <p:spPr>
          <a:xfrm>
            <a:off x="2723281" y="1711340"/>
            <a:ext cx="1324374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85C63-54D1-B0F2-6902-4A717F32908F}"/>
              </a:ext>
            </a:extLst>
          </p:cNvPr>
          <p:cNvSpPr/>
          <p:nvPr/>
        </p:nvSpPr>
        <p:spPr>
          <a:xfrm>
            <a:off x="1417803" y="2639806"/>
            <a:ext cx="2629852" cy="8221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 d’occasions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26338-4156-B831-392A-764CCAFF7BD4}"/>
              </a:ext>
            </a:extLst>
          </p:cNvPr>
          <p:cNvSpPr/>
          <p:nvPr/>
        </p:nvSpPr>
        <p:spPr>
          <a:xfrm>
            <a:off x="1417803" y="3566959"/>
            <a:ext cx="1233117" cy="510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0CE70-0DDA-8B3E-6F34-DB18063503DE}"/>
              </a:ext>
            </a:extLst>
          </p:cNvPr>
          <p:cNvSpPr/>
          <p:nvPr/>
        </p:nvSpPr>
        <p:spPr>
          <a:xfrm>
            <a:off x="2723281" y="3566957"/>
            <a:ext cx="1324374" cy="5100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Commentaire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46A-281E-B266-F16A-9CEF06B6E228}"/>
              </a:ext>
            </a:extLst>
          </p:cNvPr>
          <p:cNvSpPr/>
          <p:nvPr/>
        </p:nvSpPr>
        <p:spPr>
          <a:xfrm>
            <a:off x="1417803" y="4172956"/>
            <a:ext cx="2629852" cy="3224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Laisser un commentaire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27BB1-996D-73ED-C434-444119BDF240}"/>
              </a:ext>
            </a:extLst>
          </p:cNvPr>
          <p:cNvSpPr/>
          <p:nvPr/>
        </p:nvSpPr>
        <p:spPr>
          <a:xfrm>
            <a:off x="1417803" y="4623871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906536" y="53713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86F8D-1F1C-E961-87B9-8D7E3868EAFD}"/>
              </a:ext>
            </a:extLst>
          </p:cNvPr>
          <p:cNvSpPr/>
          <p:nvPr/>
        </p:nvSpPr>
        <p:spPr>
          <a:xfrm>
            <a:off x="7089791" y="856300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BF4FD-AB2A-09F8-BC6C-9862D647B541}"/>
              </a:ext>
            </a:extLst>
          </p:cNvPr>
          <p:cNvSpPr/>
          <p:nvPr/>
        </p:nvSpPr>
        <p:spPr>
          <a:xfrm>
            <a:off x="5189717" y="4625507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523589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2950-5032-93BC-9AAA-268A239755F6}"/>
              </a:ext>
            </a:extLst>
          </p:cNvPr>
          <p:cNvSpPr/>
          <p:nvPr/>
        </p:nvSpPr>
        <p:spPr>
          <a:xfrm>
            <a:off x="10706844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BBA93-525D-CBC3-0CF2-80A3D250367A}"/>
              </a:ext>
            </a:extLst>
          </p:cNvPr>
          <p:cNvSpPr/>
          <p:nvPr/>
        </p:nvSpPr>
        <p:spPr>
          <a:xfrm>
            <a:off x="8806770" y="1711340"/>
            <a:ext cx="2629852" cy="1325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C4658B-5AEA-3141-87B7-2170E9403C0D}"/>
              </a:ext>
            </a:extLst>
          </p:cNvPr>
          <p:cNvSpPr/>
          <p:nvPr/>
        </p:nvSpPr>
        <p:spPr>
          <a:xfrm>
            <a:off x="8816218" y="5911435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6FA7-9865-CC0D-0D95-15FDF8FFF671}"/>
              </a:ext>
            </a:extLst>
          </p:cNvPr>
          <p:cNvSpPr/>
          <p:nvPr/>
        </p:nvSpPr>
        <p:spPr>
          <a:xfrm>
            <a:off x="8816218" y="5036482"/>
            <a:ext cx="2629852" cy="822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Formulaire contact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96B4A-C0D8-9469-EC9E-7189F8126585}"/>
              </a:ext>
            </a:extLst>
          </p:cNvPr>
          <p:cNvSpPr/>
          <p:nvPr/>
        </p:nvSpPr>
        <p:spPr>
          <a:xfrm>
            <a:off x="8797322" y="3148651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Caractéristiques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FF13D-C36E-7E1E-FBA7-60DD32EC3D2F}"/>
              </a:ext>
            </a:extLst>
          </p:cNvPr>
          <p:cNvSpPr/>
          <p:nvPr/>
        </p:nvSpPr>
        <p:spPr>
          <a:xfrm>
            <a:off x="8797322" y="3769436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Équipements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236CE8-D502-D26E-D74D-DE9AE46F53AF}"/>
              </a:ext>
            </a:extLst>
          </p:cNvPr>
          <p:cNvSpPr/>
          <p:nvPr/>
        </p:nvSpPr>
        <p:spPr>
          <a:xfrm>
            <a:off x="8797322" y="4402959"/>
            <a:ext cx="2629852" cy="508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7CBBE-F17C-9C25-DEDD-8C85D6F96618}"/>
              </a:ext>
            </a:extLst>
          </p:cNvPr>
          <p:cNvSpPr/>
          <p:nvPr/>
        </p:nvSpPr>
        <p:spPr>
          <a:xfrm>
            <a:off x="141780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071B9F9-5728-9FC9-AB49-0F51C14B336D}"/>
              </a:ext>
            </a:extLst>
          </p:cNvPr>
          <p:cNvGrpSpPr/>
          <p:nvPr/>
        </p:nvGrpSpPr>
        <p:grpSpPr>
          <a:xfrm>
            <a:off x="1409350" y="854662"/>
            <a:ext cx="738230" cy="661746"/>
            <a:chOff x="100668" y="125820"/>
            <a:chExt cx="1602297" cy="661746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412F446-0830-1017-BA34-F378F1F79C2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186DB3D-3BE1-7A3F-948D-EEEA51B88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D3CFD55-F4EC-E8F0-6D21-888F47900E41}"/>
              </a:ext>
            </a:extLst>
          </p:cNvPr>
          <p:cNvSpPr/>
          <p:nvPr/>
        </p:nvSpPr>
        <p:spPr>
          <a:xfrm>
            <a:off x="8811723" y="866480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0D53EB-1574-83B6-2A4A-F0F59DDC58A2}"/>
              </a:ext>
            </a:extLst>
          </p:cNvPr>
          <p:cNvGrpSpPr/>
          <p:nvPr/>
        </p:nvGrpSpPr>
        <p:grpSpPr>
          <a:xfrm>
            <a:off x="8816218" y="856299"/>
            <a:ext cx="738230" cy="661746"/>
            <a:chOff x="100668" y="125820"/>
            <a:chExt cx="1602297" cy="661746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2C97F8F-7189-9D03-A0B2-0611BEAD6B4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BCF17DA-C221-03B8-BFAD-67A63A376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9242C-B442-4937-DC6B-1069E8B746F0}"/>
              </a:ext>
            </a:extLst>
          </p:cNvPr>
          <p:cNvSpPr/>
          <p:nvPr/>
        </p:nvSpPr>
        <p:spPr>
          <a:xfrm>
            <a:off x="5211167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B080950-EDFC-74D9-93D2-6F9FF3DEAB9A}"/>
              </a:ext>
            </a:extLst>
          </p:cNvPr>
          <p:cNvGrpSpPr/>
          <p:nvPr/>
        </p:nvGrpSpPr>
        <p:grpSpPr>
          <a:xfrm>
            <a:off x="5202714" y="854662"/>
            <a:ext cx="738230" cy="661746"/>
            <a:chOff x="100668" y="125820"/>
            <a:chExt cx="1602297" cy="661746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A5B7BC3-FAC6-8EDF-46AA-D7B5BE33ADB3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C48777A-6662-3DBA-04C2-7405D10CAB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9A689-6FC3-015B-AA45-9C958EC42EE1}"/>
              </a:ext>
            </a:extLst>
          </p:cNvPr>
          <p:cNvSpPr/>
          <p:nvPr/>
        </p:nvSpPr>
        <p:spPr>
          <a:xfrm>
            <a:off x="5374630" y="1741578"/>
            <a:ext cx="2259478" cy="2746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Véhicule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            Véhicule</a:t>
            </a:r>
          </a:p>
          <a:p>
            <a:endParaRPr lang="fr-FR" sz="1400" i="1" dirty="0"/>
          </a:p>
          <a:p>
            <a:r>
              <a:rPr lang="fr-FR" sz="1400" i="1" dirty="0"/>
              <a:t>Prix : 10 000€ </a:t>
            </a:r>
          </a:p>
          <a:p>
            <a:r>
              <a:rPr lang="fr-FR" sz="1400" i="1" dirty="0"/>
              <a:t>Année : 2005</a:t>
            </a:r>
          </a:p>
          <a:p>
            <a:r>
              <a:rPr lang="fr-FR" sz="1400" i="1" dirty="0"/>
              <a:t>Kilométrage : 1 000 km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3A566E-2296-65B6-DA03-0FF18CB3F8FD}"/>
              </a:ext>
            </a:extLst>
          </p:cNvPr>
          <p:cNvSpPr/>
          <p:nvPr/>
        </p:nvSpPr>
        <p:spPr>
          <a:xfrm>
            <a:off x="5383084" y="1737545"/>
            <a:ext cx="2259478" cy="12992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9C32322-BDD0-7597-4B89-4C55B1325E45}"/>
              </a:ext>
            </a:extLst>
          </p:cNvPr>
          <p:cNvGrpSpPr/>
          <p:nvPr/>
        </p:nvGrpSpPr>
        <p:grpSpPr>
          <a:xfrm>
            <a:off x="5374630" y="1737544"/>
            <a:ext cx="2283386" cy="1299272"/>
            <a:chOff x="100668" y="125820"/>
            <a:chExt cx="1602297" cy="661746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5352F99-6566-70BA-06B7-EBF812AFDE88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F099F3F-1243-C1D6-6B90-713A1C567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BA28FB1-C1B0-493A-F6A1-07B508A6F8DE}"/>
              </a:ext>
            </a:extLst>
          </p:cNvPr>
          <p:cNvSpPr/>
          <p:nvPr/>
        </p:nvSpPr>
        <p:spPr>
          <a:xfrm>
            <a:off x="8806770" y="1713300"/>
            <a:ext cx="2607216" cy="13209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29369CD-8A66-611B-7105-97AB2F7954B8}"/>
              </a:ext>
            </a:extLst>
          </p:cNvPr>
          <p:cNvGrpSpPr/>
          <p:nvPr/>
        </p:nvGrpSpPr>
        <p:grpSpPr>
          <a:xfrm>
            <a:off x="8811264" y="1703119"/>
            <a:ext cx="2634805" cy="1320958"/>
            <a:chOff x="100668" y="125820"/>
            <a:chExt cx="1602297" cy="661746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79E6EA3-48CC-AF50-135D-234079CAEF1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281CCF2-9B89-7331-FCDF-4777B2944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584</Words>
  <Application>Microsoft Office PowerPoint</Application>
  <PresentationFormat>Grand écran</PresentationFormat>
  <Paragraphs>263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24</cp:revision>
  <dcterms:created xsi:type="dcterms:W3CDTF">2023-09-25T20:35:11Z</dcterms:created>
  <dcterms:modified xsi:type="dcterms:W3CDTF">2023-11-06T12:15:39Z</dcterms:modified>
</cp:coreProperties>
</file>