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6"/>
  </p:notesMasterIdLst>
  <p:handoutMasterIdLst>
    <p:handoutMasterId r:id="rId97"/>
  </p:handoutMasterIdLst>
  <p:sldIdLst>
    <p:sldId id="256" r:id="rId2"/>
    <p:sldId id="257" r:id="rId3"/>
    <p:sldId id="263" r:id="rId4"/>
    <p:sldId id="264" r:id="rId5"/>
    <p:sldId id="265" r:id="rId6"/>
    <p:sldId id="266" r:id="rId7"/>
    <p:sldId id="267" r:id="rId8"/>
    <p:sldId id="268" r:id="rId9"/>
    <p:sldId id="481" r:id="rId10"/>
    <p:sldId id="482" r:id="rId11"/>
    <p:sldId id="483" r:id="rId12"/>
    <p:sldId id="484"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11" r:id="rId50"/>
    <p:sldId id="312" r:id="rId51"/>
    <p:sldId id="313" r:id="rId52"/>
    <p:sldId id="315" r:id="rId53"/>
    <p:sldId id="316" r:id="rId54"/>
    <p:sldId id="317" r:id="rId55"/>
    <p:sldId id="318" r:id="rId56"/>
    <p:sldId id="319" r:id="rId57"/>
    <p:sldId id="324" r:id="rId58"/>
    <p:sldId id="325" r:id="rId59"/>
    <p:sldId id="326" r:id="rId60"/>
    <p:sldId id="327" r:id="rId61"/>
    <p:sldId id="328" r:id="rId62"/>
    <p:sldId id="329" r:id="rId63"/>
    <p:sldId id="330" r:id="rId64"/>
    <p:sldId id="331" r:id="rId65"/>
    <p:sldId id="332" r:id="rId66"/>
    <p:sldId id="333" r:id="rId67"/>
    <p:sldId id="334" r:id="rId68"/>
    <p:sldId id="335" r:id="rId69"/>
    <p:sldId id="336" r:id="rId70"/>
    <p:sldId id="337" r:id="rId71"/>
    <p:sldId id="338" r:id="rId72"/>
    <p:sldId id="339" r:id="rId73"/>
    <p:sldId id="340" r:id="rId74"/>
    <p:sldId id="342" r:id="rId75"/>
    <p:sldId id="343" r:id="rId76"/>
    <p:sldId id="344" r:id="rId77"/>
    <p:sldId id="345" r:id="rId78"/>
    <p:sldId id="346" r:id="rId79"/>
    <p:sldId id="347" r:id="rId80"/>
    <p:sldId id="348" r:id="rId81"/>
    <p:sldId id="485" r:id="rId82"/>
    <p:sldId id="349" r:id="rId83"/>
    <p:sldId id="350" r:id="rId84"/>
    <p:sldId id="351" r:id="rId85"/>
    <p:sldId id="352" r:id="rId86"/>
    <p:sldId id="353" r:id="rId87"/>
    <p:sldId id="354" r:id="rId88"/>
    <p:sldId id="355" r:id="rId89"/>
    <p:sldId id="356" r:id="rId90"/>
    <p:sldId id="357" r:id="rId91"/>
    <p:sldId id="359" r:id="rId92"/>
    <p:sldId id="486" r:id="rId93"/>
    <p:sldId id="360" r:id="rId94"/>
    <p:sldId id="361" r:id="rId95"/>
  </p:sldIdLst>
  <p:sldSz cx="9144000" cy="6858000" type="screen4x3"/>
  <p:notesSz cx="6797675" cy="9926638"/>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40" autoAdjust="0"/>
  </p:normalViewPr>
  <p:slideViewPr>
    <p:cSldViewPr>
      <p:cViewPr varScale="1">
        <p:scale>
          <a:sx n="67" d="100"/>
          <a:sy n="67" d="100"/>
        </p:scale>
        <p:origin x="147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A2479F9-E664-45AA-BDAB-9D48DB7F611E}"/>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a:extLst>
              <a:ext uri="{FF2B5EF4-FFF2-40B4-BE49-F238E27FC236}">
                <a16:creationId xmlns:a16="http://schemas.microsoft.com/office/drawing/2014/main" id="{3E360234-700C-4343-A6EB-2939B6BDE181}"/>
              </a:ext>
            </a:extLst>
          </p:cNvPr>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9E22EC3E-0413-47DF-B0B9-14BB82BEB536}" type="datetimeFigureOut">
              <a:rPr lang="en-US"/>
              <a:pPr>
                <a:defRPr/>
              </a:pPr>
              <a:t>2/10/2022</a:t>
            </a:fld>
            <a:endParaRPr lang="en-US"/>
          </a:p>
        </p:txBody>
      </p:sp>
      <p:sp>
        <p:nvSpPr>
          <p:cNvPr id="4" name="Footer Placeholder 3">
            <a:extLst>
              <a:ext uri="{FF2B5EF4-FFF2-40B4-BE49-F238E27FC236}">
                <a16:creationId xmlns:a16="http://schemas.microsoft.com/office/drawing/2014/main" id="{7DAA7C11-A0E1-466D-87F1-4CA7EA379C59}"/>
              </a:ext>
            </a:extLst>
          </p:cNvPr>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5" name="Slide Number Placeholder 4">
            <a:extLst>
              <a:ext uri="{FF2B5EF4-FFF2-40B4-BE49-F238E27FC236}">
                <a16:creationId xmlns:a16="http://schemas.microsoft.com/office/drawing/2014/main" id="{9EC540F7-D7B5-4524-BC88-D0691882445F}"/>
              </a:ext>
            </a:extLst>
          </p:cNvPr>
          <p:cNvSpPr>
            <a:spLocks noGrp="1"/>
          </p:cNvSpPr>
          <p:nvPr>
            <p:ph type="sldNum" sz="quarter" idx="3"/>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588D8FA6-9B5E-432B-91CD-AD39E4949726}"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ED9FA2C-E335-43C9-8B06-3DBC37D24F7E}"/>
              </a:ext>
            </a:extLst>
          </p:cNvPr>
          <p:cNvSpPr>
            <a:spLocks noGrp="1"/>
          </p:cNvSpPr>
          <p:nvPr>
            <p:ph type="hdr" sz="quarter"/>
          </p:nvPr>
        </p:nvSpPr>
        <p:spPr>
          <a:xfrm>
            <a:off x="0" y="0"/>
            <a:ext cx="2946400" cy="496888"/>
          </a:xfrm>
          <a:prstGeom prst="rect">
            <a:avLst/>
          </a:prstGeom>
        </p:spPr>
        <p:txBody>
          <a:bodyPr vert="horz" lIns="92446" tIns="46223" rIns="92446" bIns="46223" rtlCol="0"/>
          <a:lstStyle>
            <a:lvl1pPr algn="l" eaLnBrk="1" hangingPunct="1">
              <a:defRPr sz="1200">
                <a:latin typeface="Arial" pitchFamily="34" charset="0"/>
                <a:cs typeface="Arial" pitchFamily="34" charset="0"/>
              </a:defRPr>
            </a:lvl1pPr>
          </a:lstStyle>
          <a:p>
            <a:pPr>
              <a:defRPr/>
            </a:pPr>
            <a:endParaRPr lang="en-US"/>
          </a:p>
        </p:txBody>
      </p:sp>
      <p:sp>
        <p:nvSpPr>
          <p:cNvPr id="3" name="Date Placeholder 2">
            <a:extLst>
              <a:ext uri="{FF2B5EF4-FFF2-40B4-BE49-F238E27FC236}">
                <a16:creationId xmlns:a16="http://schemas.microsoft.com/office/drawing/2014/main" id="{FBF93A7E-A7F5-4C7D-BCCE-8C975AB17427}"/>
              </a:ext>
            </a:extLst>
          </p:cNvPr>
          <p:cNvSpPr>
            <a:spLocks noGrp="1"/>
          </p:cNvSpPr>
          <p:nvPr>
            <p:ph type="dt" idx="1"/>
          </p:nvPr>
        </p:nvSpPr>
        <p:spPr>
          <a:xfrm>
            <a:off x="3849688" y="0"/>
            <a:ext cx="2946400" cy="496888"/>
          </a:xfrm>
          <a:prstGeom prst="rect">
            <a:avLst/>
          </a:prstGeom>
        </p:spPr>
        <p:txBody>
          <a:bodyPr vert="horz" lIns="92446" tIns="46223" rIns="92446" bIns="46223" rtlCol="0"/>
          <a:lstStyle>
            <a:lvl1pPr algn="r" eaLnBrk="1" hangingPunct="1">
              <a:defRPr sz="1200">
                <a:latin typeface="Arial" pitchFamily="34" charset="0"/>
                <a:cs typeface="Arial" pitchFamily="34" charset="0"/>
              </a:defRPr>
            </a:lvl1pPr>
          </a:lstStyle>
          <a:p>
            <a:pPr>
              <a:defRPr/>
            </a:pPr>
            <a:fld id="{0B59BC01-2DDD-4D6F-AE00-D6CE7E67A278}" type="datetimeFigureOut">
              <a:rPr lang="en-US"/>
              <a:pPr>
                <a:defRPr/>
              </a:pPr>
              <a:t>2/10/2022</a:t>
            </a:fld>
            <a:endParaRPr lang="en-US"/>
          </a:p>
        </p:txBody>
      </p:sp>
      <p:sp>
        <p:nvSpPr>
          <p:cNvPr id="4" name="Slide Image Placeholder 3">
            <a:extLst>
              <a:ext uri="{FF2B5EF4-FFF2-40B4-BE49-F238E27FC236}">
                <a16:creationId xmlns:a16="http://schemas.microsoft.com/office/drawing/2014/main" id="{127AC04F-1BD8-40DE-A277-902D5DFFF92A}"/>
              </a:ext>
            </a:extLst>
          </p:cNvPr>
          <p:cNvSpPr>
            <a:spLocks noGrp="1" noRot="1" noChangeAspect="1"/>
          </p:cNvSpPr>
          <p:nvPr>
            <p:ph type="sldImg" idx="2"/>
          </p:nvPr>
        </p:nvSpPr>
        <p:spPr>
          <a:xfrm>
            <a:off x="919163" y="744538"/>
            <a:ext cx="4960937" cy="3722687"/>
          </a:xfrm>
          <a:prstGeom prst="rect">
            <a:avLst/>
          </a:prstGeom>
          <a:noFill/>
          <a:ln w="12700">
            <a:solidFill>
              <a:prstClr val="black"/>
            </a:solidFill>
          </a:ln>
        </p:spPr>
        <p:txBody>
          <a:bodyPr vert="horz" lIns="92446" tIns="46223" rIns="92446" bIns="46223" rtlCol="0" anchor="ctr"/>
          <a:lstStyle/>
          <a:p>
            <a:pPr lvl="0"/>
            <a:endParaRPr lang="en-US" noProof="0"/>
          </a:p>
        </p:txBody>
      </p:sp>
      <p:sp>
        <p:nvSpPr>
          <p:cNvPr id="5" name="Notes Placeholder 4">
            <a:extLst>
              <a:ext uri="{FF2B5EF4-FFF2-40B4-BE49-F238E27FC236}">
                <a16:creationId xmlns:a16="http://schemas.microsoft.com/office/drawing/2014/main" id="{CC441F1F-C981-42F6-9C1B-11229AAB8B3F}"/>
              </a:ext>
            </a:extLst>
          </p:cNvPr>
          <p:cNvSpPr>
            <a:spLocks noGrp="1"/>
          </p:cNvSpPr>
          <p:nvPr>
            <p:ph type="body" sz="quarter" idx="3"/>
          </p:nvPr>
        </p:nvSpPr>
        <p:spPr>
          <a:xfrm>
            <a:off x="681038" y="4716463"/>
            <a:ext cx="5437187" cy="4465637"/>
          </a:xfrm>
          <a:prstGeom prst="rect">
            <a:avLst/>
          </a:prstGeom>
        </p:spPr>
        <p:txBody>
          <a:bodyPr vert="horz" lIns="92446" tIns="46223" rIns="92446" bIns="462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E46C1C7C-F74C-4D09-9513-B7068ED2C77F}"/>
              </a:ext>
            </a:extLst>
          </p:cNvPr>
          <p:cNvSpPr>
            <a:spLocks noGrp="1"/>
          </p:cNvSpPr>
          <p:nvPr>
            <p:ph type="ftr" sz="quarter" idx="4"/>
          </p:nvPr>
        </p:nvSpPr>
        <p:spPr>
          <a:xfrm>
            <a:off x="0" y="9428163"/>
            <a:ext cx="2946400" cy="496887"/>
          </a:xfrm>
          <a:prstGeom prst="rect">
            <a:avLst/>
          </a:prstGeom>
        </p:spPr>
        <p:txBody>
          <a:bodyPr vert="horz" lIns="92446" tIns="46223" rIns="92446" bIns="46223" rtlCol="0" anchor="b"/>
          <a:lstStyle>
            <a:lvl1pPr algn="l" eaLnBrk="1" hangingPunct="1">
              <a:defRPr sz="1200">
                <a:latin typeface="Arial" pitchFamily="34" charset="0"/>
                <a:cs typeface="Arial" pitchFamily="34" charset="0"/>
              </a:defRPr>
            </a:lvl1pPr>
          </a:lstStyle>
          <a:p>
            <a:pPr>
              <a:defRPr/>
            </a:pPr>
            <a:endParaRPr lang="en-US"/>
          </a:p>
        </p:txBody>
      </p:sp>
      <p:sp>
        <p:nvSpPr>
          <p:cNvPr id="7" name="Slide Number Placeholder 6">
            <a:extLst>
              <a:ext uri="{FF2B5EF4-FFF2-40B4-BE49-F238E27FC236}">
                <a16:creationId xmlns:a16="http://schemas.microsoft.com/office/drawing/2014/main" id="{EBB8FA0F-DB20-4C22-A825-46762049FA00}"/>
              </a:ext>
            </a:extLst>
          </p:cNvPr>
          <p:cNvSpPr>
            <a:spLocks noGrp="1"/>
          </p:cNvSpPr>
          <p:nvPr>
            <p:ph type="sldNum" sz="quarter" idx="5"/>
          </p:nvPr>
        </p:nvSpPr>
        <p:spPr>
          <a:xfrm>
            <a:off x="3849688" y="9428163"/>
            <a:ext cx="2946400" cy="496887"/>
          </a:xfrm>
          <a:prstGeom prst="rect">
            <a:avLst/>
          </a:prstGeom>
        </p:spPr>
        <p:txBody>
          <a:bodyPr vert="horz" wrap="square" lIns="92446" tIns="46223" rIns="92446" bIns="46223" numCol="1" anchor="b" anchorCtr="0" compatLnSpc="1">
            <a:prstTxWarp prst="textNoShape">
              <a:avLst/>
            </a:prstTxWarp>
          </a:bodyPr>
          <a:lstStyle>
            <a:lvl1pPr algn="r" eaLnBrk="1" hangingPunct="1">
              <a:defRPr sz="1200" smtClean="0"/>
            </a:lvl1pPr>
          </a:lstStyle>
          <a:p>
            <a:pPr>
              <a:defRPr/>
            </a:pPr>
            <a:fld id="{26503E1C-DCB4-4C49-AB26-07181E4F992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62DEAF5-9799-4146-BFE9-141896ECD3C0}"/>
              </a:ext>
            </a:extLst>
          </p:cNvPr>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DA8432D0-CD94-41F2-A98B-67C15F4E52F6}"/>
              </a:ext>
            </a:extLst>
          </p:cNvPr>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446E535F-9BB5-4CED-9F4E-A2D1E090934A}"/>
              </a:ext>
            </a:extLst>
          </p:cNvPr>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5249039B-ADB2-4029-A24A-4FC3C398C968}"/>
              </a:ext>
            </a:extLst>
          </p:cNvPr>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Straight Connector 9">
            <a:extLst>
              <a:ext uri="{FF2B5EF4-FFF2-40B4-BE49-F238E27FC236}">
                <a16:creationId xmlns:a16="http://schemas.microsoft.com/office/drawing/2014/main" id="{9CB32DE1-CB43-4E69-802C-6EC114AFE82B}"/>
              </a:ext>
            </a:extLst>
          </p:cNvPr>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eaLnBrk="1" hangingPunct="1">
              <a:defRPr/>
            </a:pPr>
            <a:endParaRPr lang="en-US">
              <a:latin typeface="Arial" charset="0"/>
              <a:cs typeface="Arial" charset="0"/>
            </a:endParaRPr>
          </a:p>
        </p:txBody>
      </p:sp>
      <p:sp>
        <p:nvSpPr>
          <p:cNvPr id="11" name="Straight Connector 10">
            <a:extLst>
              <a:ext uri="{FF2B5EF4-FFF2-40B4-BE49-F238E27FC236}">
                <a16:creationId xmlns:a16="http://schemas.microsoft.com/office/drawing/2014/main" id="{C0078DFE-F7CC-4A10-BEF3-E5BB82237627}"/>
              </a:ext>
            </a:extLst>
          </p:cNvPr>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eaLnBrk="1" hangingPunct="1">
              <a:defRPr/>
            </a:pPr>
            <a:endParaRPr lang="en-US">
              <a:latin typeface="Arial" charset="0"/>
              <a:cs typeface="Arial" charset="0"/>
            </a:endParaRPr>
          </a:p>
        </p:txBody>
      </p:sp>
      <p:sp>
        <p:nvSpPr>
          <p:cNvPr id="12" name="Straight Connector 11">
            <a:extLst>
              <a:ext uri="{FF2B5EF4-FFF2-40B4-BE49-F238E27FC236}">
                <a16:creationId xmlns:a16="http://schemas.microsoft.com/office/drawing/2014/main" id="{C136C91D-EC6F-4E43-B14B-26BC3AA12B0D}"/>
              </a:ext>
            </a:extLst>
          </p:cNvPr>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eaLnBrk="1" hangingPunct="1">
              <a:defRPr/>
            </a:pPr>
            <a:endParaRPr lang="en-US">
              <a:latin typeface="Arial" charset="0"/>
              <a:cs typeface="Arial" charset="0"/>
            </a:endParaRPr>
          </a:p>
        </p:txBody>
      </p:sp>
      <p:sp>
        <p:nvSpPr>
          <p:cNvPr id="13" name="Straight Connector 12">
            <a:extLst>
              <a:ext uri="{FF2B5EF4-FFF2-40B4-BE49-F238E27FC236}">
                <a16:creationId xmlns:a16="http://schemas.microsoft.com/office/drawing/2014/main" id="{7C2841E6-CF9F-4037-84B2-BDCA1C78FEB1}"/>
              </a:ext>
            </a:extLst>
          </p:cNvPr>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eaLnBrk="1" hangingPunct="1">
              <a:defRPr/>
            </a:pPr>
            <a:endParaRPr lang="en-US">
              <a:latin typeface="Arial" charset="0"/>
              <a:cs typeface="Arial" charset="0"/>
            </a:endParaRPr>
          </a:p>
        </p:txBody>
      </p:sp>
      <p:sp>
        <p:nvSpPr>
          <p:cNvPr id="14" name="Straight Connector 13">
            <a:extLst>
              <a:ext uri="{FF2B5EF4-FFF2-40B4-BE49-F238E27FC236}">
                <a16:creationId xmlns:a16="http://schemas.microsoft.com/office/drawing/2014/main" id="{C113E518-AE1A-46A7-AE67-64D836EC283F}"/>
              </a:ext>
            </a:extLst>
          </p:cNvPr>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eaLnBrk="1" hangingPunct="1">
              <a:defRPr/>
            </a:pPr>
            <a:endParaRPr lang="en-US">
              <a:latin typeface="Arial" charset="0"/>
              <a:cs typeface="Arial" charset="0"/>
            </a:endParaRPr>
          </a:p>
        </p:txBody>
      </p:sp>
      <p:sp>
        <p:nvSpPr>
          <p:cNvPr id="15" name="Straight Connector 14">
            <a:extLst>
              <a:ext uri="{FF2B5EF4-FFF2-40B4-BE49-F238E27FC236}">
                <a16:creationId xmlns:a16="http://schemas.microsoft.com/office/drawing/2014/main" id="{8E3915C6-4EEC-4B82-8635-CF69B0D41035}"/>
              </a:ext>
            </a:extLst>
          </p:cNvPr>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eaLnBrk="1" hangingPunct="1">
              <a:defRPr/>
            </a:pPr>
            <a:endParaRPr lang="en-US">
              <a:latin typeface="Arial" charset="0"/>
              <a:cs typeface="Arial" charset="0"/>
            </a:endParaRPr>
          </a:p>
        </p:txBody>
      </p:sp>
      <p:sp>
        <p:nvSpPr>
          <p:cNvPr id="16" name="Rectangle 15">
            <a:extLst>
              <a:ext uri="{FF2B5EF4-FFF2-40B4-BE49-F238E27FC236}">
                <a16:creationId xmlns:a16="http://schemas.microsoft.com/office/drawing/2014/main" id="{8544DD92-6545-45CE-99E7-534808035D22}"/>
              </a:ext>
            </a:extLst>
          </p:cNvPr>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7" name="Oval 16">
            <a:extLst>
              <a:ext uri="{FF2B5EF4-FFF2-40B4-BE49-F238E27FC236}">
                <a16:creationId xmlns:a16="http://schemas.microsoft.com/office/drawing/2014/main" id="{815D3C60-97EA-4BAE-A6E7-6E169C380823}"/>
              </a:ext>
            </a:extLst>
          </p:cNvPr>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8" name="Oval 17">
            <a:extLst>
              <a:ext uri="{FF2B5EF4-FFF2-40B4-BE49-F238E27FC236}">
                <a16:creationId xmlns:a16="http://schemas.microsoft.com/office/drawing/2014/main" id="{FDE2563E-F0AE-458B-A183-68EC55E9FBAA}"/>
              </a:ext>
            </a:extLst>
          </p:cNvPr>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9" name="Oval 18">
            <a:extLst>
              <a:ext uri="{FF2B5EF4-FFF2-40B4-BE49-F238E27FC236}">
                <a16:creationId xmlns:a16="http://schemas.microsoft.com/office/drawing/2014/main" id="{DA780C49-8D6E-4772-BE8C-AE55DCAF23A8}"/>
              </a:ext>
            </a:extLst>
          </p:cNvPr>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0" name="Oval 19">
            <a:extLst>
              <a:ext uri="{FF2B5EF4-FFF2-40B4-BE49-F238E27FC236}">
                <a16:creationId xmlns:a16="http://schemas.microsoft.com/office/drawing/2014/main" id="{93513A0E-64DE-4D76-8AD5-3E7FEB0BC129}"/>
              </a:ext>
            </a:extLst>
          </p:cNvPr>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1" name="Oval 20">
            <a:extLst>
              <a:ext uri="{FF2B5EF4-FFF2-40B4-BE49-F238E27FC236}">
                <a16:creationId xmlns:a16="http://schemas.microsoft.com/office/drawing/2014/main" id="{75DDC372-0E79-4C01-AA28-8528E80F4FCE}"/>
              </a:ext>
            </a:extLst>
          </p:cNvPr>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8" name="Title 7"/>
          <p:cNvSpPr>
            <a:spLocks noGrp="1"/>
          </p:cNvSpPr>
          <p:nvPr>
            <p:ph type="ctrTitle"/>
          </p:nvPr>
        </p:nvSpPr>
        <p:spPr>
          <a:xfrm>
            <a:off x="2286000" y="3124200"/>
            <a:ext cx="6172200" cy="1894362"/>
          </a:xfrm>
        </p:spPr>
        <p:txBody>
          <a:bodyPr/>
          <a:lstStyle>
            <a:lvl1pPr>
              <a:defRPr b="1"/>
            </a:lvl1pPr>
          </a:lstStyle>
          <a:p>
            <a:r>
              <a:rPr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22" name="Date Placeholder 27">
            <a:extLst>
              <a:ext uri="{FF2B5EF4-FFF2-40B4-BE49-F238E27FC236}">
                <a16:creationId xmlns:a16="http://schemas.microsoft.com/office/drawing/2014/main" id="{6339C097-832A-4F68-96E9-F08A1BFBB261}"/>
              </a:ext>
            </a:extLst>
          </p:cNvPr>
          <p:cNvSpPr>
            <a:spLocks noGrp="1"/>
          </p:cNvSpPr>
          <p:nvPr>
            <p:ph type="dt" sz="half" idx="10"/>
          </p:nvPr>
        </p:nvSpPr>
        <p:spPr bwMode="auto">
          <a:xfrm rot="5400000">
            <a:off x="7764463" y="1174750"/>
            <a:ext cx="2286000" cy="381000"/>
          </a:xfrm>
        </p:spPr>
        <p:txBody>
          <a:bodyPr/>
          <a:lstStyle>
            <a:lvl1pPr>
              <a:defRPr/>
            </a:lvl1pPr>
          </a:lstStyle>
          <a:p>
            <a:pPr>
              <a:defRPr/>
            </a:pPr>
            <a:fld id="{40129169-907A-40A6-8A99-80A199048605}" type="datetime1">
              <a:rPr lang="en-US"/>
              <a:pPr>
                <a:defRPr/>
              </a:pPr>
              <a:t>2/10/2022</a:t>
            </a:fld>
            <a:endParaRPr lang="en-US"/>
          </a:p>
        </p:txBody>
      </p:sp>
      <p:sp>
        <p:nvSpPr>
          <p:cNvPr id="23" name="Footer Placeholder 16">
            <a:extLst>
              <a:ext uri="{FF2B5EF4-FFF2-40B4-BE49-F238E27FC236}">
                <a16:creationId xmlns:a16="http://schemas.microsoft.com/office/drawing/2014/main" id="{FF630430-1FE9-4025-92C5-DE8ACC99361C}"/>
              </a:ext>
            </a:extLst>
          </p:cNvPr>
          <p:cNvSpPr>
            <a:spLocks noGrp="1"/>
          </p:cNvSpPr>
          <p:nvPr>
            <p:ph type="ftr" sz="quarter" idx="11"/>
          </p:nvPr>
        </p:nvSpPr>
        <p:spPr bwMode="auto">
          <a:xfrm rot="5400000">
            <a:off x="7077076" y="4181475"/>
            <a:ext cx="3657600" cy="384175"/>
          </a:xfrm>
        </p:spPr>
        <p:txBody>
          <a:bodyPr/>
          <a:lstStyle>
            <a:lvl1pPr>
              <a:defRPr/>
            </a:lvl1pPr>
          </a:lstStyle>
          <a:p>
            <a:pPr>
              <a:defRPr/>
            </a:pPr>
            <a:endParaRPr lang="en-US"/>
          </a:p>
        </p:txBody>
      </p:sp>
      <p:sp>
        <p:nvSpPr>
          <p:cNvPr id="24" name="Slide Number Placeholder 28">
            <a:extLst>
              <a:ext uri="{FF2B5EF4-FFF2-40B4-BE49-F238E27FC236}">
                <a16:creationId xmlns:a16="http://schemas.microsoft.com/office/drawing/2014/main" id="{7AB29FA0-5975-4E07-B33C-690DD31800FA}"/>
              </a:ext>
            </a:extLst>
          </p:cNvPr>
          <p:cNvSpPr>
            <a:spLocks noGrp="1"/>
          </p:cNvSpPr>
          <p:nvPr>
            <p:ph type="sldNum" sz="quarter" idx="12"/>
          </p:nvPr>
        </p:nvSpPr>
        <p:spPr bwMode="auto">
          <a:xfrm>
            <a:off x="1325563" y="4929188"/>
            <a:ext cx="609600" cy="517525"/>
          </a:xfrm>
        </p:spPr>
        <p:txBody>
          <a:bodyPr/>
          <a:lstStyle>
            <a:lvl1pPr>
              <a:defRPr smtClean="0"/>
            </a:lvl1pPr>
          </a:lstStyle>
          <a:p>
            <a:pPr>
              <a:defRPr/>
            </a:pPr>
            <a:fld id="{61C611B3-14B0-4F03-A605-5FE8A8DE8B6B}" type="slidenum">
              <a:rPr lang="en-US" altLang="en-US"/>
              <a:pPr>
                <a:defRPr/>
              </a:pPr>
              <a:t>‹#›</a:t>
            </a:fld>
            <a:endParaRPr lang="en-US" altLang="en-US"/>
          </a:p>
        </p:txBody>
      </p:sp>
    </p:spTree>
    <p:extLst>
      <p:ext uri="{BB962C8B-B14F-4D97-AF65-F5344CB8AC3E}">
        <p14:creationId xmlns:p14="http://schemas.microsoft.com/office/powerpoint/2010/main" val="216678942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6798175D-631A-433B-8D02-D02C66AD4CE9}"/>
              </a:ext>
            </a:extLst>
          </p:cNvPr>
          <p:cNvSpPr>
            <a:spLocks noGrp="1"/>
          </p:cNvSpPr>
          <p:nvPr>
            <p:ph type="dt" sz="half" idx="10"/>
          </p:nvPr>
        </p:nvSpPr>
        <p:spPr/>
        <p:txBody>
          <a:bodyPr/>
          <a:lstStyle>
            <a:lvl1pPr>
              <a:defRPr/>
            </a:lvl1pPr>
          </a:lstStyle>
          <a:p>
            <a:pPr>
              <a:defRPr/>
            </a:pPr>
            <a:fld id="{203FCA06-B6DB-4953-B19E-09FD30C42EFC}" type="datetime1">
              <a:rPr lang="en-US"/>
              <a:pPr>
                <a:defRPr/>
              </a:pPr>
              <a:t>2/10/2022</a:t>
            </a:fld>
            <a:endParaRPr lang="en-US"/>
          </a:p>
        </p:txBody>
      </p:sp>
      <p:sp>
        <p:nvSpPr>
          <p:cNvPr id="5" name="Footer Placeholder 2">
            <a:extLst>
              <a:ext uri="{FF2B5EF4-FFF2-40B4-BE49-F238E27FC236}">
                <a16:creationId xmlns:a16="http://schemas.microsoft.com/office/drawing/2014/main" id="{7059A1B3-15D9-4964-AAE2-D3FFD027BA0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B046E77C-2E71-4F1F-AF80-1B06188F4109}"/>
              </a:ext>
            </a:extLst>
          </p:cNvPr>
          <p:cNvSpPr>
            <a:spLocks noGrp="1"/>
          </p:cNvSpPr>
          <p:nvPr>
            <p:ph type="sldNum" sz="quarter" idx="12"/>
          </p:nvPr>
        </p:nvSpPr>
        <p:spPr/>
        <p:txBody>
          <a:bodyPr/>
          <a:lstStyle>
            <a:lvl1pPr>
              <a:defRPr/>
            </a:lvl1pPr>
          </a:lstStyle>
          <a:p>
            <a:pPr>
              <a:defRPr/>
            </a:pPr>
            <a:fld id="{891D03DF-B97F-4BBC-8DC3-D4FAA255350F}" type="slidenum">
              <a:rPr lang="en-US" altLang="en-US"/>
              <a:pPr>
                <a:defRPr/>
              </a:pPr>
              <a:t>‹#›</a:t>
            </a:fld>
            <a:endParaRPr lang="en-US" altLang="en-US"/>
          </a:p>
        </p:txBody>
      </p:sp>
    </p:spTree>
    <p:extLst>
      <p:ext uri="{BB962C8B-B14F-4D97-AF65-F5344CB8AC3E}">
        <p14:creationId xmlns:p14="http://schemas.microsoft.com/office/powerpoint/2010/main" val="3489232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1265349C-2E1B-458F-8A6C-147E54B64044}"/>
              </a:ext>
            </a:extLst>
          </p:cNvPr>
          <p:cNvSpPr>
            <a:spLocks noGrp="1"/>
          </p:cNvSpPr>
          <p:nvPr>
            <p:ph type="dt" sz="half" idx="10"/>
          </p:nvPr>
        </p:nvSpPr>
        <p:spPr/>
        <p:txBody>
          <a:bodyPr/>
          <a:lstStyle>
            <a:lvl1pPr>
              <a:defRPr/>
            </a:lvl1pPr>
          </a:lstStyle>
          <a:p>
            <a:pPr>
              <a:defRPr/>
            </a:pPr>
            <a:fld id="{2CF2528D-668E-438D-A91A-92B729A1855E}" type="datetime1">
              <a:rPr lang="en-US"/>
              <a:pPr>
                <a:defRPr/>
              </a:pPr>
              <a:t>2/10/2022</a:t>
            </a:fld>
            <a:endParaRPr lang="en-US"/>
          </a:p>
        </p:txBody>
      </p:sp>
      <p:sp>
        <p:nvSpPr>
          <p:cNvPr id="5" name="Footer Placeholder 2">
            <a:extLst>
              <a:ext uri="{FF2B5EF4-FFF2-40B4-BE49-F238E27FC236}">
                <a16:creationId xmlns:a16="http://schemas.microsoft.com/office/drawing/2014/main" id="{A4CE8E7D-3AC7-497D-BCD6-628F498464E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040C5FCE-0918-4910-A9FB-84E177F76C48}"/>
              </a:ext>
            </a:extLst>
          </p:cNvPr>
          <p:cNvSpPr>
            <a:spLocks noGrp="1"/>
          </p:cNvSpPr>
          <p:nvPr>
            <p:ph type="sldNum" sz="quarter" idx="12"/>
          </p:nvPr>
        </p:nvSpPr>
        <p:spPr/>
        <p:txBody>
          <a:bodyPr/>
          <a:lstStyle>
            <a:lvl1pPr>
              <a:defRPr/>
            </a:lvl1pPr>
          </a:lstStyle>
          <a:p>
            <a:pPr>
              <a:defRPr/>
            </a:pPr>
            <a:fld id="{40E41EA1-A36C-4A9D-B4D0-9D4DF7BAF17A}" type="slidenum">
              <a:rPr lang="en-US" altLang="en-US"/>
              <a:pPr>
                <a:defRPr/>
              </a:pPr>
              <a:t>‹#›</a:t>
            </a:fld>
            <a:endParaRPr lang="en-US" altLang="en-US"/>
          </a:p>
        </p:txBody>
      </p:sp>
    </p:spTree>
    <p:extLst>
      <p:ext uri="{BB962C8B-B14F-4D97-AF65-F5344CB8AC3E}">
        <p14:creationId xmlns:p14="http://schemas.microsoft.com/office/powerpoint/2010/main" val="1816695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a:extLst>
              <a:ext uri="{FF2B5EF4-FFF2-40B4-BE49-F238E27FC236}">
                <a16:creationId xmlns:a16="http://schemas.microsoft.com/office/drawing/2014/main" id="{35C416A3-5C08-4065-9640-C1B3162824A4}"/>
              </a:ext>
            </a:extLst>
          </p:cNvPr>
          <p:cNvSpPr>
            <a:spLocks noGrp="1"/>
          </p:cNvSpPr>
          <p:nvPr>
            <p:ph type="dt" sz="half" idx="10"/>
          </p:nvPr>
        </p:nvSpPr>
        <p:spPr/>
        <p:txBody>
          <a:bodyPr rtlCol="0"/>
          <a:lstStyle>
            <a:lvl1pPr>
              <a:defRPr/>
            </a:lvl1pPr>
          </a:lstStyle>
          <a:p>
            <a:pPr>
              <a:defRPr/>
            </a:pPr>
            <a:fld id="{4F758ABF-D2E5-4A06-B958-BCED04F90A29}" type="datetime1">
              <a:rPr lang="en-US"/>
              <a:pPr>
                <a:defRPr/>
              </a:pPr>
              <a:t>2/10/2022</a:t>
            </a:fld>
            <a:endParaRPr lang="en-US"/>
          </a:p>
        </p:txBody>
      </p:sp>
      <p:sp>
        <p:nvSpPr>
          <p:cNvPr id="5" name="Slide Number Placeholder 8">
            <a:extLst>
              <a:ext uri="{FF2B5EF4-FFF2-40B4-BE49-F238E27FC236}">
                <a16:creationId xmlns:a16="http://schemas.microsoft.com/office/drawing/2014/main" id="{C0B6F9A4-55FA-438F-B87B-10753A9060F8}"/>
              </a:ext>
            </a:extLst>
          </p:cNvPr>
          <p:cNvSpPr>
            <a:spLocks noGrp="1"/>
          </p:cNvSpPr>
          <p:nvPr>
            <p:ph type="sldNum" sz="quarter" idx="11"/>
          </p:nvPr>
        </p:nvSpPr>
        <p:spPr/>
        <p:txBody>
          <a:bodyPr/>
          <a:lstStyle>
            <a:lvl1pPr>
              <a:defRPr smtClean="0"/>
            </a:lvl1pPr>
          </a:lstStyle>
          <a:p>
            <a:pPr>
              <a:defRPr/>
            </a:pPr>
            <a:fld id="{A0B01094-D117-466D-85F5-294961E07FF1}" type="slidenum">
              <a:rPr lang="en-US" altLang="en-US"/>
              <a:pPr>
                <a:defRPr/>
              </a:pPr>
              <a:t>‹#›</a:t>
            </a:fld>
            <a:endParaRPr lang="en-US" altLang="en-US"/>
          </a:p>
        </p:txBody>
      </p:sp>
      <p:sp>
        <p:nvSpPr>
          <p:cNvPr id="6" name="Footer Placeholder 9">
            <a:extLst>
              <a:ext uri="{FF2B5EF4-FFF2-40B4-BE49-F238E27FC236}">
                <a16:creationId xmlns:a16="http://schemas.microsoft.com/office/drawing/2014/main" id="{BF07DA3E-6F67-42B9-BA64-1E27E6E4EAB3}"/>
              </a:ext>
            </a:extLst>
          </p:cNvPr>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1730711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E66740-831A-49A3-A923-45537F19A71C}"/>
              </a:ext>
            </a:extLst>
          </p:cNvPr>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E0D1F3F7-E5AC-4310-B217-8005E07BD366}"/>
              </a:ext>
            </a:extLst>
          </p:cNvPr>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BA60ECA8-904D-44A5-BCF8-8DA648D75C48}"/>
              </a:ext>
            </a:extLst>
          </p:cNvPr>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C7C7CDA6-2275-4D18-8392-BC3036CBE1A9}"/>
              </a:ext>
            </a:extLst>
          </p:cNvPr>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Straight Connector 7">
            <a:extLst>
              <a:ext uri="{FF2B5EF4-FFF2-40B4-BE49-F238E27FC236}">
                <a16:creationId xmlns:a16="http://schemas.microsoft.com/office/drawing/2014/main" id="{62820ED9-E257-412A-BBD6-705ADC841FEA}"/>
              </a:ext>
            </a:extLst>
          </p:cNvPr>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eaLnBrk="1" hangingPunct="1">
              <a:defRPr/>
            </a:pPr>
            <a:endParaRPr lang="en-US">
              <a:latin typeface="Arial" charset="0"/>
              <a:cs typeface="Arial" charset="0"/>
            </a:endParaRPr>
          </a:p>
        </p:txBody>
      </p:sp>
      <p:sp>
        <p:nvSpPr>
          <p:cNvPr id="9" name="Straight Connector 8">
            <a:extLst>
              <a:ext uri="{FF2B5EF4-FFF2-40B4-BE49-F238E27FC236}">
                <a16:creationId xmlns:a16="http://schemas.microsoft.com/office/drawing/2014/main" id="{F9A09985-7FB0-4E46-8995-E921036B6DB8}"/>
              </a:ext>
            </a:extLst>
          </p:cNvPr>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eaLnBrk="1" hangingPunct="1">
              <a:defRPr/>
            </a:pPr>
            <a:endParaRPr lang="en-US">
              <a:latin typeface="Arial" charset="0"/>
              <a:cs typeface="Arial" charset="0"/>
            </a:endParaRPr>
          </a:p>
        </p:txBody>
      </p:sp>
      <p:sp>
        <p:nvSpPr>
          <p:cNvPr id="10" name="Straight Connector 9">
            <a:extLst>
              <a:ext uri="{FF2B5EF4-FFF2-40B4-BE49-F238E27FC236}">
                <a16:creationId xmlns:a16="http://schemas.microsoft.com/office/drawing/2014/main" id="{100546E9-E76E-481A-A4EE-6CB0591738E5}"/>
              </a:ext>
            </a:extLst>
          </p:cNvPr>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eaLnBrk="1" hangingPunct="1">
              <a:defRPr/>
            </a:pPr>
            <a:endParaRPr lang="en-US">
              <a:latin typeface="Arial" charset="0"/>
              <a:cs typeface="Arial" charset="0"/>
            </a:endParaRPr>
          </a:p>
        </p:txBody>
      </p:sp>
      <p:sp>
        <p:nvSpPr>
          <p:cNvPr id="11" name="Straight Connector 10">
            <a:extLst>
              <a:ext uri="{FF2B5EF4-FFF2-40B4-BE49-F238E27FC236}">
                <a16:creationId xmlns:a16="http://schemas.microsoft.com/office/drawing/2014/main" id="{93324580-794A-4ED9-8F2E-3821A922CA93}"/>
              </a:ext>
            </a:extLst>
          </p:cNvPr>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eaLnBrk="1" hangingPunct="1">
              <a:defRPr/>
            </a:pPr>
            <a:endParaRPr lang="en-US">
              <a:latin typeface="Arial" charset="0"/>
              <a:cs typeface="Arial" charset="0"/>
            </a:endParaRPr>
          </a:p>
        </p:txBody>
      </p:sp>
      <p:sp>
        <p:nvSpPr>
          <p:cNvPr id="12" name="Straight Connector 11">
            <a:extLst>
              <a:ext uri="{FF2B5EF4-FFF2-40B4-BE49-F238E27FC236}">
                <a16:creationId xmlns:a16="http://schemas.microsoft.com/office/drawing/2014/main" id="{84B8A897-FEA3-4400-A6BB-E4F3CED4006B}"/>
              </a:ext>
            </a:extLst>
          </p:cNvPr>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eaLnBrk="1" hangingPunct="1">
              <a:defRPr/>
            </a:pPr>
            <a:endParaRPr lang="en-US">
              <a:latin typeface="Arial" charset="0"/>
              <a:cs typeface="Arial" charset="0"/>
            </a:endParaRPr>
          </a:p>
        </p:txBody>
      </p:sp>
      <p:sp>
        <p:nvSpPr>
          <p:cNvPr id="13" name="Rectangle 12">
            <a:extLst>
              <a:ext uri="{FF2B5EF4-FFF2-40B4-BE49-F238E27FC236}">
                <a16:creationId xmlns:a16="http://schemas.microsoft.com/office/drawing/2014/main" id="{3728692E-A7C1-4F70-808D-9E1D3A4258C0}"/>
              </a:ext>
            </a:extLst>
          </p:cNvPr>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4" name="Oval 13">
            <a:extLst>
              <a:ext uri="{FF2B5EF4-FFF2-40B4-BE49-F238E27FC236}">
                <a16:creationId xmlns:a16="http://schemas.microsoft.com/office/drawing/2014/main" id="{50FC8A4E-033B-4510-8D53-D97C3F151B9D}"/>
              </a:ext>
            </a:extLst>
          </p:cNvPr>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5" name="Oval 14">
            <a:extLst>
              <a:ext uri="{FF2B5EF4-FFF2-40B4-BE49-F238E27FC236}">
                <a16:creationId xmlns:a16="http://schemas.microsoft.com/office/drawing/2014/main" id="{ECAF3FEE-2956-438D-8164-34EC553755DB}"/>
              </a:ext>
            </a:extLst>
          </p:cNvPr>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6" name="Oval 15">
            <a:extLst>
              <a:ext uri="{FF2B5EF4-FFF2-40B4-BE49-F238E27FC236}">
                <a16:creationId xmlns:a16="http://schemas.microsoft.com/office/drawing/2014/main" id="{47345136-7C4C-492A-8F90-2AC5FAE9D57D}"/>
              </a:ext>
            </a:extLst>
          </p:cNvPr>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7" name="Oval 16">
            <a:extLst>
              <a:ext uri="{FF2B5EF4-FFF2-40B4-BE49-F238E27FC236}">
                <a16:creationId xmlns:a16="http://schemas.microsoft.com/office/drawing/2014/main" id="{DCE5565E-C092-4692-B032-E87ECC61FBDD}"/>
              </a:ext>
            </a:extLst>
          </p:cNvPr>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8" name="Oval 17">
            <a:extLst>
              <a:ext uri="{FF2B5EF4-FFF2-40B4-BE49-F238E27FC236}">
                <a16:creationId xmlns:a16="http://schemas.microsoft.com/office/drawing/2014/main" id="{8866606C-6C55-4369-B14B-C8DA45F9084A}"/>
              </a:ext>
            </a:extLst>
          </p:cNvPr>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9" name="Straight Connector 18">
            <a:extLst>
              <a:ext uri="{FF2B5EF4-FFF2-40B4-BE49-F238E27FC236}">
                <a16:creationId xmlns:a16="http://schemas.microsoft.com/office/drawing/2014/main" id="{936F51B3-2874-4262-91C9-BB03B5EF5208}"/>
              </a:ext>
            </a:extLst>
          </p:cNvPr>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eaLnBrk="1" hangingPunct="1">
              <a:defRPr/>
            </a:pPr>
            <a:endParaRPr lang="en-US">
              <a:latin typeface="Arial" charset="0"/>
              <a:cs typeface="Arial" charset="0"/>
            </a:endParaRPr>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a:t>Click to edit Master title style</a:t>
            </a:r>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0" name="Date Placeholder 3">
            <a:extLst>
              <a:ext uri="{FF2B5EF4-FFF2-40B4-BE49-F238E27FC236}">
                <a16:creationId xmlns:a16="http://schemas.microsoft.com/office/drawing/2014/main" id="{28384AE3-20D4-4D0B-B2D3-46823605DE24}"/>
              </a:ext>
            </a:extLst>
          </p:cNvPr>
          <p:cNvSpPr>
            <a:spLocks noGrp="1"/>
          </p:cNvSpPr>
          <p:nvPr>
            <p:ph type="dt" sz="half" idx="10"/>
          </p:nvPr>
        </p:nvSpPr>
        <p:spPr bwMode="auto">
          <a:xfrm rot="5400000">
            <a:off x="7762875" y="1169988"/>
            <a:ext cx="2286000" cy="381000"/>
          </a:xfrm>
        </p:spPr>
        <p:txBody>
          <a:bodyPr/>
          <a:lstStyle>
            <a:lvl1pPr>
              <a:defRPr/>
            </a:lvl1pPr>
          </a:lstStyle>
          <a:p>
            <a:pPr>
              <a:defRPr/>
            </a:pPr>
            <a:fld id="{B5DB6358-0A49-4729-8688-C2C5CDA1D17D}" type="datetime1">
              <a:rPr lang="en-US"/>
              <a:pPr>
                <a:defRPr/>
              </a:pPr>
              <a:t>2/10/2022</a:t>
            </a:fld>
            <a:endParaRPr lang="en-US"/>
          </a:p>
        </p:txBody>
      </p:sp>
      <p:sp>
        <p:nvSpPr>
          <p:cNvPr id="21" name="Footer Placeholder 4">
            <a:extLst>
              <a:ext uri="{FF2B5EF4-FFF2-40B4-BE49-F238E27FC236}">
                <a16:creationId xmlns:a16="http://schemas.microsoft.com/office/drawing/2014/main" id="{D447683D-8751-43E1-8619-2C8AC814AB75}"/>
              </a:ext>
            </a:extLst>
          </p:cNvPr>
          <p:cNvSpPr>
            <a:spLocks noGrp="1"/>
          </p:cNvSpPr>
          <p:nvPr>
            <p:ph type="ftr" sz="quarter" idx="11"/>
          </p:nvPr>
        </p:nvSpPr>
        <p:spPr bwMode="auto">
          <a:xfrm rot="5400000">
            <a:off x="7077076" y="4178300"/>
            <a:ext cx="3657600" cy="384175"/>
          </a:xfrm>
        </p:spPr>
        <p:txBody>
          <a:bodyPr/>
          <a:lstStyle>
            <a:lvl1pPr>
              <a:defRPr/>
            </a:lvl1pPr>
          </a:lstStyle>
          <a:p>
            <a:pPr>
              <a:defRPr/>
            </a:pPr>
            <a:endParaRPr lang="en-US"/>
          </a:p>
        </p:txBody>
      </p:sp>
      <p:sp>
        <p:nvSpPr>
          <p:cNvPr id="22" name="Slide Number Placeholder 5">
            <a:extLst>
              <a:ext uri="{FF2B5EF4-FFF2-40B4-BE49-F238E27FC236}">
                <a16:creationId xmlns:a16="http://schemas.microsoft.com/office/drawing/2014/main" id="{CE8B5AE1-24DA-4DD8-817E-25B1580A45BC}"/>
              </a:ext>
            </a:extLst>
          </p:cNvPr>
          <p:cNvSpPr>
            <a:spLocks noGrp="1"/>
          </p:cNvSpPr>
          <p:nvPr>
            <p:ph type="sldNum" sz="quarter" idx="12"/>
          </p:nvPr>
        </p:nvSpPr>
        <p:spPr bwMode="auto">
          <a:xfrm>
            <a:off x="1339850" y="4929188"/>
            <a:ext cx="609600" cy="517525"/>
          </a:xfrm>
        </p:spPr>
        <p:txBody>
          <a:bodyPr/>
          <a:lstStyle>
            <a:lvl1pPr>
              <a:defRPr smtClean="0"/>
            </a:lvl1pPr>
          </a:lstStyle>
          <a:p>
            <a:pPr>
              <a:defRPr/>
            </a:pPr>
            <a:fld id="{D8CECEB5-37EF-4DBF-ADF1-AD1122D400CE}" type="slidenum">
              <a:rPr lang="en-US" altLang="en-US"/>
              <a:pPr>
                <a:defRPr/>
              </a:pPr>
              <a:t>‹#›</a:t>
            </a:fld>
            <a:endParaRPr lang="en-US" altLang="en-US"/>
          </a:p>
        </p:txBody>
      </p:sp>
    </p:spTree>
    <p:extLst>
      <p:ext uri="{BB962C8B-B14F-4D97-AF65-F5344CB8AC3E}">
        <p14:creationId xmlns:p14="http://schemas.microsoft.com/office/powerpoint/2010/main" val="330578499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457200" y="1600200"/>
            <a:ext cx="365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270248" y="1600200"/>
            <a:ext cx="365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CD34F6DA-53F0-4E6A-B278-994CA8D4C2AD}"/>
              </a:ext>
            </a:extLst>
          </p:cNvPr>
          <p:cNvSpPr>
            <a:spLocks noGrp="1"/>
          </p:cNvSpPr>
          <p:nvPr>
            <p:ph type="dt" sz="half" idx="10"/>
          </p:nvPr>
        </p:nvSpPr>
        <p:spPr/>
        <p:txBody>
          <a:bodyPr/>
          <a:lstStyle>
            <a:lvl1pPr>
              <a:defRPr/>
            </a:lvl1pPr>
          </a:lstStyle>
          <a:p>
            <a:pPr>
              <a:defRPr/>
            </a:pPr>
            <a:fld id="{55357904-3B09-4ADA-8739-C69C1A7714C6}" type="datetime1">
              <a:rPr lang="en-US"/>
              <a:pPr>
                <a:defRPr/>
              </a:pPr>
              <a:t>2/10/2022</a:t>
            </a:fld>
            <a:endParaRPr lang="en-US"/>
          </a:p>
        </p:txBody>
      </p:sp>
      <p:sp>
        <p:nvSpPr>
          <p:cNvPr id="6" name="Footer Placeholder 2">
            <a:extLst>
              <a:ext uri="{FF2B5EF4-FFF2-40B4-BE49-F238E27FC236}">
                <a16:creationId xmlns:a16="http://schemas.microsoft.com/office/drawing/2014/main" id="{4E1D51DB-9CB5-4D7C-B365-E31B2548365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22">
            <a:extLst>
              <a:ext uri="{FF2B5EF4-FFF2-40B4-BE49-F238E27FC236}">
                <a16:creationId xmlns:a16="http://schemas.microsoft.com/office/drawing/2014/main" id="{93B5AA15-3A04-4B2E-B137-1C41D69F7496}"/>
              </a:ext>
            </a:extLst>
          </p:cNvPr>
          <p:cNvSpPr>
            <a:spLocks noGrp="1"/>
          </p:cNvSpPr>
          <p:nvPr>
            <p:ph type="sldNum" sz="quarter" idx="12"/>
          </p:nvPr>
        </p:nvSpPr>
        <p:spPr/>
        <p:txBody>
          <a:bodyPr/>
          <a:lstStyle>
            <a:lvl1pPr>
              <a:defRPr/>
            </a:lvl1pPr>
          </a:lstStyle>
          <a:p>
            <a:pPr>
              <a:defRPr/>
            </a:pPr>
            <a:fld id="{51253C1E-A3F7-4250-8EC2-88A31DC1B541}" type="slidenum">
              <a:rPr lang="en-US" altLang="en-US"/>
              <a:pPr>
                <a:defRPr/>
              </a:pPr>
              <a:t>‹#›</a:t>
            </a:fld>
            <a:endParaRPr lang="en-US" altLang="en-US"/>
          </a:p>
        </p:txBody>
      </p:sp>
    </p:spTree>
    <p:extLst>
      <p:ext uri="{BB962C8B-B14F-4D97-AF65-F5344CB8AC3E}">
        <p14:creationId xmlns:p14="http://schemas.microsoft.com/office/powerpoint/2010/main" val="3121562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457200"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371975"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a:t>Click to edit Master text styles</a:t>
            </a:r>
          </a:p>
        </p:txBody>
      </p:sp>
      <p:sp>
        <p:nvSpPr>
          <p:cNvPr id="7" name="Date Placeholder 13">
            <a:extLst>
              <a:ext uri="{FF2B5EF4-FFF2-40B4-BE49-F238E27FC236}">
                <a16:creationId xmlns:a16="http://schemas.microsoft.com/office/drawing/2014/main" id="{EF56AEE3-9E95-4C60-B60F-9E9E3C7FA49C}"/>
              </a:ext>
            </a:extLst>
          </p:cNvPr>
          <p:cNvSpPr>
            <a:spLocks noGrp="1"/>
          </p:cNvSpPr>
          <p:nvPr>
            <p:ph type="dt" sz="half" idx="10"/>
          </p:nvPr>
        </p:nvSpPr>
        <p:spPr/>
        <p:txBody>
          <a:bodyPr/>
          <a:lstStyle>
            <a:lvl1pPr>
              <a:defRPr/>
            </a:lvl1pPr>
          </a:lstStyle>
          <a:p>
            <a:pPr>
              <a:defRPr/>
            </a:pPr>
            <a:fld id="{694A673D-EED2-493E-BC00-56F2F5A5011F}" type="datetime1">
              <a:rPr lang="en-US"/>
              <a:pPr>
                <a:defRPr/>
              </a:pPr>
              <a:t>2/10/2022</a:t>
            </a:fld>
            <a:endParaRPr lang="en-US"/>
          </a:p>
        </p:txBody>
      </p:sp>
      <p:sp>
        <p:nvSpPr>
          <p:cNvPr id="8" name="Footer Placeholder 2">
            <a:extLst>
              <a:ext uri="{FF2B5EF4-FFF2-40B4-BE49-F238E27FC236}">
                <a16:creationId xmlns:a16="http://schemas.microsoft.com/office/drawing/2014/main" id="{A8455B3A-1E5E-489E-AA09-3E62DCDBD337}"/>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22">
            <a:extLst>
              <a:ext uri="{FF2B5EF4-FFF2-40B4-BE49-F238E27FC236}">
                <a16:creationId xmlns:a16="http://schemas.microsoft.com/office/drawing/2014/main" id="{547E0A07-6B55-4827-9E00-6EB21E168B11}"/>
              </a:ext>
            </a:extLst>
          </p:cNvPr>
          <p:cNvSpPr>
            <a:spLocks noGrp="1"/>
          </p:cNvSpPr>
          <p:nvPr>
            <p:ph type="sldNum" sz="quarter" idx="12"/>
          </p:nvPr>
        </p:nvSpPr>
        <p:spPr/>
        <p:txBody>
          <a:bodyPr/>
          <a:lstStyle>
            <a:lvl1pPr>
              <a:defRPr/>
            </a:lvl1pPr>
          </a:lstStyle>
          <a:p>
            <a:pPr>
              <a:defRPr/>
            </a:pPr>
            <a:fld id="{06F19894-62B4-4023-8385-C3B57F1E356E}" type="slidenum">
              <a:rPr lang="en-US" altLang="en-US"/>
              <a:pPr>
                <a:defRPr/>
              </a:pPr>
              <a:t>‹#›</a:t>
            </a:fld>
            <a:endParaRPr lang="en-US" altLang="en-US"/>
          </a:p>
        </p:txBody>
      </p:sp>
    </p:spTree>
    <p:extLst>
      <p:ext uri="{BB962C8B-B14F-4D97-AF65-F5344CB8AC3E}">
        <p14:creationId xmlns:p14="http://schemas.microsoft.com/office/powerpoint/2010/main" val="2973463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5">
            <a:extLst>
              <a:ext uri="{FF2B5EF4-FFF2-40B4-BE49-F238E27FC236}">
                <a16:creationId xmlns:a16="http://schemas.microsoft.com/office/drawing/2014/main" id="{AFF35393-ACA8-4D6E-A2E3-3C1E0FF5B3D5}"/>
              </a:ext>
            </a:extLst>
          </p:cNvPr>
          <p:cNvSpPr>
            <a:spLocks noGrp="1"/>
          </p:cNvSpPr>
          <p:nvPr>
            <p:ph type="dt" sz="half" idx="10"/>
          </p:nvPr>
        </p:nvSpPr>
        <p:spPr/>
        <p:txBody>
          <a:bodyPr rtlCol="0"/>
          <a:lstStyle>
            <a:lvl1pPr>
              <a:defRPr/>
            </a:lvl1pPr>
          </a:lstStyle>
          <a:p>
            <a:pPr>
              <a:defRPr/>
            </a:pPr>
            <a:fld id="{9ABDF4CB-134B-4FC6-B824-A5B5D1729472}" type="datetime1">
              <a:rPr lang="en-US"/>
              <a:pPr>
                <a:defRPr/>
              </a:pPr>
              <a:t>2/10/2022</a:t>
            </a:fld>
            <a:endParaRPr lang="en-US"/>
          </a:p>
        </p:txBody>
      </p:sp>
      <p:sp>
        <p:nvSpPr>
          <p:cNvPr id="4" name="Slide Number Placeholder 6">
            <a:extLst>
              <a:ext uri="{FF2B5EF4-FFF2-40B4-BE49-F238E27FC236}">
                <a16:creationId xmlns:a16="http://schemas.microsoft.com/office/drawing/2014/main" id="{E09D4A6C-1DEC-48B4-9493-FB57DB7222C9}"/>
              </a:ext>
            </a:extLst>
          </p:cNvPr>
          <p:cNvSpPr>
            <a:spLocks noGrp="1"/>
          </p:cNvSpPr>
          <p:nvPr>
            <p:ph type="sldNum" sz="quarter" idx="11"/>
          </p:nvPr>
        </p:nvSpPr>
        <p:spPr/>
        <p:txBody>
          <a:bodyPr/>
          <a:lstStyle>
            <a:lvl1pPr>
              <a:defRPr smtClean="0"/>
            </a:lvl1pPr>
          </a:lstStyle>
          <a:p>
            <a:pPr>
              <a:defRPr/>
            </a:pPr>
            <a:fld id="{A722ACC5-2E91-467D-9F60-38EA65CCA6FD}" type="slidenum">
              <a:rPr lang="en-US" altLang="en-US"/>
              <a:pPr>
                <a:defRPr/>
              </a:pPr>
              <a:t>‹#›</a:t>
            </a:fld>
            <a:endParaRPr lang="en-US" altLang="en-US"/>
          </a:p>
        </p:txBody>
      </p:sp>
      <p:sp>
        <p:nvSpPr>
          <p:cNvPr id="5" name="Footer Placeholder 7">
            <a:extLst>
              <a:ext uri="{FF2B5EF4-FFF2-40B4-BE49-F238E27FC236}">
                <a16:creationId xmlns:a16="http://schemas.microsoft.com/office/drawing/2014/main" id="{8D6E7EA3-C411-4A76-817C-F3355C865745}"/>
              </a:ext>
            </a:extLst>
          </p:cNvPr>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2639288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id="{47915DC4-F9C7-406D-80BB-34EEC9E726EC}"/>
              </a:ext>
            </a:extLst>
          </p:cNvPr>
          <p:cNvSpPr>
            <a:spLocks noGrp="1"/>
          </p:cNvSpPr>
          <p:nvPr>
            <p:ph type="dt" sz="half" idx="10"/>
          </p:nvPr>
        </p:nvSpPr>
        <p:spPr/>
        <p:txBody>
          <a:bodyPr/>
          <a:lstStyle>
            <a:lvl1pPr>
              <a:defRPr/>
            </a:lvl1pPr>
          </a:lstStyle>
          <a:p>
            <a:pPr>
              <a:defRPr/>
            </a:pPr>
            <a:fld id="{C7FF3EF7-63EB-4538-8ED6-67C865B28B68}" type="datetime1">
              <a:rPr lang="en-US"/>
              <a:pPr>
                <a:defRPr/>
              </a:pPr>
              <a:t>2/10/2022</a:t>
            </a:fld>
            <a:endParaRPr lang="en-US"/>
          </a:p>
        </p:txBody>
      </p:sp>
      <p:sp>
        <p:nvSpPr>
          <p:cNvPr id="3" name="Footer Placeholder 2">
            <a:extLst>
              <a:ext uri="{FF2B5EF4-FFF2-40B4-BE49-F238E27FC236}">
                <a16:creationId xmlns:a16="http://schemas.microsoft.com/office/drawing/2014/main" id="{E45ECACE-6B3A-40A6-8069-E818642EF699}"/>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22">
            <a:extLst>
              <a:ext uri="{FF2B5EF4-FFF2-40B4-BE49-F238E27FC236}">
                <a16:creationId xmlns:a16="http://schemas.microsoft.com/office/drawing/2014/main" id="{10BCE811-955A-437C-9BDF-7F52F0E93A0B}"/>
              </a:ext>
            </a:extLst>
          </p:cNvPr>
          <p:cNvSpPr>
            <a:spLocks noGrp="1"/>
          </p:cNvSpPr>
          <p:nvPr>
            <p:ph type="sldNum" sz="quarter" idx="12"/>
          </p:nvPr>
        </p:nvSpPr>
        <p:spPr/>
        <p:txBody>
          <a:bodyPr/>
          <a:lstStyle>
            <a:lvl1pPr>
              <a:defRPr/>
            </a:lvl1pPr>
          </a:lstStyle>
          <a:p>
            <a:pPr>
              <a:defRPr/>
            </a:pPr>
            <a:fld id="{24188C7C-D268-4507-88EC-1571708D6D95}" type="slidenum">
              <a:rPr lang="en-US" altLang="en-US"/>
              <a:pPr>
                <a:defRPr/>
              </a:pPr>
              <a:t>‹#›</a:t>
            </a:fld>
            <a:endParaRPr lang="en-US" altLang="en-US"/>
          </a:p>
        </p:txBody>
      </p:sp>
    </p:spTree>
    <p:extLst>
      <p:ext uri="{BB962C8B-B14F-4D97-AF65-F5344CB8AC3E}">
        <p14:creationId xmlns:p14="http://schemas.microsoft.com/office/powerpoint/2010/main" val="2125460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a:extLst>
              <a:ext uri="{FF2B5EF4-FFF2-40B4-BE49-F238E27FC236}">
                <a16:creationId xmlns:a16="http://schemas.microsoft.com/office/drawing/2014/main" id="{9CCB8F7A-626F-4FC1-BCDC-AC0B40648D51}"/>
              </a:ext>
            </a:extLst>
          </p:cNvPr>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eaLnBrk="1" hangingPunct="1">
              <a:defRPr/>
            </a:pPr>
            <a:endParaRPr lang="en-US" dirty="0">
              <a:latin typeface="Arial" charset="0"/>
              <a:cs typeface="Arial" charset="0"/>
            </a:endParaRPr>
          </a:p>
        </p:txBody>
      </p:sp>
      <p:sp>
        <p:nvSpPr>
          <p:cNvPr id="6" name="Straight Connector 5">
            <a:extLst>
              <a:ext uri="{FF2B5EF4-FFF2-40B4-BE49-F238E27FC236}">
                <a16:creationId xmlns:a16="http://schemas.microsoft.com/office/drawing/2014/main" id="{8597F450-DF5A-4AAB-A3F0-C8281F91205D}"/>
              </a:ext>
            </a:extLst>
          </p:cNvPr>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eaLnBrk="1" hangingPunct="1">
              <a:defRPr/>
            </a:pPr>
            <a:endParaRPr lang="en-US" dirty="0">
              <a:latin typeface="Arial" charset="0"/>
              <a:cs typeface="Arial" charset="0"/>
            </a:endParaRPr>
          </a:p>
        </p:txBody>
      </p:sp>
      <p:sp>
        <p:nvSpPr>
          <p:cNvPr id="7" name="Straight Connector 17">
            <a:extLst>
              <a:ext uri="{FF2B5EF4-FFF2-40B4-BE49-F238E27FC236}">
                <a16:creationId xmlns:a16="http://schemas.microsoft.com/office/drawing/2014/main" id="{D00C0577-D17E-4563-A1A8-9B19C1F9C40F}"/>
              </a:ext>
            </a:extLst>
          </p:cNvPr>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Straight Connector 18">
            <a:extLst>
              <a:ext uri="{FF2B5EF4-FFF2-40B4-BE49-F238E27FC236}">
                <a16:creationId xmlns:a16="http://schemas.microsoft.com/office/drawing/2014/main" id="{84DA7B6A-B50A-4E8E-8192-2BF1664C3FA2}"/>
              </a:ext>
            </a:extLst>
          </p:cNvPr>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Rectangle 8">
            <a:extLst>
              <a:ext uri="{FF2B5EF4-FFF2-40B4-BE49-F238E27FC236}">
                <a16:creationId xmlns:a16="http://schemas.microsoft.com/office/drawing/2014/main" id="{36B27F12-4959-4463-8CA8-C19B762471CB}"/>
              </a:ext>
            </a:extLst>
          </p:cNvPr>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Straight Connector 20">
            <a:extLst>
              <a:ext uri="{FF2B5EF4-FFF2-40B4-BE49-F238E27FC236}">
                <a16:creationId xmlns:a16="http://schemas.microsoft.com/office/drawing/2014/main" id="{9EAC1DD7-00F8-4397-9470-2964CD6D86BD}"/>
              </a:ext>
            </a:extLst>
          </p:cNvPr>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Oval 10">
            <a:extLst>
              <a:ext uri="{FF2B5EF4-FFF2-40B4-BE49-F238E27FC236}">
                <a16:creationId xmlns:a16="http://schemas.microsoft.com/office/drawing/2014/main" id="{4C6C489E-FA52-49B8-BD21-DFE48CDC8B77}"/>
              </a:ext>
            </a:extLst>
          </p:cNvPr>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20">
            <a:extLst>
              <a:ext uri="{FF2B5EF4-FFF2-40B4-BE49-F238E27FC236}">
                <a16:creationId xmlns:a16="http://schemas.microsoft.com/office/drawing/2014/main" id="{81B3FD72-FD43-471E-9ACB-296CB4D84AF0}"/>
              </a:ext>
            </a:extLst>
          </p:cNvPr>
          <p:cNvSpPr>
            <a:spLocks noGrp="1"/>
          </p:cNvSpPr>
          <p:nvPr>
            <p:ph type="dt" sz="half" idx="10"/>
          </p:nvPr>
        </p:nvSpPr>
        <p:spPr/>
        <p:txBody>
          <a:bodyPr rtlCol="0"/>
          <a:lstStyle>
            <a:lvl1pPr>
              <a:defRPr/>
            </a:lvl1pPr>
          </a:lstStyle>
          <a:p>
            <a:pPr>
              <a:defRPr/>
            </a:pPr>
            <a:fld id="{923AC11B-3FBA-40C7-AC46-CE0F0CC45606}" type="datetime1">
              <a:rPr lang="en-US"/>
              <a:pPr>
                <a:defRPr/>
              </a:pPr>
              <a:t>2/10/2022</a:t>
            </a:fld>
            <a:endParaRPr lang="en-US"/>
          </a:p>
        </p:txBody>
      </p:sp>
      <p:sp>
        <p:nvSpPr>
          <p:cNvPr id="13" name="Slide Number Placeholder 21">
            <a:extLst>
              <a:ext uri="{FF2B5EF4-FFF2-40B4-BE49-F238E27FC236}">
                <a16:creationId xmlns:a16="http://schemas.microsoft.com/office/drawing/2014/main" id="{69E758D9-1165-4442-8C4D-618BEEA2FF98}"/>
              </a:ext>
            </a:extLst>
          </p:cNvPr>
          <p:cNvSpPr>
            <a:spLocks noGrp="1"/>
          </p:cNvSpPr>
          <p:nvPr>
            <p:ph type="sldNum" sz="quarter" idx="11"/>
          </p:nvPr>
        </p:nvSpPr>
        <p:spPr/>
        <p:txBody>
          <a:bodyPr/>
          <a:lstStyle>
            <a:lvl1pPr>
              <a:defRPr smtClean="0"/>
            </a:lvl1pPr>
          </a:lstStyle>
          <a:p>
            <a:pPr>
              <a:defRPr/>
            </a:pPr>
            <a:fld id="{E12984A3-F0CD-4BB0-8D77-9D36E7E7944B}" type="slidenum">
              <a:rPr lang="en-US" altLang="en-US"/>
              <a:pPr>
                <a:defRPr/>
              </a:pPr>
              <a:t>‹#›</a:t>
            </a:fld>
            <a:endParaRPr lang="en-US" altLang="en-US"/>
          </a:p>
        </p:txBody>
      </p:sp>
      <p:sp>
        <p:nvSpPr>
          <p:cNvPr id="14" name="Footer Placeholder 22">
            <a:extLst>
              <a:ext uri="{FF2B5EF4-FFF2-40B4-BE49-F238E27FC236}">
                <a16:creationId xmlns:a16="http://schemas.microsoft.com/office/drawing/2014/main" id="{F35AFE94-F4BD-4662-A8A8-D2F14B191A02}"/>
              </a:ext>
            </a:extLst>
          </p:cNvPr>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252401978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a:extLst>
              <a:ext uri="{FF2B5EF4-FFF2-40B4-BE49-F238E27FC236}">
                <a16:creationId xmlns:a16="http://schemas.microsoft.com/office/drawing/2014/main" id="{2FF6069A-0F25-4257-A1D0-792136C27C21}"/>
              </a:ext>
            </a:extLst>
          </p:cNvPr>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eaLnBrk="1" hangingPunct="1">
              <a:defRPr/>
            </a:pPr>
            <a:endParaRPr lang="en-US">
              <a:latin typeface="Arial" charset="0"/>
              <a:cs typeface="Arial" charset="0"/>
            </a:endParaRPr>
          </a:p>
        </p:txBody>
      </p:sp>
      <p:sp>
        <p:nvSpPr>
          <p:cNvPr id="6" name="Oval 5">
            <a:extLst>
              <a:ext uri="{FF2B5EF4-FFF2-40B4-BE49-F238E27FC236}">
                <a16:creationId xmlns:a16="http://schemas.microsoft.com/office/drawing/2014/main" id="{D16504CD-B1DC-41DD-82BA-5A5A087E9BB2}"/>
              </a:ext>
            </a:extLst>
          </p:cNvPr>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7" name="Straight Connector 17">
            <a:extLst>
              <a:ext uri="{FF2B5EF4-FFF2-40B4-BE49-F238E27FC236}">
                <a16:creationId xmlns:a16="http://schemas.microsoft.com/office/drawing/2014/main" id="{A98729BF-0C54-4CC4-ADA0-CE9839CA6F0B}"/>
              </a:ext>
            </a:extLst>
          </p:cNvPr>
          <p:cNvSpPr>
            <a:spLocks noChangeShapeType="1"/>
          </p:cNvSpPr>
          <p:nvPr/>
        </p:nvSpPr>
        <p:spPr bwMode="auto">
          <a:xfrm>
            <a:off x="8991600" y="0"/>
            <a:ext cx="0" cy="6858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Rectangle 7">
            <a:extLst>
              <a:ext uri="{FF2B5EF4-FFF2-40B4-BE49-F238E27FC236}">
                <a16:creationId xmlns:a16="http://schemas.microsoft.com/office/drawing/2014/main" id="{1514139A-80E1-4824-8A98-859DCC6CD3CC}"/>
              </a:ext>
            </a:extLst>
          </p:cNvPr>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Straight Connector 19">
            <a:extLst>
              <a:ext uri="{FF2B5EF4-FFF2-40B4-BE49-F238E27FC236}">
                <a16:creationId xmlns:a16="http://schemas.microsoft.com/office/drawing/2014/main" id="{FC1C052F-6AA5-42BB-81A0-DFD25E0049C0}"/>
              </a:ext>
            </a:extLst>
          </p:cNvPr>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Straight Connector 9">
            <a:extLst>
              <a:ext uri="{FF2B5EF4-FFF2-40B4-BE49-F238E27FC236}">
                <a16:creationId xmlns:a16="http://schemas.microsoft.com/office/drawing/2014/main" id="{F8F8070E-4D81-4138-9C56-ED748BE4E54A}"/>
              </a:ext>
            </a:extLst>
          </p:cNvPr>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eaLnBrk="1" hangingPunct="1">
              <a:defRPr/>
            </a:pPr>
            <a:endParaRPr lang="en-US" dirty="0">
              <a:latin typeface="Arial" charset="0"/>
              <a:cs typeface="Arial" charset="0"/>
            </a:endParaRPr>
          </a:p>
        </p:txBody>
      </p:sp>
      <p:sp>
        <p:nvSpPr>
          <p:cNvPr id="11" name="Straight Connector 23">
            <a:extLst>
              <a:ext uri="{FF2B5EF4-FFF2-40B4-BE49-F238E27FC236}">
                <a16:creationId xmlns:a16="http://schemas.microsoft.com/office/drawing/2014/main" id="{ED8FBAB3-918C-42EC-BE1C-71A67C781116}"/>
              </a:ext>
            </a:extLst>
          </p:cNvPr>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a:t>Click to edit Master text styles</a:t>
            </a:r>
          </a:p>
        </p:txBody>
      </p:sp>
      <p:sp>
        <p:nvSpPr>
          <p:cNvPr id="12" name="Date Placeholder 16">
            <a:extLst>
              <a:ext uri="{FF2B5EF4-FFF2-40B4-BE49-F238E27FC236}">
                <a16:creationId xmlns:a16="http://schemas.microsoft.com/office/drawing/2014/main" id="{7EB9A518-2DD6-4B09-B302-AC6BF60D4057}"/>
              </a:ext>
            </a:extLst>
          </p:cNvPr>
          <p:cNvSpPr>
            <a:spLocks noGrp="1"/>
          </p:cNvSpPr>
          <p:nvPr>
            <p:ph type="dt" sz="half" idx="10"/>
          </p:nvPr>
        </p:nvSpPr>
        <p:spPr/>
        <p:txBody>
          <a:bodyPr rtlCol="0"/>
          <a:lstStyle>
            <a:lvl1pPr>
              <a:defRPr/>
            </a:lvl1pPr>
          </a:lstStyle>
          <a:p>
            <a:pPr>
              <a:defRPr/>
            </a:pPr>
            <a:fld id="{1D64A504-49D1-4D46-80A9-70AAF655E940}" type="datetime1">
              <a:rPr lang="en-US"/>
              <a:pPr>
                <a:defRPr/>
              </a:pPr>
              <a:t>2/10/2022</a:t>
            </a:fld>
            <a:endParaRPr lang="en-US"/>
          </a:p>
        </p:txBody>
      </p:sp>
      <p:sp>
        <p:nvSpPr>
          <p:cNvPr id="13" name="Slide Number Placeholder 17">
            <a:extLst>
              <a:ext uri="{FF2B5EF4-FFF2-40B4-BE49-F238E27FC236}">
                <a16:creationId xmlns:a16="http://schemas.microsoft.com/office/drawing/2014/main" id="{2132EC3B-15E2-4078-90F3-83075C6A9494}"/>
              </a:ext>
            </a:extLst>
          </p:cNvPr>
          <p:cNvSpPr>
            <a:spLocks noGrp="1"/>
          </p:cNvSpPr>
          <p:nvPr>
            <p:ph type="sldNum" sz="quarter" idx="11"/>
          </p:nvPr>
        </p:nvSpPr>
        <p:spPr/>
        <p:txBody>
          <a:bodyPr/>
          <a:lstStyle>
            <a:lvl1pPr>
              <a:defRPr smtClean="0"/>
            </a:lvl1pPr>
          </a:lstStyle>
          <a:p>
            <a:pPr>
              <a:defRPr/>
            </a:pPr>
            <a:fld id="{B39D96B1-1535-4E35-B727-E7783D029DA7}" type="slidenum">
              <a:rPr lang="en-US" altLang="en-US"/>
              <a:pPr>
                <a:defRPr/>
              </a:pPr>
              <a:t>‹#›</a:t>
            </a:fld>
            <a:endParaRPr lang="en-US" altLang="en-US"/>
          </a:p>
        </p:txBody>
      </p:sp>
      <p:sp>
        <p:nvSpPr>
          <p:cNvPr id="14" name="Footer Placeholder 20">
            <a:extLst>
              <a:ext uri="{FF2B5EF4-FFF2-40B4-BE49-F238E27FC236}">
                <a16:creationId xmlns:a16="http://schemas.microsoft.com/office/drawing/2014/main" id="{0E08AE9C-127C-4629-B03C-5A0878842714}"/>
              </a:ext>
            </a:extLst>
          </p:cNvPr>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2057860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Straight Connector 15">
            <a:extLst>
              <a:ext uri="{FF2B5EF4-FFF2-40B4-BE49-F238E27FC236}">
                <a16:creationId xmlns:a16="http://schemas.microsoft.com/office/drawing/2014/main" id="{8D50E989-E769-40B8-9B6D-573C6E7A5483}"/>
              </a:ext>
            </a:extLst>
          </p:cNvPr>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eaLnBrk="1" hangingPunct="1">
              <a:defRPr/>
            </a:pPr>
            <a:endParaRPr lang="en-US" dirty="0">
              <a:latin typeface="Arial" charset="0"/>
              <a:cs typeface="Arial" charset="0"/>
            </a:endParaRPr>
          </a:p>
        </p:txBody>
      </p:sp>
      <p:sp>
        <p:nvSpPr>
          <p:cNvPr id="22" name="Title Placeholder 21">
            <a:extLst>
              <a:ext uri="{FF2B5EF4-FFF2-40B4-BE49-F238E27FC236}">
                <a16:creationId xmlns:a16="http://schemas.microsoft.com/office/drawing/2014/main" id="{4C85DB9C-BB5A-42A4-9727-84FEEDAE1CDE}"/>
              </a:ext>
            </a:extLst>
          </p:cNvPr>
          <p:cNvSpPr>
            <a:spLocks noGrp="1"/>
          </p:cNvSpPr>
          <p:nvPr>
            <p:ph type="title"/>
          </p:nvPr>
        </p:nvSpPr>
        <p:spPr>
          <a:xfrm>
            <a:off x="457200" y="274638"/>
            <a:ext cx="7467600" cy="1143000"/>
          </a:xfrm>
          <a:prstGeom prst="rect">
            <a:avLst/>
          </a:prstGeom>
        </p:spPr>
        <p:txBody>
          <a:bodyPr vert="horz" anchor="b">
            <a:normAutofit/>
          </a:bodyPr>
          <a:lstStyle/>
          <a:p>
            <a:r>
              <a:rPr lang="en-US"/>
              <a:t>Click to edit Master title style</a:t>
            </a:r>
          </a:p>
        </p:txBody>
      </p:sp>
      <p:sp>
        <p:nvSpPr>
          <p:cNvPr id="1028" name="Text Placeholder 12">
            <a:extLst>
              <a:ext uri="{FF2B5EF4-FFF2-40B4-BE49-F238E27FC236}">
                <a16:creationId xmlns:a16="http://schemas.microsoft.com/office/drawing/2014/main" id="{E68B9103-9DEF-4CBF-BF32-E4D42FF835B7}"/>
              </a:ext>
            </a:extLst>
          </p:cNvPr>
          <p:cNvSpPr>
            <a:spLocks noGrp="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32388087-593A-40E4-89EF-10F9D686FA21}"/>
              </a:ext>
            </a:extLst>
          </p:cNvPr>
          <p:cNvSpPr>
            <a:spLocks noGrp="1"/>
          </p:cNvSpPr>
          <p:nvPr>
            <p:ph type="dt" sz="half" idx="2"/>
          </p:nvPr>
        </p:nvSpPr>
        <p:spPr>
          <a:xfrm rot="5400000">
            <a:off x="7589045" y="1081881"/>
            <a:ext cx="2011362" cy="384175"/>
          </a:xfrm>
          <a:prstGeom prst="rect">
            <a:avLst/>
          </a:prstGeom>
        </p:spPr>
        <p:txBody>
          <a:bodyPr vert="horz" anchor="ctr" anchorCtr="0"/>
          <a:lstStyle>
            <a:lvl1pPr algn="r" eaLnBrk="1" latinLnBrk="0" hangingPunct="1">
              <a:defRPr kumimoji="0" sz="1200">
                <a:solidFill>
                  <a:schemeClr val="tx2"/>
                </a:solidFill>
                <a:latin typeface="Arial" charset="0"/>
                <a:cs typeface="Arial" charset="0"/>
              </a:defRPr>
            </a:lvl1pPr>
          </a:lstStyle>
          <a:p>
            <a:pPr>
              <a:defRPr/>
            </a:pPr>
            <a:fld id="{A51FB620-060A-4048-8F60-33FDCC8B2176}" type="datetime1">
              <a:rPr lang="en-US"/>
              <a:pPr>
                <a:defRPr/>
              </a:pPr>
              <a:t>2/10/2022</a:t>
            </a:fld>
            <a:endParaRPr lang="en-US"/>
          </a:p>
        </p:txBody>
      </p:sp>
      <p:sp>
        <p:nvSpPr>
          <p:cNvPr id="3" name="Footer Placeholder 2">
            <a:extLst>
              <a:ext uri="{FF2B5EF4-FFF2-40B4-BE49-F238E27FC236}">
                <a16:creationId xmlns:a16="http://schemas.microsoft.com/office/drawing/2014/main" id="{4BBC8B4A-1169-4BE5-9C0E-DFD5B5DBC91D}"/>
              </a:ext>
            </a:extLst>
          </p:cNvPr>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latinLnBrk="0" hangingPunct="1">
              <a:defRPr kumimoji="0" sz="1200">
                <a:solidFill>
                  <a:schemeClr val="tx2"/>
                </a:solidFill>
                <a:latin typeface="Arial" charset="0"/>
                <a:cs typeface="Arial" charset="0"/>
              </a:defRPr>
            </a:lvl1pPr>
          </a:lstStyle>
          <a:p>
            <a:pPr>
              <a:defRPr/>
            </a:pPr>
            <a:endParaRPr lang="en-US"/>
          </a:p>
        </p:txBody>
      </p:sp>
      <p:sp>
        <p:nvSpPr>
          <p:cNvPr id="7" name="Straight Connector 6">
            <a:extLst>
              <a:ext uri="{FF2B5EF4-FFF2-40B4-BE49-F238E27FC236}">
                <a16:creationId xmlns:a16="http://schemas.microsoft.com/office/drawing/2014/main" id="{F9EB9C06-BBF2-452D-B9E5-1782939A52F9}"/>
              </a:ext>
            </a:extLst>
          </p:cNvPr>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eaLnBrk="1" hangingPunct="1">
              <a:defRPr/>
            </a:pPr>
            <a:endParaRPr lang="en-US">
              <a:latin typeface="Arial" charset="0"/>
              <a:cs typeface="Arial" charset="0"/>
            </a:endParaRPr>
          </a:p>
        </p:txBody>
      </p:sp>
      <p:sp>
        <p:nvSpPr>
          <p:cNvPr id="1032" name="Straight Connector 8">
            <a:extLst>
              <a:ext uri="{FF2B5EF4-FFF2-40B4-BE49-F238E27FC236}">
                <a16:creationId xmlns:a16="http://schemas.microsoft.com/office/drawing/2014/main" id="{6AA3399B-FA2A-4836-AC2C-30A9019F546F}"/>
              </a:ext>
            </a:extLst>
          </p:cNvPr>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Rectangle 9">
            <a:extLst>
              <a:ext uri="{FF2B5EF4-FFF2-40B4-BE49-F238E27FC236}">
                <a16:creationId xmlns:a16="http://schemas.microsoft.com/office/drawing/2014/main" id="{A8825C4B-1C68-4C4C-8612-CB5C83E15FB9}"/>
              </a:ext>
            </a:extLst>
          </p:cNvPr>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34" name="Straight Connector 10">
            <a:extLst>
              <a:ext uri="{FF2B5EF4-FFF2-40B4-BE49-F238E27FC236}">
                <a16:creationId xmlns:a16="http://schemas.microsoft.com/office/drawing/2014/main" id="{F153FA82-7A06-4E48-AF0B-8033A1AD5360}"/>
              </a:ext>
            </a:extLst>
          </p:cNvPr>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Oval 11">
            <a:extLst>
              <a:ext uri="{FF2B5EF4-FFF2-40B4-BE49-F238E27FC236}">
                <a16:creationId xmlns:a16="http://schemas.microsoft.com/office/drawing/2014/main" id="{09231BDD-BB51-493C-88A6-9BEA52A1E73B}"/>
              </a:ext>
            </a:extLst>
          </p:cNvPr>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3" name="Slide Number Placeholder 22">
            <a:extLst>
              <a:ext uri="{FF2B5EF4-FFF2-40B4-BE49-F238E27FC236}">
                <a16:creationId xmlns:a16="http://schemas.microsoft.com/office/drawing/2014/main" id="{F035AD44-E00F-4DAC-9D34-6070372A151F}"/>
              </a:ext>
            </a:extLst>
          </p:cNvPr>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400" b="1" smtClean="0">
                <a:solidFill>
                  <a:srgbClr val="FFFFFF"/>
                </a:solidFill>
              </a:defRPr>
            </a:lvl1pPr>
          </a:lstStyle>
          <a:p>
            <a:pPr>
              <a:defRPr/>
            </a:pPr>
            <a:fld id="{E5861923-7609-4B2B-AF56-48AF16F3586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125" r:id="rId1"/>
    <p:sldLayoutId id="2147484126" r:id="rId2"/>
    <p:sldLayoutId id="2147484127" r:id="rId3"/>
    <p:sldLayoutId id="2147484120" r:id="rId4"/>
    <p:sldLayoutId id="2147484121" r:id="rId5"/>
    <p:sldLayoutId id="2147484128" r:id="rId6"/>
    <p:sldLayoutId id="2147484122" r:id="rId7"/>
    <p:sldLayoutId id="2147484129" r:id="rId8"/>
    <p:sldLayoutId id="2147484130" r:id="rId9"/>
    <p:sldLayoutId id="2147484123" r:id="rId10"/>
    <p:sldLayoutId id="2147484124" r:id="rId11"/>
  </p:sldLayoutIdLst>
  <p:hf hdr="0" ftr="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http://www.quora.com/"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92B4150B-B249-43CC-90CC-F90342ED4E36}"/>
              </a:ext>
            </a:extLst>
          </p:cNvPr>
          <p:cNvSpPr>
            <a:spLocks noGrp="1"/>
          </p:cNvSpPr>
          <p:nvPr>
            <p:ph type="ctrTitle"/>
          </p:nvPr>
        </p:nvSpPr>
        <p:spPr>
          <a:xfrm>
            <a:off x="1981200" y="152400"/>
            <a:ext cx="6400800" cy="1295400"/>
          </a:xfrm>
        </p:spPr>
        <p:txBody>
          <a:bodyPr/>
          <a:lstStyle/>
          <a:p>
            <a:pPr algn="ctr" eaLnBrk="1" fontAlgn="auto" hangingPunct="1">
              <a:spcAft>
                <a:spcPts val="0"/>
              </a:spcAft>
              <a:defRPr/>
            </a:pPr>
            <a:r>
              <a:rPr lang="en-US" sz="3200" dirty="0">
                <a:solidFill>
                  <a:schemeClr val="tx1"/>
                </a:solidFill>
                <a:latin typeface="Times New Roman" pitchFamily="18" charset="0"/>
                <a:cs typeface="Times New Roman" pitchFamily="18" charset="0"/>
              </a:rPr>
              <a:t>COURSE TITLE: TECHNICAL COMMUNICATION</a:t>
            </a:r>
            <a:endParaRPr lang="en-US" dirty="0">
              <a:latin typeface="Times New Roman" pitchFamily="18" charset="0"/>
              <a:cs typeface="Times New Roman" pitchFamily="18" charset="0"/>
            </a:endParaRPr>
          </a:p>
        </p:txBody>
      </p:sp>
      <p:sp>
        <p:nvSpPr>
          <p:cNvPr id="10243" name="Subtitle 2">
            <a:extLst>
              <a:ext uri="{FF2B5EF4-FFF2-40B4-BE49-F238E27FC236}">
                <a16:creationId xmlns:a16="http://schemas.microsoft.com/office/drawing/2014/main" id="{DBE1E234-263E-4E66-92C1-3228454C3ABD}"/>
              </a:ext>
            </a:extLst>
          </p:cNvPr>
          <p:cNvSpPr>
            <a:spLocks noGrp="1"/>
          </p:cNvSpPr>
          <p:nvPr>
            <p:ph type="subTitle" idx="1"/>
          </p:nvPr>
        </p:nvSpPr>
        <p:spPr>
          <a:xfrm>
            <a:off x="2133600" y="1371600"/>
            <a:ext cx="6858000" cy="5486400"/>
          </a:xfrm>
        </p:spPr>
        <p:txBody>
          <a:bodyPr/>
          <a:lstStyle/>
          <a:p>
            <a:pPr algn="just" eaLnBrk="1" hangingPunct="1">
              <a:lnSpc>
                <a:spcPct val="200000"/>
              </a:lnSpc>
              <a:spcBef>
                <a:spcPct val="0"/>
              </a:spcBef>
              <a:buFont typeface="Wingdings" panose="05000000000000000000" pitchFamily="2" charset="2"/>
              <a:buChar char="Ø"/>
            </a:pPr>
            <a:r>
              <a:rPr lang="en-US" altLang="en-US" sz="2400">
                <a:solidFill>
                  <a:schemeClr val="tx1"/>
                </a:solidFill>
                <a:latin typeface="Times New Roman" panose="02020603050405020304" pitchFamily="18" charset="0"/>
                <a:cs typeface="Times New Roman" panose="02020603050405020304" pitchFamily="18" charset="0"/>
              </a:rPr>
              <a:t>COURSE CODE: FEG 401</a:t>
            </a:r>
          </a:p>
          <a:p>
            <a:pPr algn="just" eaLnBrk="1" hangingPunct="1">
              <a:lnSpc>
                <a:spcPct val="200000"/>
              </a:lnSpc>
              <a:spcBef>
                <a:spcPct val="0"/>
              </a:spcBef>
              <a:buFont typeface="Wingdings" panose="05000000000000000000" pitchFamily="2" charset="2"/>
              <a:buChar char="Ø"/>
            </a:pPr>
            <a:r>
              <a:rPr lang="en-US" altLang="en-US" sz="2400">
                <a:solidFill>
                  <a:schemeClr val="tx1"/>
                </a:solidFill>
                <a:latin typeface="Times New Roman" panose="02020603050405020304" pitchFamily="18" charset="0"/>
                <a:cs typeface="Times New Roman" panose="02020603050405020304" pitchFamily="18" charset="0"/>
              </a:rPr>
              <a:t>UNIT: 1 UNIT</a:t>
            </a:r>
          </a:p>
          <a:p>
            <a:pPr algn="just" eaLnBrk="1" hangingPunct="1">
              <a:lnSpc>
                <a:spcPct val="200000"/>
              </a:lnSpc>
              <a:spcBef>
                <a:spcPct val="0"/>
              </a:spcBef>
              <a:buFont typeface="Wingdings" panose="05000000000000000000" pitchFamily="2" charset="2"/>
              <a:buChar char="Ø"/>
            </a:pPr>
            <a:r>
              <a:rPr lang="en-US" altLang="en-US" sz="2400">
                <a:solidFill>
                  <a:schemeClr val="tx1"/>
                </a:solidFill>
                <a:latin typeface="Times New Roman" panose="02020603050405020304" pitchFamily="18" charset="0"/>
                <a:cs typeface="Times New Roman" panose="02020603050405020304" pitchFamily="18" charset="0"/>
              </a:rPr>
              <a:t>TIME OF LECTURE: 8 – 10 AM</a:t>
            </a:r>
          </a:p>
          <a:p>
            <a:pPr algn="just" eaLnBrk="1" hangingPunct="1">
              <a:lnSpc>
                <a:spcPct val="200000"/>
              </a:lnSpc>
              <a:spcBef>
                <a:spcPct val="0"/>
              </a:spcBef>
              <a:buFont typeface="Wingdings" panose="05000000000000000000" pitchFamily="2" charset="2"/>
              <a:buChar char="Ø"/>
            </a:pPr>
            <a:r>
              <a:rPr lang="en-US" altLang="en-US" sz="2400">
                <a:solidFill>
                  <a:schemeClr val="tx1"/>
                </a:solidFill>
                <a:latin typeface="Times New Roman" panose="02020603050405020304" pitchFamily="18" charset="0"/>
                <a:cs typeface="Times New Roman" panose="02020603050405020304" pitchFamily="18" charset="0"/>
              </a:rPr>
              <a:t>DAY OF LECTURE: THURSDAY</a:t>
            </a:r>
          </a:p>
          <a:p>
            <a:pPr algn="just" eaLnBrk="1" hangingPunct="1">
              <a:lnSpc>
                <a:spcPct val="200000"/>
              </a:lnSpc>
              <a:spcBef>
                <a:spcPct val="0"/>
              </a:spcBef>
              <a:buFont typeface="Wingdings" panose="05000000000000000000" pitchFamily="2" charset="2"/>
              <a:buChar char="Ø"/>
            </a:pPr>
            <a:r>
              <a:rPr lang="en-US" altLang="en-US" sz="2400">
                <a:solidFill>
                  <a:schemeClr val="tx1"/>
                </a:solidFill>
                <a:latin typeface="Times New Roman" panose="02020603050405020304" pitchFamily="18" charset="0"/>
                <a:cs typeface="Times New Roman" panose="02020603050405020304" pitchFamily="18" charset="0"/>
              </a:rPr>
              <a:t>LECTURER: DAVID, A. O.</a:t>
            </a:r>
          </a:p>
        </p:txBody>
      </p:sp>
      <p:sp>
        <p:nvSpPr>
          <p:cNvPr id="10244" name="Date Placeholder 3">
            <a:extLst>
              <a:ext uri="{FF2B5EF4-FFF2-40B4-BE49-F238E27FC236}">
                <a16:creationId xmlns:a16="http://schemas.microsoft.com/office/drawing/2014/main" id="{16079267-9DF4-4976-96F9-003DE3693726}"/>
              </a:ext>
            </a:extLst>
          </p:cNvPr>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D114FB8E-2494-4B4E-ADBD-457709828433}"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10245" name="Slide Number Placeholder 4">
            <a:extLst>
              <a:ext uri="{FF2B5EF4-FFF2-40B4-BE49-F238E27FC236}">
                <a16:creationId xmlns:a16="http://schemas.microsoft.com/office/drawing/2014/main" id="{2CA04651-F397-459B-AA8F-2FC0E5D52482}"/>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85C80DF5-BC3F-4587-B81D-5D4DB1A875B7}" type="slidenum">
              <a:rPr lang="en-US" altLang="en-US" sz="1400">
                <a:solidFill>
                  <a:srgbClr val="FFFFFF"/>
                </a:solidFill>
                <a:latin typeface="Arial" panose="020B0604020202020204" pitchFamily="34" charset="0"/>
              </a:rPr>
              <a:pPr>
                <a:spcBef>
                  <a:spcPct val="0"/>
                </a:spcBef>
                <a:buClrTx/>
                <a:buSzTx/>
                <a:buFontTx/>
                <a:buNone/>
              </a:pPr>
              <a:t>1</a:t>
            </a:fld>
            <a:endParaRPr lang="en-US" altLang="en-US" sz="1400">
              <a:solidFill>
                <a:srgbClr val="FFFFFF"/>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60242-B943-4B0B-A3BB-78A16D5827FC}"/>
              </a:ext>
            </a:extLst>
          </p:cNvPr>
          <p:cNvSpPr>
            <a:spLocks noGrp="1"/>
          </p:cNvSpPr>
          <p:nvPr>
            <p:ph type="title"/>
          </p:nvPr>
        </p:nvSpPr>
        <p:spPr>
          <a:xfrm>
            <a:off x="457200" y="0"/>
            <a:ext cx="7467600" cy="533400"/>
          </a:xfrm>
        </p:spPr>
        <p:txBody>
          <a:bodyPr>
            <a:normAutofit fontScale="90000"/>
          </a:bodyPr>
          <a:lstStyle/>
          <a:p>
            <a:pPr algn="ctr">
              <a:defRPr/>
            </a:pPr>
            <a:r>
              <a:rPr lang="en-US" b="1" dirty="0">
                <a:latin typeface="Times New Roman" pitchFamily="18" charset="0"/>
                <a:cs typeface="Times New Roman" pitchFamily="18" charset="0"/>
              </a:rPr>
              <a:t>WHAT IS COMMUNICATION CONT’D</a:t>
            </a:r>
            <a:endParaRPr lang="en-US" dirty="0"/>
          </a:p>
        </p:txBody>
      </p:sp>
      <p:sp>
        <p:nvSpPr>
          <p:cNvPr id="3" name="Content Placeholder 2">
            <a:extLst>
              <a:ext uri="{FF2B5EF4-FFF2-40B4-BE49-F238E27FC236}">
                <a16:creationId xmlns:a16="http://schemas.microsoft.com/office/drawing/2014/main" id="{3E61DD29-C314-4DE6-89A6-0C9D003F2E78}"/>
              </a:ext>
            </a:extLst>
          </p:cNvPr>
          <p:cNvSpPr>
            <a:spLocks noGrp="1"/>
          </p:cNvSpPr>
          <p:nvPr>
            <p:ph sz="quarter" idx="1"/>
          </p:nvPr>
        </p:nvSpPr>
        <p:spPr>
          <a:xfrm>
            <a:off x="457200" y="533400"/>
            <a:ext cx="7467600" cy="5940425"/>
          </a:xfrm>
        </p:spPr>
        <p:txBody>
          <a:bodyPr/>
          <a:lstStyle/>
          <a:p>
            <a:pPr marL="0" indent="0">
              <a:lnSpc>
                <a:spcPct val="150000"/>
              </a:lnSpc>
              <a:spcBef>
                <a:spcPts val="0"/>
              </a:spcBef>
              <a:buFont typeface="Wingdings" panose="05000000000000000000" pitchFamily="2" charset="2"/>
              <a:buNone/>
              <a:defRPr/>
            </a:pPr>
            <a:r>
              <a:rPr lang="en-US" dirty="0">
                <a:latin typeface="Times New Roman" pitchFamily="18" charset="0"/>
                <a:cs typeface="Times New Roman" pitchFamily="18" charset="0"/>
              </a:rPr>
              <a:t>We need to improve communication... as 70 % of our communication efforts are:</a:t>
            </a:r>
          </a:p>
          <a:p>
            <a:pPr>
              <a:lnSpc>
                <a:spcPct val="150000"/>
              </a:lnSpc>
              <a:spcBef>
                <a:spcPts val="0"/>
              </a:spcBef>
              <a:defRPr/>
            </a:pPr>
            <a:r>
              <a:rPr lang="en-US" dirty="0">
                <a:latin typeface="Times New Roman" pitchFamily="18" charset="0"/>
                <a:cs typeface="Times New Roman" pitchFamily="18" charset="0"/>
              </a:rPr>
              <a:t>misunderstood </a:t>
            </a:r>
          </a:p>
          <a:p>
            <a:pPr>
              <a:lnSpc>
                <a:spcPct val="150000"/>
              </a:lnSpc>
              <a:spcBef>
                <a:spcPts val="0"/>
              </a:spcBef>
              <a:defRPr/>
            </a:pPr>
            <a:r>
              <a:rPr lang="en-US" dirty="0">
                <a:latin typeface="Times New Roman" pitchFamily="18" charset="0"/>
                <a:cs typeface="Times New Roman" pitchFamily="18" charset="0"/>
              </a:rPr>
              <a:t>misinterpreted </a:t>
            </a:r>
          </a:p>
          <a:p>
            <a:pPr>
              <a:lnSpc>
                <a:spcPct val="150000"/>
              </a:lnSpc>
              <a:spcBef>
                <a:spcPts val="0"/>
              </a:spcBef>
              <a:defRPr/>
            </a:pPr>
            <a:r>
              <a:rPr lang="en-US" dirty="0">
                <a:latin typeface="Times New Roman" pitchFamily="18" charset="0"/>
                <a:cs typeface="Times New Roman" pitchFamily="18" charset="0"/>
              </a:rPr>
              <a:t>rejected </a:t>
            </a:r>
          </a:p>
          <a:p>
            <a:pPr>
              <a:lnSpc>
                <a:spcPct val="150000"/>
              </a:lnSpc>
              <a:spcBef>
                <a:spcPts val="0"/>
              </a:spcBef>
              <a:defRPr/>
            </a:pPr>
            <a:r>
              <a:rPr lang="en-US" dirty="0">
                <a:latin typeface="Times New Roman" pitchFamily="18" charset="0"/>
                <a:cs typeface="Times New Roman" pitchFamily="18" charset="0"/>
              </a:rPr>
              <a:t>distorted or </a:t>
            </a:r>
          </a:p>
          <a:p>
            <a:pPr>
              <a:lnSpc>
                <a:spcPct val="150000"/>
              </a:lnSpc>
              <a:spcBef>
                <a:spcPts val="0"/>
              </a:spcBef>
              <a:defRPr/>
            </a:pPr>
            <a:r>
              <a:rPr lang="en-US" dirty="0">
                <a:latin typeface="Times New Roman" pitchFamily="18" charset="0"/>
                <a:cs typeface="Times New Roman" pitchFamily="18" charset="0"/>
              </a:rPr>
              <a:t>not heard</a:t>
            </a:r>
          </a:p>
          <a:p>
            <a:pPr>
              <a:lnSpc>
                <a:spcPct val="150000"/>
              </a:lnSpc>
              <a:spcBef>
                <a:spcPts val="0"/>
              </a:spcBef>
              <a:defRPr/>
            </a:pPr>
            <a:endParaRPr lang="en-US" dirty="0">
              <a:latin typeface="Times New Roman" pitchFamily="18" charset="0"/>
              <a:cs typeface="Times New Roman" pitchFamily="18" charset="0"/>
            </a:endParaRPr>
          </a:p>
          <a:p>
            <a:pPr>
              <a:lnSpc>
                <a:spcPct val="150000"/>
              </a:lnSpc>
              <a:spcBef>
                <a:spcPts val="0"/>
              </a:spcBef>
              <a:defRPr/>
            </a:pPr>
            <a:r>
              <a:rPr lang="en-US" b="1" dirty="0">
                <a:latin typeface="Times New Roman" pitchFamily="18" charset="0"/>
                <a:cs typeface="Times New Roman" pitchFamily="18" charset="0"/>
              </a:rPr>
              <a:t>Note: The majority of your perceived ability comes from how you communicate!</a:t>
            </a:r>
            <a:endParaRPr lang="en-US" dirty="0">
              <a:latin typeface="Times New Roman" pitchFamily="18" charset="0"/>
              <a:cs typeface="Times New Roman" pitchFamily="18" charset="0"/>
            </a:endParaRPr>
          </a:p>
        </p:txBody>
      </p:sp>
      <p:sp>
        <p:nvSpPr>
          <p:cNvPr id="19460" name="Date Placeholder 3">
            <a:extLst>
              <a:ext uri="{FF2B5EF4-FFF2-40B4-BE49-F238E27FC236}">
                <a16:creationId xmlns:a16="http://schemas.microsoft.com/office/drawing/2014/main" id="{E3C61A11-B447-44E9-80D5-8E9923A7049F}"/>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F4C25712-3745-4DDB-9D98-118F16F13686}"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19461" name="Slide Number Placeholder 4">
            <a:extLst>
              <a:ext uri="{FF2B5EF4-FFF2-40B4-BE49-F238E27FC236}">
                <a16:creationId xmlns:a16="http://schemas.microsoft.com/office/drawing/2014/main" id="{641756AD-BAAE-42D9-B2D5-2BE2D226AA7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FB8E3129-5083-4114-BC1A-B9CCF8F73BF3}" type="slidenum">
              <a:rPr lang="en-US" altLang="en-US" sz="1400">
                <a:solidFill>
                  <a:srgbClr val="FFFFFF"/>
                </a:solidFill>
                <a:latin typeface="Arial" panose="020B0604020202020204" pitchFamily="34" charset="0"/>
              </a:rPr>
              <a:pPr>
                <a:spcBef>
                  <a:spcPct val="0"/>
                </a:spcBef>
                <a:buClrTx/>
                <a:buSzTx/>
                <a:buFontTx/>
                <a:buNone/>
              </a:pPr>
              <a:t>10</a:t>
            </a:fld>
            <a:endParaRPr lang="en-US" altLang="en-US" sz="1400">
              <a:solidFill>
                <a:srgbClr val="FFFFFF"/>
              </a:solidFill>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4A92-7BDB-4108-B555-F6B16F40E1EE}"/>
              </a:ext>
            </a:extLst>
          </p:cNvPr>
          <p:cNvSpPr>
            <a:spLocks noGrp="1"/>
          </p:cNvSpPr>
          <p:nvPr>
            <p:ph type="title"/>
          </p:nvPr>
        </p:nvSpPr>
        <p:spPr>
          <a:xfrm>
            <a:off x="457200" y="152400"/>
            <a:ext cx="7467600" cy="609600"/>
          </a:xfrm>
        </p:spPr>
        <p:txBody>
          <a:bodyPr/>
          <a:lstStyle/>
          <a:p>
            <a:pPr algn="ctr">
              <a:defRPr/>
            </a:pPr>
            <a:r>
              <a:rPr lang="en-US" b="1" dirty="0">
                <a:latin typeface="Times New Roman" pitchFamily="18" charset="0"/>
                <a:cs typeface="Times New Roman" pitchFamily="18" charset="0"/>
              </a:rPr>
              <a:t>WHAT IS COMMUNICATION CONT’D</a:t>
            </a:r>
            <a:endParaRPr lang="en-US" dirty="0"/>
          </a:p>
        </p:txBody>
      </p:sp>
      <p:sp>
        <p:nvSpPr>
          <p:cNvPr id="3" name="Content Placeholder 2">
            <a:extLst>
              <a:ext uri="{FF2B5EF4-FFF2-40B4-BE49-F238E27FC236}">
                <a16:creationId xmlns:a16="http://schemas.microsoft.com/office/drawing/2014/main" id="{8DBB93E0-FC89-441A-9132-D82EB771842D}"/>
              </a:ext>
            </a:extLst>
          </p:cNvPr>
          <p:cNvSpPr>
            <a:spLocks noGrp="1"/>
          </p:cNvSpPr>
          <p:nvPr>
            <p:ph sz="quarter" idx="1"/>
          </p:nvPr>
        </p:nvSpPr>
        <p:spPr>
          <a:xfrm>
            <a:off x="152400" y="762000"/>
            <a:ext cx="7772400" cy="5711825"/>
          </a:xfrm>
        </p:spPr>
        <p:txBody>
          <a:bodyPr/>
          <a:lstStyle/>
          <a:p>
            <a:pPr marL="0" indent="0">
              <a:buFont typeface="Wingdings" panose="05000000000000000000" pitchFamily="2" charset="2"/>
              <a:buNone/>
              <a:defRPr/>
            </a:pPr>
            <a:r>
              <a:rPr lang="en-US" dirty="0">
                <a:latin typeface="Times New Roman" pitchFamily="18" charset="0"/>
                <a:cs typeface="Times New Roman" pitchFamily="18" charset="0"/>
              </a:rPr>
              <a:t>Communication is the process of sending and receiving information among people…</a:t>
            </a:r>
          </a:p>
          <a:p>
            <a:pPr marL="0" indent="0">
              <a:buFont typeface="Wingdings" panose="05000000000000000000" pitchFamily="2" charset="2"/>
              <a:buNone/>
              <a:defRPr/>
            </a:pPr>
            <a:endParaRPr lang="en-US" dirty="0">
              <a:latin typeface="Times New Roman" pitchFamily="18" charset="0"/>
              <a:cs typeface="Times New Roman" pitchFamily="18" charset="0"/>
            </a:endParaRPr>
          </a:p>
          <a:p>
            <a:pPr marL="0" indent="0">
              <a:buFont typeface="Wingdings" panose="05000000000000000000" pitchFamily="2" charset="2"/>
              <a:buNone/>
              <a:defRPr/>
            </a:pPr>
            <a:r>
              <a:rPr lang="en-US" dirty="0">
                <a:latin typeface="Times New Roman" pitchFamily="18" charset="0"/>
                <a:cs typeface="Times New Roman" pitchFamily="18" charset="0"/>
              </a:rPr>
              <a:t>			Feedback</a:t>
            </a:r>
          </a:p>
          <a:p>
            <a:pPr marL="0" indent="0">
              <a:buFont typeface="Wingdings" panose="05000000000000000000" pitchFamily="2" charset="2"/>
              <a:buNone/>
              <a:defRPr/>
            </a:pPr>
            <a:r>
              <a:rPr lang="en-US" dirty="0">
                <a:latin typeface="Times New Roman" pitchFamily="18" charset="0"/>
                <a:cs typeface="Times New Roman" pitchFamily="18" charset="0"/>
              </a:rPr>
              <a:t>	receiver					sender</a:t>
            </a:r>
          </a:p>
          <a:p>
            <a:pPr marL="0" indent="0">
              <a:buFont typeface="Wingdings" panose="05000000000000000000" pitchFamily="2" charset="2"/>
              <a:buNone/>
              <a:defRPr/>
            </a:pPr>
            <a:r>
              <a:rPr lang="en-US" dirty="0">
                <a:latin typeface="Times New Roman" pitchFamily="18" charset="0"/>
                <a:cs typeface="Times New Roman" pitchFamily="18" charset="0"/>
              </a:rPr>
              <a:t>SENDER		Medium		RECEIVER</a:t>
            </a:r>
          </a:p>
          <a:p>
            <a:pPr marL="0" indent="0">
              <a:buFont typeface="Wingdings" panose="05000000000000000000" pitchFamily="2" charset="2"/>
              <a:buNone/>
              <a:defRPr/>
            </a:pPr>
            <a:endParaRPr lang="en-US" dirty="0">
              <a:latin typeface="Times New Roman" pitchFamily="18" charset="0"/>
              <a:cs typeface="Times New Roman" pitchFamily="18" charset="0"/>
            </a:endParaRPr>
          </a:p>
          <a:p>
            <a:pPr marL="0" indent="0">
              <a:buFont typeface="Wingdings" panose="05000000000000000000" pitchFamily="2" charset="2"/>
              <a:buNone/>
              <a:defRPr/>
            </a:pPr>
            <a:endParaRPr lang="en-US" dirty="0">
              <a:latin typeface="Times New Roman" pitchFamily="18" charset="0"/>
              <a:cs typeface="Times New Roman" pitchFamily="18" charset="0"/>
            </a:endParaRPr>
          </a:p>
          <a:p>
            <a:pPr>
              <a:defRPr/>
            </a:pPr>
            <a:r>
              <a:rPr lang="en-US" dirty="0">
                <a:latin typeface="Times New Roman" pitchFamily="18" charset="0"/>
                <a:cs typeface="Times New Roman" pitchFamily="18" charset="0"/>
              </a:rPr>
              <a:t>Sender –Writer, Speaker, Encoder</a:t>
            </a:r>
          </a:p>
          <a:p>
            <a:pPr>
              <a:defRPr/>
            </a:pPr>
            <a:r>
              <a:rPr lang="en-US" dirty="0">
                <a:latin typeface="Times New Roman" pitchFamily="18" charset="0"/>
                <a:cs typeface="Times New Roman" pitchFamily="18" charset="0"/>
              </a:rPr>
              <a:t>Message –Information conveyed</a:t>
            </a:r>
          </a:p>
          <a:p>
            <a:pPr>
              <a:defRPr/>
            </a:pPr>
            <a:r>
              <a:rPr lang="en-US" dirty="0">
                <a:latin typeface="Times New Roman" pitchFamily="18" charset="0"/>
                <a:cs typeface="Times New Roman" pitchFamily="18" charset="0"/>
              </a:rPr>
              <a:t>Medium –Letter, Report, Presentation</a:t>
            </a:r>
          </a:p>
          <a:p>
            <a:pPr>
              <a:defRPr/>
            </a:pPr>
            <a:r>
              <a:rPr lang="en-US" dirty="0">
                <a:latin typeface="Times New Roman" pitchFamily="18" charset="0"/>
                <a:cs typeface="Times New Roman" pitchFamily="18" charset="0"/>
              </a:rPr>
              <a:t>Receiver –Reader, Listener, Decoder</a:t>
            </a:r>
          </a:p>
          <a:p>
            <a:pPr marL="0" indent="0">
              <a:buFont typeface="Wingdings" panose="05000000000000000000" pitchFamily="2" charset="2"/>
              <a:buNone/>
              <a:defRPr/>
            </a:pPr>
            <a:endParaRPr lang="en-US" dirty="0">
              <a:latin typeface="Times New Roman" pitchFamily="18" charset="0"/>
              <a:cs typeface="Times New Roman" pitchFamily="18" charset="0"/>
            </a:endParaRPr>
          </a:p>
        </p:txBody>
      </p:sp>
      <p:sp>
        <p:nvSpPr>
          <p:cNvPr id="20484" name="Date Placeholder 3">
            <a:extLst>
              <a:ext uri="{FF2B5EF4-FFF2-40B4-BE49-F238E27FC236}">
                <a16:creationId xmlns:a16="http://schemas.microsoft.com/office/drawing/2014/main" id="{3AB2A3A5-9978-4730-AEE9-36157DB0F288}"/>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5548F81D-3F37-45C9-BFD8-053519DE82E6}"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20485" name="Slide Number Placeholder 4">
            <a:extLst>
              <a:ext uri="{FF2B5EF4-FFF2-40B4-BE49-F238E27FC236}">
                <a16:creationId xmlns:a16="http://schemas.microsoft.com/office/drawing/2014/main" id="{C9C4EEFE-434B-49A5-8437-6E005D1D159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A980A78D-28B5-46FA-A50E-B5F6237BF01C}" type="slidenum">
              <a:rPr lang="en-US" altLang="en-US" sz="1400">
                <a:solidFill>
                  <a:srgbClr val="FFFFFF"/>
                </a:solidFill>
                <a:latin typeface="Arial" panose="020B0604020202020204" pitchFamily="34" charset="0"/>
              </a:rPr>
              <a:pPr>
                <a:spcBef>
                  <a:spcPct val="0"/>
                </a:spcBef>
                <a:buClrTx/>
                <a:buSzTx/>
                <a:buFontTx/>
                <a:buNone/>
              </a:pPr>
              <a:t>11</a:t>
            </a:fld>
            <a:endParaRPr lang="en-US" altLang="en-US" sz="1400">
              <a:solidFill>
                <a:srgbClr val="FFFFFF"/>
              </a:solidFill>
              <a:latin typeface="Arial" panose="020B0604020202020204" pitchFamily="34" charset="0"/>
            </a:endParaRPr>
          </a:p>
        </p:txBody>
      </p:sp>
      <p:cxnSp>
        <p:nvCxnSpPr>
          <p:cNvPr id="7" name="Straight Arrow Connector 6">
            <a:extLst>
              <a:ext uri="{FF2B5EF4-FFF2-40B4-BE49-F238E27FC236}">
                <a16:creationId xmlns:a16="http://schemas.microsoft.com/office/drawing/2014/main" id="{D6148739-91EB-4D2E-A9EC-BF1AAD1EC967}"/>
              </a:ext>
            </a:extLst>
          </p:cNvPr>
          <p:cNvCxnSpPr/>
          <p:nvPr/>
        </p:nvCxnSpPr>
        <p:spPr>
          <a:xfrm flipH="1">
            <a:off x="1066800" y="2209800"/>
            <a:ext cx="1752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142C042-B443-4A5A-ABAC-54E1588477C7}"/>
              </a:ext>
            </a:extLst>
          </p:cNvPr>
          <p:cNvCxnSpPr/>
          <p:nvPr/>
        </p:nvCxnSpPr>
        <p:spPr>
          <a:xfrm>
            <a:off x="1066800" y="220980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70BECFA-FCCD-4923-8B94-A38A2343E36E}"/>
              </a:ext>
            </a:extLst>
          </p:cNvPr>
          <p:cNvCxnSpPr/>
          <p:nvPr/>
        </p:nvCxnSpPr>
        <p:spPr>
          <a:xfrm flipV="1">
            <a:off x="6477000" y="228600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E923596-6C43-4C64-886D-47D2623B281C}"/>
              </a:ext>
            </a:extLst>
          </p:cNvPr>
          <p:cNvCxnSpPr/>
          <p:nvPr/>
        </p:nvCxnSpPr>
        <p:spPr>
          <a:xfrm flipH="1">
            <a:off x="4572000" y="2286000"/>
            <a:ext cx="19050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Right Arrow 13">
            <a:extLst>
              <a:ext uri="{FF2B5EF4-FFF2-40B4-BE49-F238E27FC236}">
                <a16:creationId xmlns:a16="http://schemas.microsoft.com/office/drawing/2014/main" id="{13ED8EDF-2A51-4463-98FB-72CE2781868C}"/>
              </a:ext>
            </a:extLst>
          </p:cNvPr>
          <p:cNvSpPr/>
          <p:nvPr/>
        </p:nvSpPr>
        <p:spPr>
          <a:xfrm>
            <a:off x="1943100" y="3352800"/>
            <a:ext cx="3009900" cy="4841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D48-697A-427B-85D8-5CFC3357B6F6}"/>
              </a:ext>
            </a:extLst>
          </p:cNvPr>
          <p:cNvSpPr>
            <a:spLocks noGrp="1"/>
          </p:cNvSpPr>
          <p:nvPr>
            <p:ph type="title"/>
          </p:nvPr>
        </p:nvSpPr>
        <p:spPr>
          <a:xfrm>
            <a:off x="152400" y="0"/>
            <a:ext cx="7772400" cy="762000"/>
          </a:xfrm>
        </p:spPr>
        <p:txBody>
          <a:bodyPr>
            <a:normAutofit fontScale="90000"/>
          </a:bodyPr>
          <a:lstStyle/>
          <a:p>
            <a:pPr algn="ctr">
              <a:defRPr/>
            </a:pPr>
            <a:r>
              <a:rPr lang="en-US" b="1" dirty="0">
                <a:latin typeface="Times New Roman" pitchFamily="18" charset="0"/>
                <a:cs typeface="Times New Roman" pitchFamily="18" charset="0"/>
              </a:rPr>
              <a:t>SKILLS REQUIRED FOR COMMUNICATION</a:t>
            </a:r>
          </a:p>
        </p:txBody>
      </p:sp>
      <p:sp>
        <p:nvSpPr>
          <p:cNvPr id="21507" name="Date Placeholder 3">
            <a:extLst>
              <a:ext uri="{FF2B5EF4-FFF2-40B4-BE49-F238E27FC236}">
                <a16:creationId xmlns:a16="http://schemas.microsoft.com/office/drawing/2014/main" id="{DB409251-F591-480A-BBF3-370BC4CBEBF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A35A2E48-EAFE-4071-AA2E-E5AC4131A93B}"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21508" name="Slide Number Placeholder 4">
            <a:extLst>
              <a:ext uri="{FF2B5EF4-FFF2-40B4-BE49-F238E27FC236}">
                <a16:creationId xmlns:a16="http://schemas.microsoft.com/office/drawing/2014/main" id="{CAC795EC-F653-44D1-A9E0-E646F62BD2B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57C72F05-3A04-4A7E-A074-5E2F1D298799}" type="slidenum">
              <a:rPr lang="en-US" altLang="en-US" sz="1400">
                <a:solidFill>
                  <a:srgbClr val="FFFFFF"/>
                </a:solidFill>
                <a:latin typeface="Arial" panose="020B0604020202020204" pitchFamily="34" charset="0"/>
              </a:rPr>
              <a:pPr>
                <a:spcBef>
                  <a:spcPct val="0"/>
                </a:spcBef>
                <a:buClrTx/>
                <a:buSzTx/>
                <a:buFontTx/>
                <a:buNone/>
              </a:pPr>
              <a:t>12</a:t>
            </a:fld>
            <a:endParaRPr lang="en-US" altLang="en-US" sz="1400">
              <a:solidFill>
                <a:srgbClr val="FFFFFF"/>
              </a:solidFill>
              <a:latin typeface="Arial" panose="020B0604020202020204" pitchFamily="34" charset="0"/>
            </a:endParaRPr>
          </a:p>
        </p:txBody>
      </p:sp>
      <p:pic>
        <p:nvPicPr>
          <p:cNvPr id="21509" name="Picture 2">
            <a:extLst>
              <a:ext uri="{FF2B5EF4-FFF2-40B4-BE49-F238E27FC236}">
                <a16:creationId xmlns:a16="http://schemas.microsoft.com/office/drawing/2014/main" id="{2CD9592D-2201-45B7-8036-1FDB2D74998B}"/>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228600" y="990600"/>
            <a:ext cx="8153400" cy="5334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1626C-13EF-4DD0-8B54-66D457502127}"/>
              </a:ext>
            </a:extLst>
          </p:cNvPr>
          <p:cNvSpPr>
            <a:spLocks noGrp="1"/>
          </p:cNvSpPr>
          <p:nvPr>
            <p:ph type="title"/>
          </p:nvPr>
        </p:nvSpPr>
        <p:spPr>
          <a:xfrm>
            <a:off x="457200" y="0"/>
            <a:ext cx="7467600" cy="381000"/>
          </a:xfrm>
        </p:spPr>
        <p:txBody>
          <a:bodyPr>
            <a:normAutofit fontScale="90000"/>
          </a:bodyPr>
          <a:lstStyle/>
          <a:p>
            <a:pPr algn="ctr">
              <a:defRPr/>
            </a:pPr>
            <a:r>
              <a:rPr lang="en-US" b="1" dirty="0">
                <a:latin typeface="Times New Roman" pitchFamily="18" charset="0"/>
                <a:cs typeface="Times New Roman" pitchFamily="18" charset="0"/>
              </a:rPr>
              <a:t>WHAT IS COMMUNICATION CONT’D</a:t>
            </a:r>
            <a:endParaRPr lang="en-US" dirty="0"/>
          </a:p>
        </p:txBody>
      </p:sp>
      <p:sp>
        <p:nvSpPr>
          <p:cNvPr id="3" name="Content Placeholder 2">
            <a:extLst>
              <a:ext uri="{FF2B5EF4-FFF2-40B4-BE49-F238E27FC236}">
                <a16:creationId xmlns:a16="http://schemas.microsoft.com/office/drawing/2014/main" id="{D2443BD8-96D0-4270-81DE-4152655F01B8}"/>
              </a:ext>
            </a:extLst>
          </p:cNvPr>
          <p:cNvSpPr>
            <a:spLocks noGrp="1"/>
          </p:cNvSpPr>
          <p:nvPr>
            <p:ph sz="quarter" idx="1"/>
          </p:nvPr>
        </p:nvSpPr>
        <p:spPr>
          <a:xfrm>
            <a:off x="457200" y="228600"/>
            <a:ext cx="7467600" cy="6629400"/>
          </a:xfrm>
        </p:spPr>
        <p:txBody>
          <a:bodyPr/>
          <a:lstStyle/>
          <a:p>
            <a:pPr algn="just" eaLnBrk="1" hangingPunct="1">
              <a:lnSpc>
                <a:spcPct val="150000"/>
              </a:lnSpc>
              <a:spcBef>
                <a:spcPts val="0"/>
              </a:spcBef>
              <a:defRPr/>
            </a:pPr>
            <a:r>
              <a:rPr lang="en-US" altLang="en-US" dirty="0"/>
              <a:t>In other words, in an organization communication makes it possible for each member to know what the others are doing.  </a:t>
            </a:r>
          </a:p>
          <a:p>
            <a:pPr algn="just" eaLnBrk="1" hangingPunct="1">
              <a:lnSpc>
                <a:spcPct val="150000"/>
              </a:lnSpc>
              <a:spcBef>
                <a:spcPts val="0"/>
              </a:spcBef>
              <a:defRPr/>
            </a:pPr>
            <a:r>
              <a:rPr lang="en-US" altLang="en-US" dirty="0"/>
              <a:t>Thus, policies, plans, procedures, strategies &amp; goals are made known to the different levels of the organization through communication. </a:t>
            </a:r>
          </a:p>
          <a:p>
            <a:pPr algn="just" eaLnBrk="1" hangingPunct="1">
              <a:lnSpc>
                <a:spcPct val="150000"/>
              </a:lnSpc>
              <a:spcBef>
                <a:spcPts val="0"/>
              </a:spcBef>
              <a:defRPr/>
            </a:pPr>
            <a:r>
              <a:rPr lang="en-US" altLang="en-US" dirty="0"/>
              <a:t>In other words, in an organization communication makes it possible for each member to know what the others are doing.  </a:t>
            </a:r>
          </a:p>
          <a:p>
            <a:pPr algn="just" eaLnBrk="1" hangingPunct="1">
              <a:lnSpc>
                <a:spcPct val="150000"/>
              </a:lnSpc>
              <a:spcBef>
                <a:spcPts val="0"/>
              </a:spcBef>
              <a:defRPr/>
            </a:pPr>
            <a:r>
              <a:rPr lang="en-US" altLang="en-US" dirty="0"/>
              <a:t>Thus, policies, plans, procedures, strategies &amp; goals are made known to the different levels of the organization through communication. </a:t>
            </a:r>
          </a:p>
          <a:p>
            <a:pPr algn="just" eaLnBrk="1" hangingPunct="1">
              <a:lnSpc>
                <a:spcPct val="150000"/>
              </a:lnSpc>
              <a:spcBef>
                <a:spcPts val="0"/>
              </a:spcBef>
              <a:defRPr/>
            </a:pPr>
            <a:endParaRPr lang="en-US" altLang="en-US" dirty="0"/>
          </a:p>
          <a:p>
            <a:pPr algn="just" eaLnBrk="1" hangingPunct="1">
              <a:lnSpc>
                <a:spcPct val="150000"/>
              </a:lnSpc>
              <a:spcBef>
                <a:spcPts val="0"/>
              </a:spcBef>
              <a:defRPr/>
            </a:pPr>
            <a:endParaRPr lang="en-US" altLang="en-US" dirty="0"/>
          </a:p>
          <a:p>
            <a:pPr marL="0" indent="0">
              <a:buFont typeface="Wingdings" panose="05000000000000000000" pitchFamily="2" charset="2"/>
              <a:buNone/>
              <a:defRPr/>
            </a:pPr>
            <a:endParaRPr lang="en-US" dirty="0"/>
          </a:p>
        </p:txBody>
      </p:sp>
      <p:sp>
        <p:nvSpPr>
          <p:cNvPr id="22532" name="Date Placeholder 3">
            <a:extLst>
              <a:ext uri="{FF2B5EF4-FFF2-40B4-BE49-F238E27FC236}">
                <a16:creationId xmlns:a16="http://schemas.microsoft.com/office/drawing/2014/main" id="{69E10D29-48BC-49B3-92B6-BDDF0701C32D}"/>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1BDDFDBF-9A67-48C0-820B-EAFBFA31525B}"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22533" name="Slide Number Placeholder 4">
            <a:extLst>
              <a:ext uri="{FF2B5EF4-FFF2-40B4-BE49-F238E27FC236}">
                <a16:creationId xmlns:a16="http://schemas.microsoft.com/office/drawing/2014/main" id="{67F360DE-87A2-49BB-ACC9-5A0627B05BB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37962E70-1FED-492D-98A6-69A2D217E8F7}" type="slidenum">
              <a:rPr lang="en-US" altLang="en-US" sz="1400">
                <a:solidFill>
                  <a:srgbClr val="FFFFFF"/>
                </a:solidFill>
                <a:latin typeface="Arial" panose="020B0604020202020204" pitchFamily="34" charset="0"/>
              </a:rPr>
              <a:pPr>
                <a:spcBef>
                  <a:spcPct val="0"/>
                </a:spcBef>
                <a:buClrTx/>
                <a:buSzTx/>
                <a:buFontTx/>
                <a:buNone/>
              </a:pPr>
              <a:t>13</a:t>
            </a:fld>
            <a:endParaRPr lang="en-US" altLang="en-US" sz="1400">
              <a:solidFill>
                <a:srgbClr val="FFFFFF"/>
              </a:solidFill>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2F50F-5DC8-4969-8390-18F52A3C9994}"/>
              </a:ext>
            </a:extLst>
          </p:cNvPr>
          <p:cNvSpPr>
            <a:spLocks noGrp="1"/>
          </p:cNvSpPr>
          <p:nvPr>
            <p:ph type="title"/>
          </p:nvPr>
        </p:nvSpPr>
        <p:spPr>
          <a:xfrm>
            <a:off x="228600" y="0"/>
            <a:ext cx="8534400" cy="533400"/>
          </a:xfrm>
        </p:spPr>
        <p:txBody>
          <a:bodyPr/>
          <a:lstStyle/>
          <a:p>
            <a:pPr>
              <a:defRPr/>
            </a:pPr>
            <a:r>
              <a:rPr lang="en-US" sz="2000" b="1" dirty="0">
                <a:latin typeface="Times New Roman" pitchFamily="18" charset="0"/>
                <a:cs typeface="Times New Roman" pitchFamily="18" charset="0"/>
              </a:rPr>
              <a:t>FLOW CHART 1: PURPOSE AND FORM OF COMMUNICATION</a:t>
            </a:r>
          </a:p>
        </p:txBody>
      </p:sp>
      <p:sp>
        <p:nvSpPr>
          <p:cNvPr id="23555" name="Date Placeholder 3">
            <a:extLst>
              <a:ext uri="{FF2B5EF4-FFF2-40B4-BE49-F238E27FC236}">
                <a16:creationId xmlns:a16="http://schemas.microsoft.com/office/drawing/2014/main" id="{83365216-B6A8-4BAF-A40E-211BCFE8015B}"/>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B0FB25CE-F55D-4742-BC88-16F547E9AB7E}"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23556" name="Slide Number Placeholder 4">
            <a:extLst>
              <a:ext uri="{FF2B5EF4-FFF2-40B4-BE49-F238E27FC236}">
                <a16:creationId xmlns:a16="http://schemas.microsoft.com/office/drawing/2014/main" id="{836766AC-2D2D-44AC-A8C4-7045389AD43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CEDE7B1F-E781-4E5F-9A7C-F0FDEA7D6C80}" type="slidenum">
              <a:rPr lang="en-US" altLang="en-US" sz="1400">
                <a:solidFill>
                  <a:srgbClr val="FFFFFF"/>
                </a:solidFill>
                <a:latin typeface="Arial" panose="020B0604020202020204" pitchFamily="34" charset="0"/>
              </a:rPr>
              <a:pPr>
                <a:spcBef>
                  <a:spcPct val="0"/>
                </a:spcBef>
                <a:buClrTx/>
                <a:buSzTx/>
                <a:buFontTx/>
                <a:buNone/>
              </a:pPr>
              <a:t>14</a:t>
            </a:fld>
            <a:endParaRPr lang="en-US" altLang="en-US" sz="1400">
              <a:solidFill>
                <a:srgbClr val="FFFFFF"/>
              </a:solidFill>
              <a:latin typeface="Arial" panose="020B0604020202020204" pitchFamily="34" charset="0"/>
            </a:endParaRPr>
          </a:p>
        </p:txBody>
      </p:sp>
      <p:pic>
        <p:nvPicPr>
          <p:cNvPr id="23557" name="Picture 2">
            <a:extLst>
              <a:ext uri="{FF2B5EF4-FFF2-40B4-BE49-F238E27FC236}">
                <a16:creationId xmlns:a16="http://schemas.microsoft.com/office/drawing/2014/main" id="{6333D80F-16A6-4D29-A114-E1072E4CEE5A}"/>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228600" y="1752600"/>
            <a:ext cx="7772400" cy="3810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89332-88EC-4DC6-BA83-5415854ED31F}"/>
              </a:ext>
            </a:extLst>
          </p:cNvPr>
          <p:cNvSpPr>
            <a:spLocks noGrp="1"/>
          </p:cNvSpPr>
          <p:nvPr>
            <p:ph type="title"/>
          </p:nvPr>
        </p:nvSpPr>
        <p:spPr>
          <a:xfrm>
            <a:off x="0" y="274638"/>
            <a:ext cx="8915400" cy="487362"/>
          </a:xfrm>
        </p:spPr>
        <p:txBody>
          <a:bodyPr/>
          <a:lstStyle/>
          <a:p>
            <a:pPr algn="ctr">
              <a:defRPr/>
            </a:pPr>
            <a:r>
              <a:rPr lang="en-US" sz="2000" b="1" dirty="0">
                <a:latin typeface="Times New Roman" pitchFamily="18" charset="0"/>
                <a:cs typeface="Times New Roman" pitchFamily="18" charset="0"/>
              </a:rPr>
              <a:t>PURPOSE AND FORM OF COMMUNICATION CONT’D</a:t>
            </a:r>
            <a:endParaRPr lang="en-US" sz="2000" dirty="0"/>
          </a:p>
        </p:txBody>
      </p:sp>
      <p:sp>
        <p:nvSpPr>
          <p:cNvPr id="24579" name="Content Placeholder 2">
            <a:extLst>
              <a:ext uri="{FF2B5EF4-FFF2-40B4-BE49-F238E27FC236}">
                <a16:creationId xmlns:a16="http://schemas.microsoft.com/office/drawing/2014/main" id="{9E2CEEA0-443A-4417-8D47-ABD5098428B8}"/>
              </a:ext>
            </a:extLst>
          </p:cNvPr>
          <p:cNvSpPr>
            <a:spLocks noGrp="1"/>
          </p:cNvSpPr>
          <p:nvPr>
            <p:ph sz="quarter" idx="1"/>
          </p:nvPr>
        </p:nvSpPr>
        <p:spPr>
          <a:xfrm>
            <a:off x="228600" y="838200"/>
            <a:ext cx="7696200" cy="5635625"/>
          </a:xfrm>
        </p:spPr>
        <p:txBody>
          <a:bodyPr/>
          <a:lstStyle/>
          <a:p>
            <a:pPr>
              <a:lnSpc>
                <a:spcPct val="150000"/>
              </a:lnSpc>
              <a:spcBef>
                <a:spcPct val="0"/>
              </a:spcBef>
            </a:pPr>
            <a:r>
              <a:rPr lang="en-US" altLang="en-US">
                <a:latin typeface="Times New Roman" panose="02020603050405020304" pitchFamily="18" charset="0"/>
                <a:cs typeface="Times New Roman" panose="02020603050405020304" pitchFamily="18" charset="0"/>
              </a:rPr>
              <a:t>Forms of communication</a:t>
            </a:r>
          </a:p>
          <a:p>
            <a:pPr>
              <a:lnSpc>
                <a:spcPct val="150000"/>
              </a:lnSpc>
              <a:spcBef>
                <a:spcPct val="0"/>
              </a:spcBef>
              <a:buFont typeface="Wingdings" panose="05000000000000000000" pitchFamily="2" charset="2"/>
              <a:buChar char="Ø"/>
            </a:pPr>
            <a:r>
              <a:rPr lang="en-US" altLang="en-US">
                <a:latin typeface="Times New Roman" panose="02020603050405020304" pitchFamily="18" charset="0"/>
                <a:cs typeface="Times New Roman" panose="02020603050405020304" pitchFamily="18" charset="0"/>
              </a:rPr>
              <a:t>Postcards, Letters &amp; Memorandum</a:t>
            </a:r>
          </a:p>
          <a:p>
            <a:pPr>
              <a:lnSpc>
                <a:spcPct val="150000"/>
              </a:lnSpc>
              <a:spcBef>
                <a:spcPct val="0"/>
              </a:spcBef>
              <a:buFont typeface="Wingdings" panose="05000000000000000000" pitchFamily="2" charset="2"/>
              <a:buChar char="Ø"/>
            </a:pPr>
            <a:r>
              <a:rPr lang="en-US" altLang="en-US">
                <a:latin typeface="Times New Roman" panose="02020603050405020304" pitchFamily="18" charset="0"/>
                <a:cs typeface="Times New Roman" panose="02020603050405020304" pitchFamily="18" charset="0"/>
              </a:rPr>
              <a:t>Essay, Articles, Pamphlets &amp; Books</a:t>
            </a:r>
          </a:p>
          <a:p>
            <a:pPr>
              <a:lnSpc>
                <a:spcPct val="150000"/>
              </a:lnSpc>
              <a:spcBef>
                <a:spcPct val="0"/>
              </a:spcBef>
              <a:buFont typeface="Wingdings" panose="05000000000000000000" pitchFamily="2" charset="2"/>
              <a:buChar char="Ø"/>
            </a:pPr>
            <a:r>
              <a:rPr lang="en-US" altLang="en-US">
                <a:latin typeface="Times New Roman" panose="02020603050405020304" pitchFamily="18" charset="0"/>
                <a:cs typeface="Times New Roman" panose="02020603050405020304" pitchFamily="18" charset="0"/>
              </a:rPr>
              <a:t>Instruction</a:t>
            </a:r>
          </a:p>
          <a:p>
            <a:pPr>
              <a:lnSpc>
                <a:spcPct val="150000"/>
              </a:lnSpc>
              <a:spcBef>
                <a:spcPct val="0"/>
              </a:spcBef>
              <a:buFont typeface="Wingdings" panose="05000000000000000000" pitchFamily="2" charset="2"/>
              <a:buChar char="Ø"/>
            </a:pPr>
            <a:r>
              <a:rPr lang="en-US" altLang="en-US">
                <a:latin typeface="Times New Roman" panose="02020603050405020304" pitchFamily="18" charset="0"/>
                <a:cs typeface="Times New Roman" panose="02020603050405020304" pitchFamily="18" charset="0"/>
              </a:rPr>
              <a:t>Technical Reports, Description &amp; Specification</a:t>
            </a:r>
          </a:p>
          <a:p>
            <a:pPr>
              <a:lnSpc>
                <a:spcPct val="150000"/>
              </a:lnSpc>
              <a:spcBef>
                <a:spcPct val="0"/>
              </a:spcBef>
              <a:buFont typeface="Wingdings" panose="05000000000000000000" pitchFamily="2" charset="2"/>
              <a:buChar char="Ø"/>
            </a:pPr>
            <a:r>
              <a:rPr lang="en-US" altLang="en-US">
                <a:latin typeface="Times New Roman" panose="02020603050405020304" pitchFamily="18" charset="0"/>
                <a:cs typeface="Times New Roman" panose="02020603050405020304" pitchFamily="18" charset="0"/>
              </a:rPr>
              <a:t>Progress Report</a:t>
            </a:r>
          </a:p>
          <a:p>
            <a:pPr>
              <a:lnSpc>
                <a:spcPct val="150000"/>
              </a:lnSpc>
              <a:spcBef>
                <a:spcPct val="0"/>
              </a:spcBef>
              <a:buFont typeface="Wingdings" panose="05000000000000000000" pitchFamily="2" charset="2"/>
              <a:buChar char="Ø"/>
            </a:pPr>
            <a:r>
              <a:rPr lang="en-US" altLang="en-US">
                <a:latin typeface="Times New Roman" panose="02020603050405020304" pitchFamily="18" charset="0"/>
                <a:cs typeface="Times New Roman" panose="02020603050405020304" pitchFamily="18" charset="0"/>
              </a:rPr>
              <a:t>Journal Publication for Research Work</a:t>
            </a:r>
          </a:p>
          <a:p>
            <a:pPr>
              <a:lnSpc>
                <a:spcPct val="150000"/>
              </a:lnSpc>
              <a:spcBef>
                <a:spcPct val="0"/>
              </a:spcBef>
              <a:buFont typeface="Wingdings" panose="05000000000000000000" pitchFamily="2" charset="2"/>
              <a:buChar char="Ø"/>
            </a:pPr>
            <a:r>
              <a:rPr lang="en-US" altLang="en-US">
                <a:latin typeface="Times New Roman" panose="02020603050405020304" pitchFamily="18" charset="0"/>
                <a:cs typeface="Times New Roman" panose="02020603050405020304" pitchFamily="18" charset="0"/>
              </a:rPr>
              <a:t>Project/Dissertation/Thesis</a:t>
            </a:r>
          </a:p>
          <a:p>
            <a:pPr>
              <a:lnSpc>
                <a:spcPct val="150000"/>
              </a:lnSpc>
              <a:spcBef>
                <a:spcPct val="0"/>
              </a:spcBef>
              <a:buFont typeface="Wingdings" panose="05000000000000000000" pitchFamily="2" charset="2"/>
              <a:buChar char="Ø"/>
            </a:pPr>
            <a:r>
              <a:rPr lang="en-US" altLang="en-US">
                <a:latin typeface="Times New Roman" panose="02020603050405020304" pitchFamily="18" charset="0"/>
                <a:cs typeface="Times New Roman" panose="02020603050405020304" pitchFamily="18" charset="0"/>
              </a:rPr>
              <a:t>Press Release</a:t>
            </a:r>
          </a:p>
          <a:p>
            <a:pPr>
              <a:lnSpc>
                <a:spcPct val="150000"/>
              </a:lnSpc>
              <a:spcBef>
                <a:spcPct val="0"/>
              </a:spcBef>
              <a:buFont typeface="Wingdings" panose="05000000000000000000" pitchFamily="2" charset="2"/>
              <a:buChar char="Ø"/>
            </a:pPr>
            <a:r>
              <a:rPr lang="en-US" altLang="en-US">
                <a:latin typeface="Times New Roman" panose="02020603050405020304" pitchFamily="18" charset="0"/>
                <a:cs typeface="Times New Roman" panose="02020603050405020304" pitchFamily="18" charset="0"/>
              </a:rPr>
              <a:t>Book Review</a:t>
            </a:r>
          </a:p>
          <a:p>
            <a:pPr>
              <a:buFont typeface="Wingdings" panose="05000000000000000000" pitchFamily="2" charset="2"/>
              <a:buChar char="Ø"/>
            </a:pPr>
            <a:endParaRPr lang="en-US" altLang="en-US"/>
          </a:p>
        </p:txBody>
      </p:sp>
      <p:sp>
        <p:nvSpPr>
          <p:cNvPr id="24580" name="Date Placeholder 3">
            <a:extLst>
              <a:ext uri="{FF2B5EF4-FFF2-40B4-BE49-F238E27FC236}">
                <a16:creationId xmlns:a16="http://schemas.microsoft.com/office/drawing/2014/main" id="{624C32FE-748B-458C-AE03-601F61EF0A7D}"/>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F1A6594B-6BCC-458A-93A5-3EAF31ED11DA}"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24581" name="Slide Number Placeholder 4">
            <a:extLst>
              <a:ext uri="{FF2B5EF4-FFF2-40B4-BE49-F238E27FC236}">
                <a16:creationId xmlns:a16="http://schemas.microsoft.com/office/drawing/2014/main" id="{2AE44595-7139-4FAD-A931-AF27CFB2344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B617C921-DBB7-49D4-BBE6-14B13A9C7405}" type="slidenum">
              <a:rPr lang="en-US" altLang="en-US" sz="1400">
                <a:solidFill>
                  <a:srgbClr val="FFFFFF"/>
                </a:solidFill>
                <a:latin typeface="Arial" panose="020B0604020202020204" pitchFamily="34" charset="0"/>
              </a:rPr>
              <a:pPr>
                <a:spcBef>
                  <a:spcPct val="0"/>
                </a:spcBef>
                <a:buClrTx/>
                <a:buSzTx/>
                <a:buFontTx/>
                <a:buNone/>
              </a:pPr>
              <a:t>15</a:t>
            </a:fld>
            <a:endParaRPr lang="en-US" altLang="en-US" sz="1400">
              <a:solidFill>
                <a:srgbClr val="FFFFFF"/>
              </a:solidFill>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289AF-2281-43DF-9C5A-93BD1C8F5830}"/>
              </a:ext>
            </a:extLst>
          </p:cNvPr>
          <p:cNvSpPr>
            <a:spLocks noGrp="1"/>
          </p:cNvSpPr>
          <p:nvPr>
            <p:ph type="title"/>
          </p:nvPr>
        </p:nvSpPr>
        <p:spPr>
          <a:xfrm>
            <a:off x="457200" y="152400"/>
            <a:ext cx="7467600" cy="533400"/>
          </a:xfrm>
        </p:spPr>
        <p:txBody>
          <a:bodyPr>
            <a:normAutofit fontScale="90000"/>
          </a:bodyPr>
          <a:lstStyle/>
          <a:p>
            <a:pPr algn="ctr">
              <a:defRPr/>
            </a:pPr>
            <a:r>
              <a:rPr lang="en-US" altLang="en-US" sz="3200" b="1" dirty="0">
                <a:latin typeface="Times New Roman" pitchFamily="18" charset="0"/>
                <a:cs typeface="Times New Roman" pitchFamily="18" charset="0"/>
              </a:rPr>
              <a:t>1.2 What to Learn from Your Writing</a:t>
            </a:r>
            <a:endParaRPr lang="en-US" dirty="0"/>
          </a:p>
        </p:txBody>
      </p:sp>
      <p:sp>
        <p:nvSpPr>
          <p:cNvPr id="25603" name="Content Placeholder 2">
            <a:extLst>
              <a:ext uri="{FF2B5EF4-FFF2-40B4-BE49-F238E27FC236}">
                <a16:creationId xmlns:a16="http://schemas.microsoft.com/office/drawing/2014/main" id="{05CE56A5-FCC0-460F-B2DE-B9F8DE60548E}"/>
              </a:ext>
            </a:extLst>
          </p:cNvPr>
          <p:cNvSpPr>
            <a:spLocks noGrp="1"/>
          </p:cNvSpPr>
          <p:nvPr>
            <p:ph sz="quarter" idx="1"/>
          </p:nvPr>
        </p:nvSpPr>
        <p:spPr>
          <a:xfrm>
            <a:off x="228600" y="685800"/>
            <a:ext cx="7696200" cy="5788025"/>
          </a:xfrm>
        </p:spPr>
        <p:txBody>
          <a:bodyPr/>
          <a:lstStyle/>
          <a:p>
            <a:pPr algn="just" eaLnBrk="1" hangingPunct="1">
              <a:lnSpc>
                <a:spcPct val="150000"/>
              </a:lnSpc>
              <a:spcBef>
                <a:spcPct val="0"/>
              </a:spcBef>
            </a:pPr>
            <a:r>
              <a:rPr lang="en-US" altLang="en-US">
                <a:latin typeface="Times New Roman" panose="02020603050405020304" pitchFamily="18" charset="0"/>
                <a:cs typeface="Times New Roman" panose="02020603050405020304" pitchFamily="18" charset="0"/>
              </a:rPr>
              <a:t>To communicate most effectively, you must know the readers’ knowledge, needs, and attitudes.  </a:t>
            </a:r>
          </a:p>
          <a:p>
            <a:pPr algn="just" eaLnBrk="1" hangingPunct="1">
              <a:lnSpc>
                <a:spcPct val="150000"/>
              </a:lnSpc>
              <a:spcBef>
                <a:spcPct val="0"/>
              </a:spcBef>
            </a:pPr>
            <a:r>
              <a:rPr lang="en-US" altLang="en-US">
                <a:latin typeface="Times New Roman" panose="02020603050405020304" pitchFamily="18" charset="0"/>
                <a:cs typeface="Times New Roman" panose="02020603050405020304" pitchFamily="18" charset="0"/>
              </a:rPr>
              <a:t>Too much details will bore some readers but appear inadequate to others. </a:t>
            </a:r>
          </a:p>
          <a:p>
            <a:pPr algn="just" eaLnBrk="1" hangingPunct="1">
              <a:lnSpc>
                <a:spcPct val="150000"/>
              </a:lnSpc>
              <a:spcBef>
                <a:spcPct val="0"/>
              </a:spcBef>
            </a:pPr>
            <a:r>
              <a:rPr lang="en-US" altLang="en-US">
                <a:latin typeface="Times New Roman" panose="02020603050405020304" pitchFamily="18" charset="0"/>
                <a:cs typeface="Times New Roman" panose="02020603050405020304" pitchFamily="18" charset="0"/>
              </a:rPr>
              <a:t> And if writing is a matter of tone and intentions as well as the mere conveying of information, it is important to know what are the reader’s feelings about the subject and therefore, what is the most tactful approach to adopt.</a:t>
            </a:r>
          </a:p>
          <a:p>
            <a:endParaRPr lang="en-US" altLang="en-US"/>
          </a:p>
        </p:txBody>
      </p:sp>
      <p:sp>
        <p:nvSpPr>
          <p:cNvPr id="25604" name="Date Placeholder 3">
            <a:extLst>
              <a:ext uri="{FF2B5EF4-FFF2-40B4-BE49-F238E27FC236}">
                <a16:creationId xmlns:a16="http://schemas.microsoft.com/office/drawing/2014/main" id="{AC398776-99FD-495F-8FAF-AFB5E3B590B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D78770B8-1113-4B1B-A640-DA9051DA4478}"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25605" name="Slide Number Placeholder 4">
            <a:extLst>
              <a:ext uri="{FF2B5EF4-FFF2-40B4-BE49-F238E27FC236}">
                <a16:creationId xmlns:a16="http://schemas.microsoft.com/office/drawing/2014/main" id="{1A8626CF-7EFB-4073-BB46-F47A48B8137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604E62E3-2F89-4A80-9A15-2D5B634CD779}" type="slidenum">
              <a:rPr lang="en-US" altLang="en-US" sz="1400">
                <a:solidFill>
                  <a:srgbClr val="FFFFFF"/>
                </a:solidFill>
                <a:latin typeface="Arial" panose="020B0604020202020204" pitchFamily="34" charset="0"/>
              </a:rPr>
              <a:pPr>
                <a:spcBef>
                  <a:spcPct val="0"/>
                </a:spcBef>
                <a:buClrTx/>
                <a:buSzTx/>
                <a:buFontTx/>
                <a:buNone/>
              </a:pPr>
              <a:t>16</a:t>
            </a:fld>
            <a:endParaRPr lang="en-US" altLang="en-US" sz="1400">
              <a:solidFill>
                <a:srgbClr val="FFFFFF"/>
              </a:solidFill>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013F5-BD50-4AD1-8878-44CB52CAD9D3}"/>
              </a:ext>
            </a:extLst>
          </p:cNvPr>
          <p:cNvSpPr>
            <a:spLocks noGrp="1"/>
          </p:cNvSpPr>
          <p:nvPr>
            <p:ph type="title"/>
          </p:nvPr>
        </p:nvSpPr>
        <p:spPr>
          <a:xfrm>
            <a:off x="457200" y="274638"/>
            <a:ext cx="7467600" cy="487362"/>
          </a:xfrm>
        </p:spPr>
        <p:txBody>
          <a:bodyPr>
            <a:normAutofit fontScale="90000"/>
          </a:bodyPr>
          <a:lstStyle/>
          <a:p>
            <a:pPr algn="ctr">
              <a:defRPr/>
            </a:pPr>
            <a:r>
              <a:rPr lang="en-US" altLang="en-US" sz="2800" b="1" dirty="0">
                <a:latin typeface="Times New Roman" pitchFamily="18" charset="0"/>
                <a:cs typeface="Times New Roman" pitchFamily="18" charset="0"/>
              </a:rPr>
              <a:t>What to Learn from Your Writing CONT’D</a:t>
            </a:r>
            <a:endParaRPr lang="en-US" dirty="0"/>
          </a:p>
        </p:txBody>
      </p:sp>
      <p:sp>
        <p:nvSpPr>
          <p:cNvPr id="26627" name="Content Placeholder 2">
            <a:extLst>
              <a:ext uri="{FF2B5EF4-FFF2-40B4-BE49-F238E27FC236}">
                <a16:creationId xmlns:a16="http://schemas.microsoft.com/office/drawing/2014/main" id="{817F3CC0-4B16-4A92-A002-3813D92ABD09}"/>
              </a:ext>
            </a:extLst>
          </p:cNvPr>
          <p:cNvSpPr>
            <a:spLocks noGrp="1"/>
          </p:cNvSpPr>
          <p:nvPr>
            <p:ph sz="quarter" idx="1"/>
          </p:nvPr>
        </p:nvSpPr>
        <p:spPr>
          <a:xfrm>
            <a:off x="228600" y="838200"/>
            <a:ext cx="8001000" cy="6019800"/>
          </a:xfrm>
        </p:spPr>
        <p:txBody>
          <a:bodyPr/>
          <a:lstStyle/>
          <a:p>
            <a:pPr algn="just" eaLnBrk="1" hangingPunct="1">
              <a:lnSpc>
                <a:spcPct val="150000"/>
              </a:lnSpc>
              <a:spcBef>
                <a:spcPct val="0"/>
              </a:spcBef>
              <a:buFont typeface="Wingdings" panose="05000000000000000000" pitchFamily="2" charset="2"/>
              <a:buChar char="Ø"/>
            </a:pPr>
            <a:r>
              <a:rPr lang="en-US" altLang="en-US" sz="1800" b="1">
                <a:latin typeface="Times New Roman" panose="02020603050405020304" pitchFamily="18" charset="0"/>
                <a:cs typeface="Times New Roman" panose="02020603050405020304" pitchFamily="18" charset="0"/>
              </a:rPr>
              <a:t>Example case 1</a:t>
            </a:r>
            <a:endParaRPr lang="en-US" altLang="en-US" sz="1800">
              <a:latin typeface="Times New Roman" panose="02020603050405020304" pitchFamily="18" charset="0"/>
              <a:cs typeface="Times New Roman" panose="02020603050405020304" pitchFamily="18" charset="0"/>
            </a:endParaRPr>
          </a:p>
          <a:p>
            <a:pPr algn="just" eaLnBrk="1" hangingPunct="1">
              <a:lnSpc>
                <a:spcPct val="150000"/>
              </a:lnSpc>
              <a:spcBef>
                <a:spcPct val="0"/>
              </a:spcBef>
            </a:pPr>
            <a:r>
              <a:rPr lang="en-US" altLang="en-US">
                <a:latin typeface="Times New Roman" panose="02020603050405020304" pitchFamily="18" charset="0"/>
                <a:cs typeface="Times New Roman" panose="02020603050405020304" pitchFamily="18" charset="0"/>
              </a:rPr>
              <a:t>Your letter of application, might be all an employer needs to decide whether you are suitable for a job or not.  For individuals you have never met, they can judge you from your writing.  </a:t>
            </a:r>
          </a:p>
          <a:p>
            <a:pPr algn="just" eaLnBrk="1" hangingPunct="1">
              <a:lnSpc>
                <a:spcPct val="150000"/>
              </a:lnSpc>
              <a:spcBef>
                <a:spcPct val="0"/>
              </a:spcBef>
            </a:pPr>
            <a:r>
              <a:rPr lang="en-US" altLang="en-US">
                <a:latin typeface="Times New Roman" panose="02020603050405020304" pitchFamily="18" charset="0"/>
                <a:cs typeface="Times New Roman" panose="02020603050405020304" pitchFamily="18" charset="0"/>
              </a:rPr>
              <a:t>Also, students are judged by their course work-essays, records of experiments, field work, project reports and thesis and by their performance in written examinations.  </a:t>
            </a:r>
          </a:p>
          <a:p>
            <a:pPr algn="just" eaLnBrk="1" hangingPunct="1">
              <a:lnSpc>
                <a:spcPct val="150000"/>
              </a:lnSpc>
              <a:spcBef>
                <a:spcPct val="0"/>
              </a:spcBef>
            </a:pPr>
            <a:r>
              <a:rPr lang="en-US" altLang="en-US">
                <a:latin typeface="Times New Roman" panose="02020603050405020304" pitchFamily="18" charset="0"/>
                <a:cs typeface="Times New Roman" panose="02020603050405020304" pitchFamily="18" charset="0"/>
              </a:rPr>
              <a:t>In deed, your writing is one way you can give a good account of yourself as student, as an applicant for employment and as an employee.  </a:t>
            </a:r>
          </a:p>
          <a:p>
            <a:endParaRPr lang="en-US" altLang="en-US"/>
          </a:p>
        </p:txBody>
      </p:sp>
      <p:sp>
        <p:nvSpPr>
          <p:cNvPr id="26628" name="Date Placeholder 3">
            <a:extLst>
              <a:ext uri="{FF2B5EF4-FFF2-40B4-BE49-F238E27FC236}">
                <a16:creationId xmlns:a16="http://schemas.microsoft.com/office/drawing/2014/main" id="{3FC4E2CF-6316-469C-A8F9-3B3737BB4A7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43F72EA4-3C65-4082-8766-5259E0AA3DC0}"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26629" name="Slide Number Placeholder 4">
            <a:extLst>
              <a:ext uri="{FF2B5EF4-FFF2-40B4-BE49-F238E27FC236}">
                <a16:creationId xmlns:a16="http://schemas.microsoft.com/office/drawing/2014/main" id="{93735B3C-5AE8-4A85-B23C-88D2116096C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203BE382-45EF-4FCC-92FC-FCCF888DD98F}" type="slidenum">
              <a:rPr lang="en-US" altLang="en-US" sz="1400">
                <a:solidFill>
                  <a:srgbClr val="FFFFFF"/>
                </a:solidFill>
                <a:latin typeface="Arial" panose="020B0604020202020204" pitchFamily="34" charset="0"/>
              </a:rPr>
              <a:pPr>
                <a:spcBef>
                  <a:spcPct val="0"/>
                </a:spcBef>
                <a:buClrTx/>
                <a:buSzTx/>
                <a:buFontTx/>
                <a:buNone/>
              </a:pPr>
              <a:t>17</a:t>
            </a:fld>
            <a:endParaRPr lang="en-US" altLang="en-US" sz="1400">
              <a:solidFill>
                <a:srgbClr val="FFFFFF"/>
              </a:solidFill>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17B0C-7642-400E-8836-0ACE7C00E111}"/>
              </a:ext>
            </a:extLst>
          </p:cNvPr>
          <p:cNvSpPr>
            <a:spLocks noGrp="1"/>
          </p:cNvSpPr>
          <p:nvPr>
            <p:ph type="title"/>
          </p:nvPr>
        </p:nvSpPr>
        <p:spPr>
          <a:xfrm>
            <a:off x="457200" y="152400"/>
            <a:ext cx="8077200" cy="457200"/>
          </a:xfrm>
        </p:spPr>
        <p:txBody>
          <a:bodyPr>
            <a:normAutofit fontScale="90000"/>
          </a:bodyPr>
          <a:lstStyle/>
          <a:p>
            <a:pPr>
              <a:defRPr/>
            </a:pPr>
            <a:r>
              <a:rPr lang="en-US" altLang="en-US" sz="3200" b="1" dirty="0">
                <a:latin typeface="Times New Roman" pitchFamily="18" charset="0"/>
                <a:cs typeface="Times New Roman" pitchFamily="18" charset="0"/>
              </a:rPr>
              <a:t>What to Learn from Your Writing CONT’D</a:t>
            </a:r>
            <a:endParaRPr lang="en-US" dirty="0"/>
          </a:p>
        </p:txBody>
      </p:sp>
      <p:sp>
        <p:nvSpPr>
          <p:cNvPr id="27651" name="Content Placeholder 2">
            <a:extLst>
              <a:ext uri="{FF2B5EF4-FFF2-40B4-BE49-F238E27FC236}">
                <a16:creationId xmlns:a16="http://schemas.microsoft.com/office/drawing/2014/main" id="{A88D82DD-EC06-4C9A-AD86-4A37D65B4FD3}"/>
              </a:ext>
            </a:extLst>
          </p:cNvPr>
          <p:cNvSpPr>
            <a:spLocks noGrp="1"/>
          </p:cNvSpPr>
          <p:nvPr>
            <p:ph sz="quarter" idx="1"/>
          </p:nvPr>
        </p:nvSpPr>
        <p:spPr>
          <a:xfrm>
            <a:off x="457200" y="685800"/>
            <a:ext cx="7772400" cy="5788025"/>
          </a:xfrm>
        </p:spPr>
        <p:txBody>
          <a:bodyPr/>
          <a:lstStyle/>
          <a:p>
            <a:pPr>
              <a:lnSpc>
                <a:spcPct val="150000"/>
              </a:lnSpc>
              <a:spcBef>
                <a:spcPct val="0"/>
              </a:spcBef>
            </a:pPr>
            <a:r>
              <a:rPr lang="en-US" altLang="en-US">
                <a:latin typeface="Times New Roman" panose="02020603050405020304" pitchFamily="18" charset="0"/>
                <a:cs typeface="Times New Roman" panose="02020603050405020304" pitchFamily="18" charset="0"/>
              </a:rPr>
              <a:t>A note of caution anyone who writes poorly, is handicapped both in private study and in dealing with others (communication wise).</a:t>
            </a:r>
          </a:p>
          <a:p>
            <a:endParaRPr lang="en-US" altLang="en-US"/>
          </a:p>
        </p:txBody>
      </p:sp>
      <p:sp>
        <p:nvSpPr>
          <p:cNvPr id="27652" name="Date Placeholder 3">
            <a:extLst>
              <a:ext uri="{FF2B5EF4-FFF2-40B4-BE49-F238E27FC236}">
                <a16:creationId xmlns:a16="http://schemas.microsoft.com/office/drawing/2014/main" id="{FC79A774-A473-4C7E-99E0-405B8C66A68B}"/>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D133D80C-4506-4E2C-9ABC-719639DDBC59}"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27653" name="Slide Number Placeholder 4">
            <a:extLst>
              <a:ext uri="{FF2B5EF4-FFF2-40B4-BE49-F238E27FC236}">
                <a16:creationId xmlns:a16="http://schemas.microsoft.com/office/drawing/2014/main" id="{6EB6864D-2BAC-4B84-962E-DA41B0D35DA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7F7B893B-4CA9-4682-8609-E9D049E97F5A}" type="slidenum">
              <a:rPr lang="en-US" altLang="en-US" sz="1400">
                <a:solidFill>
                  <a:srgbClr val="FFFFFF"/>
                </a:solidFill>
                <a:latin typeface="Arial" panose="020B0604020202020204" pitchFamily="34" charset="0"/>
              </a:rPr>
              <a:pPr>
                <a:spcBef>
                  <a:spcPct val="0"/>
                </a:spcBef>
                <a:buClrTx/>
                <a:buSzTx/>
                <a:buFontTx/>
                <a:buNone/>
              </a:pPr>
              <a:t>18</a:t>
            </a:fld>
            <a:endParaRPr lang="en-US" altLang="en-US" sz="1400">
              <a:solidFill>
                <a:srgbClr val="FFFFFF"/>
              </a:solidFill>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083CA-C53F-4A1E-A4C5-CE95A46A1DF5}"/>
              </a:ext>
            </a:extLst>
          </p:cNvPr>
          <p:cNvSpPr>
            <a:spLocks noGrp="1"/>
          </p:cNvSpPr>
          <p:nvPr>
            <p:ph type="title"/>
          </p:nvPr>
        </p:nvSpPr>
        <p:spPr>
          <a:xfrm>
            <a:off x="457200" y="0"/>
            <a:ext cx="7467600" cy="685800"/>
          </a:xfrm>
        </p:spPr>
        <p:txBody>
          <a:bodyPr/>
          <a:lstStyle/>
          <a:p>
            <a:pPr algn="ctr">
              <a:defRPr/>
            </a:pPr>
            <a:r>
              <a:rPr lang="en-US" altLang="en-US" sz="2800" b="1" dirty="0">
                <a:latin typeface="Times New Roman" pitchFamily="18" charset="0"/>
                <a:cs typeface="Times New Roman" pitchFamily="18" charset="0"/>
              </a:rPr>
              <a:t>1.3   FORMS OF PERSONAL RECORDS</a:t>
            </a:r>
            <a:endParaRPr lang="en-US" dirty="0"/>
          </a:p>
        </p:txBody>
      </p:sp>
      <p:sp>
        <p:nvSpPr>
          <p:cNvPr id="22531" name="Content Placeholder 2">
            <a:extLst>
              <a:ext uri="{FF2B5EF4-FFF2-40B4-BE49-F238E27FC236}">
                <a16:creationId xmlns:a16="http://schemas.microsoft.com/office/drawing/2014/main" id="{E3695241-D935-40DA-ACF8-CF9A0571F9A3}"/>
              </a:ext>
            </a:extLst>
          </p:cNvPr>
          <p:cNvSpPr>
            <a:spLocks noGrp="1"/>
          </p:cNvSpPr>
          <p:nvPr>
            <p:ph sz="quarter" idx="1"/>
          </p:nvPr>
        </p:nvSpPr>
        <p:spPr>
          <a:xfrm>
            <a:off x="228600" y="838200"/>
            <a:ext cx="7924800" cy="5635625"/>
          </a:xfrm>
        </p:spPr>
        <p:txBody>
          <a:bodyPr/>
          <a:lstStyle/>
          <a:p>
            <a:pPr marL="609600" indent="-609600" algn="just" eaLnBrk="1" hangingPunct="1">
              <a:lnSpc>
                <a:spcPct val="150000"/>
              </a:lnSpc>
              <a:spcBef>
                <a:spcPts val="0"/>
              </a:spcBef>
              <a:buFont typeface="Wingdings" panose="05000000000000000000" pitchFamily="2" charset="2"/>
              <a:buNone/>
              <a:defRPr/>
            </a:pPr>
            <a:r>
              <a:rPr lang="en-US" altLang="en-US" dirty="0">
                <a:latin typeface="Times New Roman" pitchFamily="18" charset="0"/>
                <a:cs typeface="Times New Roman" pitchFamily="18" charset="0"/>
              </a:rPr>
              <a:t>Note Taking During a Lecture</a:t>
            </a:r>
          </a:p>
          <a:p>
            <a:pPr marL="609600" indent="-609600" algn="just" eaLnBrk="1" hangingPunct="1">
              <a:lnSpc>
                <a:spcPct val="150000"/>
              </a:lnSpc>
              <a:spcBef>
                <a:spcPts val="0"/>
              </a:spcBef>
              <a:buFont typeface="Wingdings" panose="05000000000000000000" pitchFamily="2" charset="2"/>
              <a:buChar char="Ø"/>
              <a:defRPr/>
            </a:pPr>
            <a:r>
              <a:rPr lang="en-US" altLang="en-US" dirty="0">
                <a:latin typeface="Times New Roman" pitchFamily="18" charset="0"/>
                <a:cs typeface="Times New Roman" pitchFamily="18" charset="0"/>
              </a:rPr>
              <a:t>The style of delivering a lecture sometimes dictates the kind of notes taken by participants/students.  </a:t>
            </a:r>
          </a:p>
          <a:p>
            <a:pPr marL="609600" indent="-609600" algn="just" eaLnBrk="1" hangingPunct="1">
              <a:lnSpc>
                <a:spcPct val="150000"/>
              </a:lnSpc>
              <a:spcBef>
                <a:spcPts val="0"/>
              </a:spcBef>
              <a:buFont typeface="Wingdings" panose="05000000000000000000" pitchFamily="2" charset="2"/>
              <a:buChar char="Ø"/>
              <a:defRPr/>
            </a:pPr>
            <a:r>
              <a:rPr lang="en-US" altLang="en-US" dirty="0">
                <a:latin typeface="Times New Roman" pitchFamily="18" charset="0"/>
                <a:cs typeface="Times New Roman" pitchFamily="18" charset="0"/>
              </a:rPr>
              <a:t>When a lecture is delivered in form of dictation, students make detailed notes but remember little.  </a:t>
            </a:r>
          </a:p>
          <a:p>
            <a:pPr marL="609600" indent="-609600" algn="just" eaLnBrk="1" hangingPunct="1">
              <a:lnSpc>
                <a:spcPct val="150000"/>
              </a:lnSpc>
              <a:spcBef>
                <a:spcPts val="0"/>
              </a:spcBef>
              <a:buFont typeface="Wingdings" panose="05000000000000000000" pitchFamily="2" charset="2"/>
              <a:buChar char="Ø"/>
              <a:defRPr/>
            </a:pPr>
            <a:r>
              <a:rPr lang="en-US" altLang="en-US" dirty="0">
                <a:latin typeface="Times New Roman" pitchFamily="18" charset="0"/>
                <a:cs typeface="Times New Roman" pitchFamily="18" charset="0"/>
              </a:rPr>
              <a:t>In fact, students find it easier to make notes during a lecture if they have done some preliminary reading and if they have understood the earlier lectures in the same course.</a:t>
            </a:r>
          </a:p>
          <a:p>
            <a:pPr marL="0" indent="0">
              <a:buFont typeface="Wingdings" panose="05000000000000000000" pitchFamily="2" charset="2"/>
              <a:buNone/>
              <a:defRPr/>
            </a:pPr>
            <a:endParaRPr lang="en-US" dirty="0"/>
          </a:p>
        </p:txBody>
      </p:sp>
      <p:sp>
        <p:nvSpPr>
          <p:cNvPr id="28676" name="Date Placeholder 3">
            <a:extLst>
              <a:ext uri="{FF2B5EF4-FFF2-40B4-BE49-F238E27FC236}">
                <a16:creationId xmlns:a16="http://schemas.microsoft.com/office/drawing/2014/main" id="{94FD3091-1275-4975-8909-27884B8ED06B}"/>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095253E3-779C-46AC-A23B-BAE7F8CABA8A}"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28677" name="Slide Number Placeholder 4">
            <a:extLst>
              <a:ext uri="{FF2B5EF4-FFF2-40B4-BE49-F238E27FC236}">
                <a16:creationId xmlns:a16="http://schemas.microsoft.com/office/drawing/2014/main" id="{391247B9-82BC-4F23-B6F0-9ACBEB06091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AFE8FA36-E2A8-4FB0-BEE2-74DA59AC78D6}" type="slidenum">
              <a:rPr lang="en-US" altLang="en-US" sz="1400">
                <a:solidFill>
                  <a:srgbClr val="FFFFFF"/>
                </a:solidFill>
                <a:latin typeface="Arial" panose="020B0604020202020204" pitchFamily="34" charset="0"/>
              </a:rPr>
              <a:pPr>
                <a:spcBef>
                  <a:spcPct val="0"/>
                </a:spcBef>
                <a:buClrTx/>
                <a:buSzTx/>
                <a:buFontTx/>
                <a:buNone/>
              </a:pPr>
              <a:t>19</a:t>
            </a:fld>
            <a:endParaRPr lang="en-US" altLang="en-US" sz="1400">
              <a:solidFill>
                <a:srgbClr val="FFFFFF"/>
              </a:solidFill>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863D15FF-E8AC-47D2-815D-A9FA3C89936F}"/>
              </a:ext>
            </a:extLst>
          </p:cNvPr>
          <p:cNvSpPr>
            <a:spLocks noGrp="1"/>
          </p:cNvSpPr>
          <p:nvPr>
            <p:ph type="ctrTitle"/>
          </p:nvPr>
        </p:nvSpPr>
        <p:spPr>
          <a:xfrm>
            <a:off x="1676400" y="-228600"/>
            <a:ext cx="7772400" cy="990600"/>
          </a:xfrm>
        </p:spPr>
        <p:txBody>
          <a:bodyPr/>
          <a:lstStyle/>
          <a:p>
            <a:pPr algn="ctr" eaLnBrk="1" fontAlgn="auto" hangingPunct="1">
              <a:spcAft>
                <a:spcPts val="0"/>
              </a:spcAft>
              <a:defRPr/>
            </a:pPr>
            <a:r>
              <a:rPr lang="en-US" dirty="0">
                <a:latin typeface="Times New Roman" pitchFamily="18" charset="0"/>
                <a:cs typeface="Times New Roman" pitchFamily="18" charset="0"/>
              </a:rPr>
              <a:t>COURSE SYNOPSIS</a:t>
            </a:r>
          </a:p>
        </p:txBody>
      </p:sp>
      <p:sp>
        <p:nvSpPr>
          <p:cNvPr id="9219" name="Subtitle 2">
            <a:extLst>
              <a:ext uri="{FF2B5EF4-FFF2-40B4-BE49-F238E27FC236}">
                <a16:creationId xmlns:a16="http://schemas.microsoft.com/office/drawing/2014/main" id="{EE816E0A-D36E-4DE4-A29C-097F2994165F}"/>
              </a:ext>
            </a:extLst>
          </p:cNvPr>
          <p:cNvSpPr>
            <a:spLocks noGrp="1"/>
          </p:cNvSpPr>
          <p:nvPr>
            <p:ph type="subTitle" idx="1"/>
          </p:nvPr>
        </p:nvSpPr>
        <p:spPr>
          <a:xfrm>
            <a:off x="2209800" y="838200"/>
            <a:ext cx="6705600" cy="5791200"/>
          </a:xfrm>
        </p:spPr>
        <p:txBody>
          <a:bodyPr/>
          <a:lstStyle/>
          <a:p>
            <a:pPr marL="342900" indent="-342900" algn="just" eaLnBrk="1" hangingPunct="1">
              <a:lnSpc>
                <a:spcPct val="150000"/>
              </a:lnSpc>
              <a:spcBef>
                <a:spcPts val="0"/>
              </a:spcBef>
              <a:buFont typeface="Wingdings" panose="05000000000000000000" pitchFamily="2" charset="2"/>
              <a:buChar char="v"/>
              <a:defRPr/>
            </a:pPr>
            <a:r>
              <a:rPr lang="en-US" sz="2400" b="0" dirty="0">
                <a:solidFill>
                  <a:schemeClr val="tx1"/>
                </a:solidFill>
                <a:latin typeface="Times New Roman" pitchFamily="18" charset="0"/>
                <a:cs typeface="Times New Roman" pitchFamily="18" charset="0"/>
              </a:rPr>
              <a:t>Professional use of English language for letters</a:t>
            </a:r>
          </a:p>
          <a:p>
            <a:pPr marL="342900" indent="-342900" algn="just" eaLnBrk="1" hangingPunct="1">
              <a:lnSpc>
                <a:spcPct val="150000"/>
              </a:lnSpc>
              <a:spcBef>
                <a:spcPts val="0"/>
              </a:spcBef>
              <a:buFont typeface="Wingdings" panose="05000000000000000000" pitchFamily="2" charset="2"/>
              <a:buChar char="v"/>
              <a:defRPr/>
            </a:pPr>
            <a:r>
              <a:rPr lang="en-US" sz="2400" b="0" dirty="0">
                <a:solidFill>
                  <a:schemeClr val="tx1"/>
                </a:solidFill>
                <a:latin typeface="Times New Roman" pitchFamily="18" charset="0"/>
                <a:cs typeface="Times New Roman" pitchFamily="18" charset="0"/>
              </a:rPr>
              <a:t>Specification</a:t>
            </a:r>
          </a:p>
          <a:p>
            <a:pPr marL="342900" indent="-342900" algn="just" eaLnBrk="1" hangingPunct="1">
              <a:lnSpc>
                <a:spcPct val="150000"/>
              </a:lnSpc>
              <a:spcBef>
                <a:spcPts val="0"/>
              </a:spcBef>
              <a:buFont typeface="Wingdings" panose="05000000000000000000" pitchFamily="2" charset="2"/>
              <a:buChar char="v"/>
              <a:defRPr/>
            </a:pPr>
            <a:r>
              <a:rPr lang="en-US" sz="2400" b="0" dirty="0">
                <a:solidFill>
                  <a:schemeClr val="tx1"/>
                </a:solidFill>
                <a:latin typeface="Times New Roman" pitchFamily="18" charset="0"/>
                <a:cs typeface="Times New Roman" pitchFamily="18" charset="0"/>
              </a:rPr>
              <a:t>Descriptions</a:t>
            </a:r>
          </a:p>
          <a:p>
            <a:pPr marL="342900" indent="-342900" algn="just" eaLnBrk="1" hangingPunct="1">
              <a:lnSpc>
                <a:spcPct val="150000"/>
              </a:lnSpc>
              <a:spcBef>
                <a:spcPts val="0"/>
              </a:spcBef>
              <a:buFont typeface="Wingdings" panose="05000000000000000000" pitchFamily="2" charset="2"/>
              <a:buChar char="v"/>
              <a:defRPr/>
            </a:pPr>
            <a:r>
              <a:rPr lang="en-US" sz="2400" b="0" dirty="0">
                <a:solidFill>
                  <a:schemeClr val="tx1"/>
                </a:solidFill>
                <a:latin typeface="Times New Roman" pitchFamily="18" charset="0"/>
                <a:cs typeface="Times New Roman" pitchFamily="18" charset="0"/>
              </a:rPr>
              <a:t>Presentation of charts</a:t>
            </a:r>
          </a:p>
          <a:p>
            <a:pPr marL="342900" indent="-342900" algn="just" eaLnBrk="1" hangingPunct="1">
              <a:lnSpc>
                <a:spcPct val="150000"/>
              </a:lnSpc>
              <a:spcBef>
                <a:spcPts val="0"/>
              </a:spcBef>
              <a:buFont typeface="Wingdings" panose="05000000000000000000" pitchFamily="2" charset="2"/>
              <a:buChar char="v"/>
              <a:defRPr/>
            </a:pPr>
            <a:r>
              <a:rPr lang="en-US" sz="2400" b="0" dirty="0">
                <a:solidFill>
                  <a:schemeClr val="tx1"/>
                </a:solidFill>
                <a:latin typeface="Times New Roman" pitchFamily="18" charset="0"/>
                <a:cs typeface="Times New Roman" pitchFamily="18" charset="0"/>
              </a:rPr>
              <a:t>Graphs</a:t>
            </a:r>
          </a:p>
          <a:p>
            <a:pPr marL="342900" indent="-342900" algn="just" eaLnBrk="1" hangingPunct="1">
              <a:lnSpc>
                <a:spcPct val="150000"/>
              </a:lnSpc>
              <a:spcBef>
                <a:spcPts val="0"/>
              </a:spcBef>
              <a:buFont typeface="Wingdings" panose="05000000000000000000" pitchFamily="2" charset="2"/>
              <a:buChar char="v"/>
              <a:defRPr/>
            </a:pPr>
            <a:r>
              <a:rPr lang="en-US" sz="2400" b="0" dirty="0">
                <a:solidFill>
                  <a:schemeClr val="tx1"/>
                </a:solidFill>
                <a:latin typeface="Times New Roman" pitchFamily="18" charset="0"/>
                <a:cs typeface="Times New Roman" pitchFamily="18" charset="0"/>
              </a:rPr>
              <a:t>Tables</a:t>
            </a:r>
          </a:p>
          <a:p>
            <a:pPr marL="342900" indent="-342900" algn="just" eaLnBrk="1" hangingPunct="1">
              <a:lnSpc>
                <a:spcPct val="150000"/>
              </a:lnSpc>
              <a:spcBef>
                <a:spcPts val="0"/>
              </a:spcBef>
              <a:buFont typeface="Wingdings" panose="05000000000000000000" pitchFamily="2" charset="2"/>
              <a:buChar char="v"/>
              <a:defRPr/>
            </a:pPr>
            <a:r>
              <a:rPr lang="en-US" sz="2400" b="0" dirty="0">
                <a:solidFill>
                  <a:schemeClr val="tx1"/>
                </a:solidFill>
                <a:latin typeface="Times New Roman" pitchFamily="18" charset="0"/>
                <a:cs typeface="Times New Roman" pitchFamily="18" charset="0"/>
              </a:rPr>
              <a:t>Writing of proposals in reports</a:t>
            </a:r>
          </a:p>
          <a:p>
            <a:pPr marL="342900" indent="-342900" algn="just" eaLnBrk="1" hangingPunct="1">
              <a:lnSpc>
                <a:spcPct val="150000"/>
              </a:lnSpc>
              <a:spcBef>
                <a:spcPts val="0"/>
              </a:spcBef>
              <a:buFont typeface="Wingdings" panose="05000000000000000000" pitchFamily="2" charset="2"/>
              <a:buChar char="v"/>
              <a:defRPr/>
            </a:pPr>
            <a:r>
              <a:rPr lang="en-US" sz="2400" b="0" dirty="0">
                <a:solidFill>
                  <a:schemeClr val="tx1"/>
                </a:solidFill>
                <a:latin typeface="Times New Roman" pitchFamily="18" charset="0"/>
                <a:cs typeface="Times New Roman" pitchFamily="18" charset="0"/>
              </a:rPr>
              <a:t>Case studies of major professional presentation reports and proposals.</a:t>
            </a:r>
          </a:p>
          <a:p>
            <a:pPr algn="just" eaLnBrk="1" hangingPunct="1">
              <a:defRPr/>
            </a:pPr>
            <a:endParaRPr lang="en-US" sz="2400" b="0" dirty="0">
              <a:solidFill>
                <a:schemeClr val="tx1"/>
              </a:solidFill>
              <a:latin typeface="Times New Roman" pitchFamily="18" charset="0"/>
              <a:cs typeface="Times New Roman" pitchFamily="18" charset="0"/>
            </a:endParaRPr>
          </a:p>
          <a:p>
            <a:pPr marL="342900" indent="-342900" algn="just" eaLnBrk="1" hangingPunct="1">
              <a:buFont typeface="Wingdings" panose="05000000000000000000" pitchFamily="2" charset="2"/>
              <a:buChar char="v"/>
              <a:defRPr/>
            </a:pPr>
            <a:endParaRPr lang="en-US" sz="2400" b="0" dirty="0">
              <a:solidFill>
                <a:schemeClr val="tx1"/>
              </a:solidFill>
              <a:latin typeface="Times New Roman" pitchFamily="18" charset="0"/>
              <a:cs typeface="Times New Roman" pitchFamily="18" charset="0"/>
            </a:endParaRPr>
          </a:p>
          <a:p>
            <a:pPr algn="just" eaLnBrk="1" hangingPunct="1">
              <a:buFont typeface="Wingdings" panose="05000000000000000000" pitchFamily="2" charset="2"/>
              <a:buChar char="Ø"/>
              <a:defRPr/>
            </a:pPr>
            <a:endParaRPr lang="en-US" sz="2400" b="0" dirty="0">
              <a:solidFill>
                <a:schemeClr val="tx1"/>
              </a:solidFill>
              <a:latin typeface="Times New Roman" pitchFamily="18" charset="0"/>
              <a:cs typeface="Times New Roman" pitchFamily="18" charset="0"/>
            </a:endParaRPr>
          </a:p>
          <a:p>
            <a:pPr algn="just" eaLnBrk="1" hangingPunct="1">
              <a:buFont typeface="Wingdings" panose="05000000000000000000" pitchFamily="2" charset="2"/>
              <a:buChar char="Ø"/>
              <a:defRPr/>
            </a:pPr>
            <a:endParaRPr lang="en-US" sz="2400" dirty="0">
              <a:solidFill>
                <a:schemeClr val="tx1"/>
              </a:solidFill>
              <a:latin typeface="Times New Roman" pitchFamily="18" charset="0"/>
              <a:cs typeface="Times New Roman" pitchFamily="18" charset="0"/>
            </a:endParaRPr>
          </a:p>
          <a:p>
            <a:pPr algn="just" eaLnBrk="1" hangingPunct="1">
              <a:defRPr/>
            </a:pPr>
            <a:endParaRPr lang="en-US" dirty="0"/>
          </a:p>
        </p:txBody>
      </p:sp>
      <p:sp>
        <p:nvSpPr>
          <p:cNvPr id="11268" name="Date Placeholder 3">
            <a:extLst>
              <a:ext uri="{FF2B5EF4-FFF2-40B4-BE49-F238E27FC236}">
                <a16:creationId xmlns:a16="http://schemas.microsoft.com/office/drawing/2014/main" id="{8F924435-0BDA-4E52-876F-B2112BBA90E1}"/>
              </a:ext>
            </a:extLst>
          </p:cNvPr>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CB916DF1-0DF3-48FF-9715-28CB23AA15D0}"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11269" name="Slide Number Placeholder 4">
            <a:extLst>
              <a:ext uri="{FF2B5EF4-FFF2-40B4-BE49-F238E27FC236}">
                <a16:creationId xmlns:a16="http://schemas.microsoft.com/office/drawing/2014/main" id="{DA921C45-4BC4-4220-ADAA-9AD9D8A1E18B}"/>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F5731428-0108-453A-8B8D-1CD88F692BE3}" type="slidenum">
              <a:rPr lang="en-US" altLang="en-US" sz="1400">
                <a:solidFill>
                  <a:srgbClr val="FFFFFF"/>
                </a:solidFill>
                <a:latin typeface="Arial" panose="020B0604020202020204" pitchFamily="34" charset="0"/>
              </a:rPr>
              <a:pPr>
                <a:spcBef>
                  <a:spcPct val="0"/>
                </a:spcBef>
                <a:buClrTx/>
                <a:buSzTx/>
                <a:buFontTx/>
                <a:buNone/>
              </a:pPr>
              <a:t>2</a:t>
            </a:fld>
            <a:endParaRPr lang="en-US" altLang="en-US" sz="1400">
              <a:solidFill>
                <a:srgbClr val="FFFFFF"/>
              </a:solidFill>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7FB1D-9CAC-4A3B-B623-CCB3EE20FC04}"/>
              </a:ext>
            </a:extLst>
          </p:cNvPr>
          <p:cNvSpPr>
            <a:spLocks noGrp="1"/>
          </p:cNvSpPr>
          <p:nvPr>
            <p:ph type="title"/>
          </p:nvPr>
        </p:nvSpPr>
        <p:spPr>
          <a:xfrm>
            <a:off x="457200" y="152400"/>
            <a:ext cx="8001000" cy="762000"/>
          </a:xfrm>
        </p:spPr>
        <p:txBody>
          <a:bodyPr>
            <a:normAutofit fontScale="90000"/>
          </a:bodyPr>
          <a:lstStyle/>
          <a:p>
            <a:pPr>
              <a:defRPr/>
            </a:pPr>
            <a:r>
              <a:rPr lang="en-US" altLang="en-US" sz="3200" b="1" dirty="0">
                <a:latin typeface="Times New Roman" pitchFamily="18" charset="0"/>
                <a:cs typeface="Times New Roman" pitchFamily="18" charset="0"/>
              </a:rPr>
              <a:t>FORMS OF PERSONAL RECORDS CONT’D</a:t>
            </a:r>
            <a:endParaRPr lang="en-US" dirty="0"/>
          </a:p>
        </p:txBody>
      </p:sp>
      <p:sp>
        <p:nvSpPr>
          <p:cNvPr id="23555" name="Content Placeholder 2">
            <a:extLst>
              <a:ext uri="{FF2B5EF4-FFF2-40B4-BE49-F238E27FC236}">
                <a16:creationId xmlns:a16="http://schemas.microsoft.com/office/drawing/2014/main" id="{BF66ABB8-7A50-49EF-83C8-7829ED6FCD95}"/>
              </a:ext>
            </a:extLst>
          </p:cNvPr>
          <p:cNvSpPr>
            <a:spLocks noGrp="1"/>
          </p:cNvSpPr>
          <p:nvPr>
            <p:ph sz="quarter" idx="1"/>
          </p:nvPr>
        </p:nvSpPr>
        <p:spPr>
          <a:xfrm>
            <a:off x="457200" y="1600200"/>
            <a:ext cx="7467600" cy="4873625"/>
          </a:xfrm>
        </p:spPr>
        <p:txBody>
          <a:bodyPr/>
          <a:lstStyle/>
          <a:p>
            <a:pPr algn="just">
              <a:lnSpc>
                <a:spcPct val="200000"/>
              </a:lnSpc>
              <a:spcBef>
                <a:spcPts val="0"/>
              </a:spcBef>
              <a:defRPr/>
            </a:pPr>
            <a:r>
              <a:rPr lang="en-US" altLang="en-US" dirty="0">
                <a:latin typeface="Times New Roman" pitchFamily="18" charset="0"/>
                <a:cs typeface="Times New Roman" pitchFamily="18" charset="0"/>
              </a:rPr>
              <a:t>Note taking assists participants/students to remain attentive.  Students must either listen to the lecture and then go to their books; or make notes as they follow the lecturer’s argument and explanation.</a:t>
            </a:r>
          </a:p>
          <a:p>
            <a:pPr marL="0" indent="0">
              <a:buFont typeface="Wingdings" panose="05000000000000000000" pitchFamily="2" charset="2"/>
              <a:buNone/>
              <a:defRPr/>
            </a:pPr>
            <a:endParaRPr lang="en-US" dirty="0"/>
          </a:p>
        </p:txBody>
      </p:sp>
      <p:sp>
        <p:nvSpPr>
          <p:cNvPr id="29700" name="Date Placeholder 3">
            <a:extLst>
              <a:ext uri="{FF2B5EF4-FFF2-40B4-BE49-F238E27FC236}">
                <a16:creationId xmlns:a16="http://schemas.microsoft.com/office/drawing/2014/main" id="{CA335BB7-3008-4AE9-BB70-CBC5807A91D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5D315CA7-2E0F-40D3-9179-5534132893E9}"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29701" name="Slide Number Placeholder 4">
            <a:extLst>
              <a:ext uri="{FF2B5EF4-FFF2-40B4-BE49-F238E27FC236}">
                <a16:creationId xmlns:a16="http://schemas.microsoft.com/office/drawing/2014/main" id="{6FED0BFF-7489-4E60-9359-9A1462AA3E9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FC2467D9-D3D1-4FF8-B641-A1AAF6DF39D7}" type="slidenum">
              <a:rPr lang="en-US" altLang="en-US" sz="1400">
                <a:solidFill>
                  <a:srgbClr val="FFFFFF"/>
                </a:solidFill>
                <a:latin typeface="Arial" panose="020B0604020202020204" pitchFamily="34" charset="0"/>
              </a:rPr>
              <a:pPr>
                <a:spcBef>
                  <a:spcPct val="0"/>
                </a:spcBef>
                <a:buClrTx/>
                <a:buSzTx/>
                <a:buFontTx/>
                <a:buNone/>
              </a:pPr>
              <a:t>20</a:t>
            </a:fld>
            <a:endParaRPr lang="en-US" altLang="en-US" sz="1400">
              <a:solidFill>
                <a:srgbClr val="FFFFFF"/>
              </a:solidFill>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35DDF-B432-42C2-9E67-40864CE1DE4D}"/>
              </a:ext>
            </a:extLst>
          </p:cNvPr>
          <p:cNvSpPr>
            <a:spLocks noGrp="1"/>
          </p:cNvSpPr>
          <p:nvPr>
            <p:ph type="title"/>
          </p:nvPr>
        </p:nvSpPr>
        <p:spPr>
          <a:xfrm>
            <a:off x="457200" y="0"/>
            <a:ext cx="7467600" cy="685800"/>
          </a:xfrm>
        </p:spPr>
        <p:txBody>
          <a:bodyPr/>
          <a:lstStyle/>
          <a:p>
            <a:pPr algn="ctr">
              <a:defRPr/>
            </a:pPr>
            <a:r>
              <a:rPr lang="en-US" altLang="en-US" sz="2800" b="1" dirty="0">
                <a:solidFill>
                  <a:schemeClr val="tx1"/>
                </a:solidFill>
                <a:latin typeface="Times New Roman" pitchFamily="18" charset="0"/>
                <a:cs typeface="Times New Roman" pitchFamily="18" charset="0"/>
              </a:rPr>
              <a:t>Keeping a Record of Practical Work</a:t>
            </a:r>
            <a:endParaRPr lang="en-US" dirty="0">
              <a:solidFill>
                <a:schemeClr val="tx1"/>
              </a:solidFill>
              <a:latin typeface="Times New Roman" pitchFamily="18" charset="0"/>
              <a:cs typeface="Times New Roman" pitchFamily="18" charset="0"/>
            </a:endParaRPr>
          </a:p>
        </p:txBody>
      </p:sp>
      <p:sp>
        <p:nvSpPr>
          <p:cNvPr id="30723" name="Content Placeholder 2">
            <a:extLst>
              <a:ext uri="{FF2B5EF4-FFF2-40B4-BE49-F238E27FC236}">
                <a16:creationId xmlns:a16="http://schemas.microsoft.com/office/drawing/2014/main" id="{60F08D8F-36D0-4124-A847-362FE0201B44}"/>
              </a:ext>
            </a:extLst>
          </p:cNvPr>
          <p:cNvSpPr>
            <a:spLocks noGrp="1"/>
          </p:cNvSpPr>
          <p:nvPr>
            <p:ph sz="quarter" idx="1"/>
          </p:nvPr>
        </p:nvSpPr>
        <p:spPr>
          <a:xfrm>
            <a:off x="304800" y="762000"/>
            <a:ext cx="7848600" cy="5711825"/>
          </a:xfrm>
        </p:spPr>
        <p:txBody>
          <a:bodyPr/>
          <a:lstStyle/>
          <a:p>
            <a:pPr algn="just" eaLnBrk="1" hangingPunct="1">
              <a:lnSpc>
                <a:spcPct val="150000"/>
              </a:lnSpc>
              <a:spcBef>
                <a:spcPct val="0"/>
              </a:spcBef>
            </a:pPr>
            <a:r>
              <a:rPr lang="en-US" altLang="en-US">
                <a:latin typeface="Times New Roman" panose="02020603050405020304" pitchFamily="18" charset="0"/>
                <a:cs typeface="Times New Roman" panose="02020603050405020304" pitchFamily="18" charset="0"/>
              </a:rPr>
              <a:t>Laboratory and field studies are examples of work that require careful recording during specific investigation.  </a:t>
            </a:r>
          </a:p>
          <a:p>
            <a:pPr algn="just" eaLnBrk="1" hangingPunct="1">
              <a:lnSpc>
                <a:spcPct val="150000"/>
              </a:lnSpc>
              <a:spcBef>
                <a:spcPct val="0"/>
              </a:spcBef>
            </a:pPr>
            <a:r>
              <a:rPr lang="en-US" altLang="en-US">
                <a:latin typeface="Times New Roman" panose="02020603050405020304" pitchFamily="18" charset="0"/>
                <a:cs typeface="Times New Roman" panose="02020603050405020304" pitchFamily="18" charset="0"/>
              </a:rPr>
              <a:t>It is like keeping a diary for permanent records of daily activities, e.g. types of chemical or mixtures used, method adopted, temperature, pressure recorded. </a:t>
            </a:r>
          </a:p>
          <a:p>
            <a:pPr algn="just" eaLnBrk="1" hangingPunct="1">
              <a:lnSpc>
                <a:spcPct val="150000"/>
              </a:lnSpc>
              <a:spcBef>
                <a:spcPct val="0"/>
              </a:spcBef>
            </a:pPr>
            <a:r>
              <a:rPr lang="en-US" altLang="en-US" sz="2000">
                <a:latin typeface="Times New Roman" panose="02020603050405020304" pitchFamily="18" charset="0"/>
                <a:cs typeface="Times New Roman" panose="02020603050405020304" pitchFamily="18" charset="0"/>
              </a:rPr>
              <a:t>Materials, methods and results should not be trusted to memory.  </a:t>
            </a:r>
          </a:p>
          <a:p>
            <a:pPr algn="just">
              <a:lnSpc>
                <a:spcPct val="150000"/>
              </a:lnSpc>
              <a:spcBef>
                <a:spcPct val="0"/>
              </a:spcBef>
            </a:pPr>
            <a:r>
              <a:rPr lang="en-US" altLang="en-US">
                <a:latin typeface="Times New Roman" panose="02020603050405020304" pitchFamily="18" charset="0"/>
                <a:cs typeface="Times New Roman" panose="02020603050405020304" pitchFamily="18" charset="0"/>
              </a:rPr>
              <a:t>It may not be possible to write effective report if some details are omitted in the course of record keeping phase.  Perhaps, this will mean waste of money and material resources invested in that project.  </a:t>
            </a:r>
          </a:p>
          <a:p>
            <a:endParaRPr lang="en-US" altLang="en-US"/>
          </a:p>
        </p:txBody>
      </p:sp>
      <p:sp>
        <p:nvSpPr>
          <p:cNvPr id="30724" name="Date Placeholder 3">
            <a:extLst>
              <a:ext uri="{FF2B5EF4-FFF2-40B4-BE49-F238E27FC236}">
                <a16:creationId xmlns:a16="http://schemas.microsoft.com/office/drawing/2014/main" id="{1F35E7AF-608F-4B59-8A6A-32C11E643F1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5FAC1CA3-47CD-41BE-B455-ABB8440784A6}"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30725" name="Slide Number Placeholder 4">
            <a:extLst>
              <a:ext uri="{FF2B5EF4-FFF2-40B4-BE49-F238E27FC236}">
                <a16:creationId xmlns:a16="http://schemas.microsoft.com/office/drawing/2014/main" id="{53A2473F-B279-4780-9B34-C135438A5C1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110522E3-95DD-4B63-A981-3FC34B17D822}" type="slidenum">
              <a:rPr lang="en-US" altLang="en-US" sz="1400">
                <a:solidFill>
                  <a:srgbClr val="FFFFFF"/>
                </a:solidFill>
                <a:latin typeface="Arial" panose="020B0604020202020204" pitchFamily="34" charset="0"/>
              </a:rPr>
              <a:pPr>
                <a:spcBef>
                  <a:spcPct val="0"/>
                </a:spcBef>
                <a:buClrTx/>
                <a:buSzTx/>
                <a:buFontTx/>
                <a:buNone/>
              </a:pPr>
              <a:t>21</a:t>
            </a:fld>
            <a:endParaRPr lang="en-US" altLang="en-US" sz="1400">
              <a:solidFill>
                <a:srgbClr val="FFFFFF"/>
              </a:solidFill>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4D674-056B-470E-A0FC-D72FC0F6D7AE}"/>
              </a:ext>
            </a:extLst>
          </p:cNvPr>
          <p:cNvSpPr>
            <a:spLocks noGrp="1"/>
          </p:cNvSpPr>
          <p:nvPr>
            <p:ph type="title"/>
          </p:nvPr>
        </p:nvSpPr>
        <p:spPr>
          <a:xfrm>
            <a:off x="152400" y="0"/>
            <a:ext cx="8610600" cy="533400"/>
          </a:xfrm>
        </p:spPr>
        <p:txBody>
          <a:bodyPr>
            <a:normAutofit fontScale="90000"/>
          </a:bodyPr>
          <a:lstStyle/>
          <a:p>
            <a:pPr algn="ctr">
              <a:defRPr/>
            </a:pPr>
            <a:r>
              <a:rPr lang="en-US" altLang="en-US" sz="3200" b="1" dirty="0">
                <a:solidFill>
                  <a:schemeClr val="tx1"/>
                </a:solidFill>
                <a:latin typeface="Times New Roman" pitchFamily="18" charset="0"/>
                <a:cs typeface="Times New Roman" pitchFamily="18" charset="0"/>
              </a:rPr>
              <a:t>Keeping a Record of Practical Work CONT’D</a:t>
            </a:r>
            <a:endParaRPr lang="en-US" dirty="0"/>
          </a:p>
        </p:txBody>
      </p:sp>
      <p:sp>
        <p:nvSpPr>
          <p:cNvPr id="25603" name="Content Placeholder 2">
            <a:extLst>
              <a:ext uri="{FF2B5EF4-FFF2-40B4-BE49-F238E27FC236}">
                <a16:creationId xmlns:a16="http://schemas.microsoft.com/office/drawing/2014/main" id="{AEBC59BB-EE89-404E-9844-718B82735252}"/>
              </a:ext>
            </a:extLst>
          </p:cNvPr>
          <p:cNvSpPr>
            <a:spLocks noGrp="1"/>
          </p:cNvSpPr>
          <p:nvPr>
            <p:ph sz="quarter" idx="1"/>
          </p:nvPr>
        </p:nvSpPr>
        <p:spPr>
          <a:xfrm>
            <a:off x="304800" y="533400"/>
            <a:ext cx="7924800" cy="5940425"/>
          </a:xfrm>
        </p:spPr>
        <p:txBody>
          <a:bodyPr/>
          <a:lstStyle/>
          <a:p>
            <a:pPr>
              <a:lnSpc>
                <a:spcPct val="200000"/>
              </a:lnSpc>
              <a:spcBef>
                <a:spcPts val="0"/>
              </a:spcBef>
              <a:defRPr/>
            </a:pPr>
            <a:r>
              <a:rPr lang="en-US" altLang="en-US" dirty="0">
                <a:latin typeface="Times New Roman" pitchFamily="18" charset="0"/>
                <a:cs typeface="Times New Roman" pitchFamily="18" charset="0"/>
              </a:rPr>
              <a:t>Carefully prepared data sheets should be used to record information.  Data sheets are aid to observation.</a:t>
            </a:r>
          </a:p>
          <a:p>
            <a:pPr algn="just" eaLnBrk="1" hangingPunct="1">
              <a:lnSpc>
                <a:spcPct val="200000"/>
              </a:lnSpc>
              <a:spcBef>
                <a:spcPts val="0"/>
              </a:spcBef>
              <a:buFont typeface="Wingdings" panose="05000000000000000000" pitchFamily="2" charset="2"/>
              <a:buChar char="Ø"/>
              <a:defRPr/>
            </a:pPr>
            <a:r>
              <a:rPr lang="en-US" altLang="en-US" b="1" dirty="0">
                <a:latin typeface="Times New Roman" pitchFamily="18" charset="0"/>
                <a:cs typeface="Times New Roman" pitchFamily="18" charset="0"/>
              </a:rPr>
              <a:t>A Word of Precaution</a:t>
            </a:r>
            <a:r>
              <a:rPr lang="en-US" altLang="en-US" dirty="0">
                <a:latin typeface="Times New Roman" pitchFamily="18" charset="0"/>
                <a:cs typeface="Times New Roman" pitchFamily="18" charset="0"/>
              </a:rPr>
              <a:t> </a:t>
            </a:r>
          </a:p>
          <a:p>
            <a:pPr algn="just" eaLnBrk="1" hangingPunct="1">
              <a:lnSpc>
                <a:spcPct val="200000"/>
              </a:lnSpc>
              <a:spcBef>
                <a:spcPts val="0"/>
              </a:spcBef>
              <a:buFontTx/>
              <a:buChar char="•"/>
              <a:defRPr/>
            </a:pPr>
            <a:r>
              <a:rPr lang="en-US" altLang="en-US" dirty="0">
                <a:latin typeface="Times New Roman" pitchFamily="18" charset="0"/>
                <a:cs typeface="Times New Roman" pitchFamily="18" charset="0"/>
              </a:rPr>
              <a:t>Investigators are advised to keep a carbon copy of each page of their notes in a different file in case the original is lost.  This practice will help in saving much time and money that went into the completed project.</a:t>
            </a:r>
          </a:p>
          <a:p>
            <a:pPr marL="0" indent="0">
              <a:buFont typeface="Wingdings" panose="05000000000000000000" pitchFamily="2" charset="2"/>
              <a:buNone/>
              <a:defRPr/>
            </a:pPr>
            <a:endParaRPr lang="en-US" dirty="0"/>
          </a:p>
        </p:txBody>
      </p:sp>
      <p:sp>
        <p:nvSpPr>
          <p:cNvPr id="31748" name="Date Placeholder 3">
            <a:extLst>
              <a:ext uri="{FF2B5EF4-FFF2-40B4-BE49-F238E27FC236}">
                <a16:creationId xmlns:a16="http://schemas.microsoft.com/office/drawing/2014/main" id="{4B984A2F-0DB3-427B-B4AA-353F1ED379BF}"/>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7264E538-C93D-438F-8BEF-F5A341D8326A}"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31749" name="Slide Number Placeholder 4">
            <a:extLst>
              <a:ext uri="{FF2B5EF4-FFF2-40B4-BE49-F238E27FC236}">
                <a16:creationId xmlns:a16="http://schemas.microsoft.com/office/drawing/2014/main" id="{34EE68DC-6C48-4813-9876-9D2AC3851B8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298CEAB8-FD61-497F-8787-C46167C15A05}" type="slidenum">
              <a:rPr lang="en-US" altLang="en-US" sz="1400">
                <a:solidFill>
                  <a:srgbClr val="FFFFFF"/>
                </a:solidFill>
                <a:latin typeface="Arial" panose="020B0604020202020204" pitchFamily="34" charset="0"/>
              </a:rPr>
              <a:pPr>
                <a:spcBef>
                  <a:spcPct val="0"/>
                </a:spcBef>
                <a:buClrTx/>
                <a:buSzTx/>
                <a:buFontTx/>
                <a:buNone/>
              </a:pPr>
              <a:t>22</a:t>
            </a:fld>
            <a:endParaRPr lang="en-US" altLang="en-US" sz="1400">
              <a:solidFill>
                <a:srgbClr val="FFFFFF"/>
              </a:solidFill>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1C38F-8F8C-40B6-9F84-F54CAFFE3B64}"/>
              </a:ext>
            </a:extLst>
          </p:cNvPr>
          <p:cNvSpPr>
            <a:spLocks noGrp="1"/>
          </p:cNvSpPr>
          <p:nvPr>
            <p:ph type="title"/>
          </p:nvPr>
        </p:nvSpPr>
        <p:spPr>
          <a:xfrm>
            <a:off x="457200" y="0"/>
            <a:ext cx="7467600" cy="609600"/>
          </a:xfrm>
        </p:spPr>
        <p:txBody>
          <a:bodyPr/>
          <a:lstStyle/>
          <a:p>
            <a:pPr algn="ctr">
              <a:defRPr/>
            </a:pPr>
            <a:r>
              <a:rPr lang="en-US" altLang="en-US" b="1" dirty="0">
                <a:latin typeface="Times New Roman" pitchFamily="18" charset="0"/>
                <a:cs typeface="Times New Roman" pitchFamily="18" charset="0"/>
              </a:rPr>
              <a:t>Reporting an Experiment</a:t>
            </a:r>
            <a:endParaRPr lang="en-US" dirty="0">
              <a:latin typeface="Times New Roman" pitchFamily="18" charset="0"/>
              <a:cs typeface="Times New Roman" pitchFamily="18" charset="0"/>
            </a:endParaRPr>
          </a:p>
        </p:txBody>
      </p:sp>
      <p:sp>
        <p:nvSpPr>
          <p:cNvPr id="32771" name="Content Placeholder 2">
            <a:extLst>
              <a:ext uri="{FF2B5EF4-FFF2-40B4-BE49-F238E27FC236}">
                <a16:creationId xmlns:a16="http://schemas.microsoft.com/office/drawing/2014/main" id="{90F4F6B7-2DF5-4ED3-947A-127E93E0E028}"/>
              </a:ext>
            </a:extLst>
          </p:cNvPr>
          <p:cNvSpPr>
            <a:spLocks noGrp="1"/>
          </p:cNvSpPr>
          <p:nvPr>
            <p:ph sz="quarter" idx="1"/>
          </p:nvPr>
        </p:nvSpPr>
        <p:spPr>
          <a:xfrm>
            <a:off x="304800" y="685800"/>
            <a:ext cx="7696200" cy="5788025"/>
          </a:xfrm>
        </p:spPr>
        <p:txBody>
          <a:bodyPr/>
          <a:lstStyle/>
          <a:p>
            <a:pPr algn="just" eaLnBrk="1" hangingPunct="1">
              <a:lnSpc>
                <a:spcPct val="150000"/>
              </a:lnSpc>
              <a:spcBef>
                <a:spcPct val="0"/>
              </a:spcBef>
            </a:pPr>
            <a:r>
              <a:rPr lang="en-US" altLang="en-US">
                <a:latin typeface="Times New Roman" panose="02020603050405020304" pitchFamily="18" charset="0"/>
                <a:cs typeface="Times New Roman" panose="02020603050405020304" pitchFamily="18" charset="0"/>
              </a:rPr>
              <a:t>An experiment can be reported using the following headings: Introduction, Materials and Methods, Results, Discussions and Conclusions and List of References.  </a:t>
            </a:r>
          </a:p>
          <a:p>
            <a:pPr algn="just" eaLnBrk="1" hangingPunct="1">
              <a:lnSpc>
                <a:spcPct val="150000"/>
              </a:lnSpc>
              <a:spcBef>
                <a:spcPct val="0"/>
              </a:spcBef>
            </a:pPr>
            <a:r>
              <a:rPr lang="en-US" altLang="en-US">
                <a:latin typeface="Times New Roman" panose="02020603050405020304" pitchFamily="18" charset="0"/>
                <a:cs typeface="Times New Roman" panose="02020603050405020304" pitchFamily="18" charset="0"/>
              </a:rPr>
              <a:t>If other headings are provided by your supervisor as more appropriate, they should be used. (see flow chart – 2). </a:t>
            </a:r>
          </a:p>
          <a:p>
            <a:endParaRPr lang="en-US" altLang="en-US"/>
          </a:p>
        </p:txBody>
      </p:sp>
      <p:sp>
        <p:nvSpPr>
          <p:cNvPr id="32772" name="Date Placeholder 3">
            <a:extLst>
              <a:ext uri="{FF2B5EF4-FFF2-40B4-BE49-F238E27FC236}">
                <a16:creationId xmlns:a16="http://schemas.microsoft.com/office/drawing/2014/main" id="{FC40963E-A1EF-4AA9-9792-EFA4CE79DF9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D69A2AC9-2FF8-4E23-B05E-7BB1B79FB7C7}"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32773" name="Slide Number Placeholder 4">
            <a:extLst>
              <a:ext uri="{FF2B5EF4-FFF2-40B4-BE49-F238E27FC236}">
                <a16:creationId xmlns:a16="http://schemas.microsoft.com/office/drawing/2014/main" id="{FA8DBAA8-B7E6-4431-8DFD-E840493E3F0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2F34EB8D-3862-4AB8-BC25-FE80067E3ECC}" type="slidenum">
              <a:rPr lang="en-US" altLang="en-US" sz="1400">
                <a:solidFill>
                  <a:srgbClr val="FFFFFF"/>
                </a:solidFill>
                <a:latin typeface="Arial" panose="020B0604020202020204" pitchFamily="34" charset="0"/>
              </a:rPr>
              <a:pPr>
                <a:spcBef>
                  <a:spcPct val="0"/>
                </a:spcBef>
                <a:buClrTx/>
                <a:buSzTx/>
                <a:buFontTx/>
                <a:buNone/>
              </a:pPr>
              <a:t>23</a:t>
            </a:fld>
            <a:endParaRPr lang="en-US" altLang="en-US" sz="1400">
              <a:solidFill>
                <a:srgbClr val="FFFFFF"/>
              </a:solidFill>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6C7A0-73D1-42E1-A84B-7D41B852F0CD}"/>
              </a:ext>
            </a:extLst>
          </p:cNvPr>
          <p:cNvSpPr>
            <a:spLocks noGrp="1"/>
          </p:cNvSpPr>
          <p:nvPr>
            <p:ph type="title"/>
          </p:nvPr>
        </p:nvSpPr>
        <p:spPr>
          <a:xfrm>
            <a:off x="228600" y="0"/>
            <a:ext cx="8382000" cy="381000"/>
          </a:xfrm>
        </p:spPr>
        <p:txBody>
          <a:bodyPr>
            <a:normAutofit fontScale="90000"/>
          </a:bodyPr>
          <a:lstStyle/>
          <a:p>
            <a:pPr algn="ctr">
              <a:defRPr/>
            </a:pPr>
            <a:r>
              <a:rPr lang="en-US" altLang="en-US" sz="2800" b="1" dirty="0">
                <a:solidFill>
                  <a:schemeClr val="tx1"/>
                </a:solidFill>
                <a:latin typeface="Times New Roman" pitchFamily="18" charset="0"/>
                <a:cs typeface="Times New Roman" pitchFamily="18" charset="0"/>
              </a:rPr>
              <a:t>Flow Chart 2:   Summary of Experimental Reports</a:t>
            </a:r>
            <a:endParaRPr lang="en-US" dirty="0">
              <a:solidFill>
                <a:schemeClr val="tx1"/>
              </a:solidFill>
              <a:latin typeface="Times New Roman" pitchFamily="18" charset="0"/>
              <a:cs typeface="Times New Roman" pitchFamily="18" charset="0"/>
            </a:endParaRPr>
          </a:p>
        </p:txBody>
      </p:sp>
      <p:sp>
        <p:nvSpPr>
          <p:cNvPr id="33795" name="Content Placeholder 2">
            <a:extLst>
              <a:ext uri="{FF2B5EF4-FFF2-40B4-BE49-F238E27FC236}">
                <a16:creationId xmlns:a16="http://schemas.microsoft.com/office/drawing/2014/main" id="{D72170B9-A9F4-4AB3-A0D6-C373255A1C6D}"/>
              </a:ext>
            </a:extLst>
          </p:cNvPr>
          <p:cNvSpPr>
            <a:spLocks noGrp="1"/>
          </p:cNvSpPr>
          <p:nvPr>
            <p:ph sz="quarter" idx="1"/>
          </p:nvPr>
        </p:nvSpPr>
        <p:spPr>
          <a:xfrm>
            <a:off x="228600" y="914400"/>
            <a:ext cx="7924800" cy="5559425"/>
          </a:xfrm>
        </p:spPr>
        <p:txBody>
          <a:bodyPr/>
          <a:lstStyle/>
          <a:p>
            <a:pPr eaLnBrk="1" hangingPunct="1">
              <a:buFont typeface="Wingdings" panose="05000000000000000000" pitchFamily="2" charset="2"/>
              <a:buNone/>
            </a:pPr>
            <a:endParaRPr lang="en-US" altLang="en-US"/>
          </a:p>
          <a:p>
            <a:pPr eaLnBrk="1" hangingPunct="1">
              <a:buFont typeface="Wingdings" panose="05000000000000000000" pitchFamily="2" charset="2"/>
              <a:buNone/>
            </a:pPr>
            <a:endParaRPr lang="en-US" altLang="en-US"/>
          </a:p>
          <a:p>
            <a:pPr eaLnBrk="1" hangingPunct="1">
              <a:buFont typeface="Wingdings" panose="05000000000000000000" pitchFamily="2" charset="2"/>
              <a:buNone/>
            </a:pPr>
            <a:endParaRPr lang="en-US" altLang="en-US"/>
          </a:p>
          <a:p>
            <a:pPr eaLnBrk="1" hangingPunct="1">
              <a:buFont typeface="Wingdings" panose="05000000000000000000" pitchFamily="2" charset="2"/>
              <a:buNone/>
            </a:pPr>
            <a:endParaRPr lang="en-US" altLang="en-US"/>
          </a:p>
          <a:p>
            <a:pPr eaLnBrk="1" hangingPunct="1">
              <a:buFont typeface="Wingdings" panose="05000000000000000000" pitchFamily="2" charset="2"/>
              <a:buNone/>
            </a:pPr>
            <a:endParaRPr lang="en-US" altLang="en-US"/>
          </a:p>
          <a:p>
            <a:pPr eaLnBrk="1" hangingPunct="1">
              <a:buFont typeface="Wingdings" panose="05000000000000000000" pitchFamily="2" charset="2"/>
              <a:buNone/>
            </a:pPr>
            <a:endParaRPr lang="en-US" altLang="en-US"/>
          </a:p>
          <a:p>
            <a:endParaRPr lang="en-US" altLang="en-US"/>
          </a:p>
        </p:txBody>
      </p:sp>
      <p:sp>
        <p:nvSpPr>
          <p:cNvPr id="33796" name="Date Placeholder 3">
            <a:extLst>
              <a:ext uri="{FF2B5EF4-FFF2-40B4-BE49-F238E27FC236}">
                <a16:creationId xmlns:a16="http://schemas.microsoft.com/office/drawing/2014/main" id="{08F1B333-5336-422E-8A1E-E97703B9DE6F}"/>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E18F08C5-16F5-46E8-9C80-C2002E9E6FAA}"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33797" name="Slide Number Placeholder 4">
            <a:extLst>
              <a:ext uri="{FF2B5EF4-FFF2-40B4-BE49-F238E27FC236}">
                <a16:creationId xmlns:a16="http://schemas.microsoft.com/office/drawing/2014/main" id="{41E7E4DF-F6E5-4B89-8928-8E18A143D20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BE2D7F3E-0143-4A4B-AF0B-BDABACB4B448}" type="slidenum">
              <a:rPr lang="en-US" altLang="en-US" sz="1400">
                <a:solidFill>
                  <a:srgbClr val="FFFFFF"/>
                </a:solidFill>
                <a:latin typeface="Arial" panose="020B0604020202020204" pitchFamily="34" charset="0"/>
              </a:rPr>
              <a:pPr>
                <a:spcBef>
                  <a:spcPct val="0"/>
                </a:spcBef>
                <a:buClrTx/>
                <a:buSzTx/>
                <a:buFontTx/>
                <a:buNone/>
              </a:pPr>
              <a:t>24</a:t>
            </a:fld>
            <a:endParaRPr lang="en-US" altLang="en-US" sz="1400">
              <a:solidFill>
                <a:srgbClr val="FFFFFF"/>
              </a:solidFill>
              <a:latin typeface="Arial" panose="020B0604020202020204" pitchFamily="34" charset="0"/>
            </a:endParaRPr>
          </a:p>
        </p:txBody>
      </p:sp>
      <p:pic>
        <p:nvPicPr>
          <p:cNvPr id="33798" name="Picture 6">
            <a:extLst>
              <a:ext uri="{FF2B5EF4-FFF2-40B4-BE49-F238E27FC236}">
                <a16:creationId xmlns:a16="http://schemas.microsoft.com/office/drawing/2014/main" id="{150CA9E0-C189-4792-AAEF-C891AF641A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0"/>
            <a:ext cx="7542213"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5FD1E-37C3-4B1D-B46F-8790B065C883}"/>
              </a:ext>
            </a:extLst>
          </p:cNvPr>
          <p:cNvSpPr>
            <a:spLocks noGrp="1"/>
          </p:cNvSpPr>
          <p:nvPr>
            <p:ph type="title"/>
          </p:nvPr>
        </p:nvSpPr>
        <p:spPr>
          <a:xfrm>
            <a:off x="0" y="0"/>
            <a:ext cx="8915400" cy="914400"/>
          </a:xfrm>
        </p:spPr>
        <p:txBody>
          <a:bodyPr>
            <a:normAutofit fontScale="90000"/>
          </a:bodyPr>
          <a:lstStyle/>
          <a:p>
            <a:pPr>
              <a:defRPr/>
            </a:pPr>
            <a:r>
              <a:rPr lang="en-US" altLang="en-US" sz="3200" b="1" dirty="0">
                <a:solidFill>
                  <a:schemeClr val="tx1"/>
                </a:solidFill>
                <a:latin typeface="Times New Roman" pitchFamily="18" charset="0"/>
                <a:cs typeface="Times New Roman" pitchFamily="18" charset="0"/>
              </a:rPr>
              <a:t>Flow Chart 2:   Summary of Experimental Reports CONT’D</a:t>
            </a:r>
            <a:endParaRPr lang="en-US" dirty="0"/>
          </a:p>
        </p:txBody>
      </p:sp>
      <p:sp>
        <p:nvSpPr>
          <p:cNvPr id="34819" name="Date Placeholder 3">
            <a:extLst>
              <a:ext uri="{FF2B5EF4-FFF2-40B4-BE49-F238E27FC236}">
                <a16:creationId xmlns:a16="http://schemas.microsoft.com/office/drawing/2014/main" id="{03AD3388-1686-4B5D-91A5-FB97083CF41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3E2BADE4-41DA-47E2-BD97-957E0F5DE106}"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34820" name="Slide Number Placeholder 4">
            <a:extLst>
              <a:ext uri="{FF2B5EF4-FFF2-40B4-BE49-F238E27FC236}">
                <a16:creationId xmlns:a16="http://schemas.microsoft.com/office/drawing/2014/main" id="{9F32A514-1411-4DB7-80B6-24877F95853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31DB0CF2-18B7-4F0E-AD30-C3CDA21B5144}" type="slidenum">
              <a:rPr lang="en-US" altLang="en-US" sz="1400">
                <a:solidFill>
                  <a:srgbClr val="FFFFFF"/>
                </a:solidFill>
                <a:latin typeface="Arial" panose="020B0604020202020204" pitchFamily="34" charset="0"/>
              </a:rPr>
              <a:pPr>
                <a:spcBef>
                  <a:spcPct val="0"/>
                </a:spcBef>
                <a:buClrTx/>
                <a:buSzTx/>
                <a:buFontTx/>
                <a:buNone/>
              </a:pPr>
              <a:t>25</a:t>
            </a:fld>
            <a:endParaRPr lang="en-US" altLang="en-US" sz="1400">
              <a:solidFill>
                <a:srgbClr val="FFFFFF"/>
              </a:solidFill>
              <a:latin typeface="Arial" panose="020B0604020202020204" pitchFamily="34" charset="0"/>
            </a:endParaRPr>
          </a:p>
        </p:txBody>
      </p:sp>
      <p:pic>
        <p:nvPicPr>
          <p:cNvPr id="34821" name="Picture 6">
            <a:extLst>
              <a:ext uri="{FF2B5EF4-FFF2-40B4-BE49-F238E27FC236}">
                <a16:creationId xmlns:a16="http://schemas.microsoft.com/office/drawing/2014/main" id="{B66AA117-3166-421E-8AD5-7246A16FCEF7}"/>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195388" y="1143000"/>
            <a:ext cx="7415212" cy="4572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5D2AF-D7F1-465A-8E32-54DFD28D3BF4}"/>
              </a:ext>
            </a:extLst>
          </p:cNvPr>
          <p:cNvSpPr>
            <a:spLocks noGrp="1"/>
          </p:cNvSpPr>
          <p:nvPr>
            <p:ph type="title"/>
          </p:nvPr>
        </p:nvSpPr>
        <p:spPr>
          <a:xfrm>
            <a:off x="0" y="0"/>
            <a:ext cx="8458200" cy="533400"/>
          </a:xfrm>
        </p:spPr>
        <p:txBody>
          <a:bodyPr>
            <a:normAutofit fontScale="90000"/>
          </a:bodyPr>
          <a:lstStyle/>
          <a:p>
            <a:pPr algn="ctr">
              <a:defRPr/>
            </a:pPr>
            <a:r>
              <a:rPr lang="en-US" sz="2800" b="1" dirty="0">
                <a:solidFill>
                  <a:schemeClr val="tx1"/>
                </a:solidFill>
                <a:latin typeface="Times New Roman" pitchFamily="18" charset="0"/>
                <a:cs typeface="Times New Roman" pitchFamily="18" charset="0"/>
              </a:rPr>
              <a:t>2.  TECHNICAL TERMS, WORDS &amp; ABBREVIATIONS</a:t>
            </a:r>
            <a:endParaRPr lang="en-US" dirty="0">
              <a:solidFill>
                <a:schemeClr val="tx1"/>
              </a:solidFill>
              <a:latin typeface="Times New Roman" pitchFamily="18" charset="0"/>
              <a:cs typeface="Times New Roman" pitchFamily="18" charset="0"/>
            </a:endParaRPr>
          </a:p>
        </p:txBody>
      </p:sp>
      <p:sp>
        <p:nvSpPr>
          <p:cNvPr id="35843" name="Content Placeholder 2">
            <a:extLst>
              <a:ext uri="{FF2B5EF4-FFF2-40B4-BE49-F238E27FC236}">
                <a16:creationId xmlns:a16="http://schemas.microsoft.com/office/drawing/2014/main" id="{6157496C-1588-4202-BDDA-720B8D31612F}"/>
              </a:ext>
            </a:extLst>
          </p:cNvPr>
          <p:cNvSpPr>
            <a:spLocks noGrp="1"/>
          </p:cNvSpPr>
          <p:nvPr>
            <p:ph sz="quarter" idx="1"/>
          </p:nvPr>
        </p:nvSpPr>
        <p:spPr>
          <a:xfrm>
            <a:off x="457200" y="685800"/>
            <a:ext cx="7696200" cy="6172200"/>
          </a:xfrm>
        </p:spPr>
        <p:txBody>
          <a:bodyPr/>
          <a:lstStyle/>
          <a:p>
            <a:pPr algn="just" eaLnBrk="1" hangingPunct="1">
              <a:lnSpc>
                <a:spcPct val="150000"/>
              </a:lnSpc>
              <a:spcBef>
                <a:spcPct val="0"/>
              </a:spcBef>
              <a:buFont typeface="Wingdings" panose="05000000000000000000" pitchFamily="2" charset="2"/>
              <a:buChar char="Ø"/>
            </a:pPr>
            <a:r>
              <a:rPr lang="en-US" altLang="en-US">
                <a:latin typeface="Times New Roman" panose="02020603050405020304" pitchFamily="18" charset="0"/>
                <a:cs typeface="Times New Roman" panose="02020603050405020304" pitchFamily="18" charset="0"/>
              </a:rPr>
              <a:t>Highlight</a:t>
            </a:r>
          </a:p>
          <a:p>
            <a:pPr algn="just" eaLnBrk="1" hangingPunct="1">
              <a:lnSpc>
                <a:spcPct val="150000"/>
              </a:lnSpc>
              <a:spcBef>
                <a:spcPct val="0"/>
              </a:spcBef>
            </a:pPr>
            <a:r>
              <a:rPr lang="en-US" altLang="en-US">
                <a:latin typeface="Times New Roman" panose="02020603050405020304" pitchFamily="18" charset="0"/>
                <a:cs typeface="Times New Roman" panose="02020603050405020304" pitchFamily="18" charset="0"/>
              </a:rPr>
              <a:t>One of the delights of English Language is its rich vocabulary.  </a:t>
            </a:r>
          </a:p>
          <a:p>
            <a:pPr algn="just" eaLnBrk="1" hangingPunct="1">
              <a:lnSpc>
                <a:spcPct val="150000"/>
              </a:lnSpc>
              <a:spcBef>
                <a:spcPct val="0"/>
              </a:spcBef>
            </a:pPr>
            <a:r>
              <a:rPr lang="en-US" altLang="en-US">
                <a:latin typeface="Times New Roman" panose="02020603050405020304" pitchFamily="18" charset="0"/>
                <a:cs typeface="Times New Roman" panose="02020603050405020304" pitchFamily="18" charset="0"/>
              </a:rPr>
              <a:t>No two words have quite the same meaning, and the choice of one word when some other words make more sense will not help the reader.  </a:t>
            </a:r>
          </a:p>
          <a:p>
            <a:pPr algn="just" eaLnBrk="1" hangingPunct="1">
              <a:lnSpc>
                <a:spcPct val="150000"/>
              </a:lnSpc>
              <a:spcBef>
                <a:spcPct val="0"/>
              </a:spcBef>
            </a:pPr>
            <a:r>
              <a:rPr lang="en-US" altLang="en-US">
                <a:latin typeface="Times New Roman" panose="02020603050405020304" pitchFamily="18" charset="0"/>
                <a:cs typeface="Times New Roman" panose="02020603050405020304" pitchFamily="18" charset="0"/>
              </a:rPr>
              <a:t>If you wish to be widely understood, try to express your thoughts in simply constructed sentences.</a:t>
            </a:r>
          </a:p>
          <a:p>
            <a:pPr algn="just" eaLnBrk="1" hangingPunct="1">
              <a:lnSpc>
                <a:spcPct val="150000"/>
              </a:lnSpc>
              <a:spcBef>
                <a:spcPct val="0"/>
              </a:spcBef>
            </a:pPr>
            <a:r>
              <a:rPr lang="en-US" altLang="en-US" b="1">
                <a:latin typeface="Times New Roman" panose="02020603050405020304" pitchFamily="18" charset="0"/>
                <a:cs typeface="Times New Roman" panose="02020603050405020304" pitchFamily="18" charset="0"/>
              </a:rPr>
              <a:t>A word of caution:</a:t>
            </a:r>
            <a:r>
              <a:rPr lang="en-US" altLang="en-US">
                <a:latin typeface="Times New Roman" panose="02020603050405020304" pitchFamily="18" charset="0"/>
                <a:cs typeface="Times New Roman" panose="02020603050405020304" pitchFamily="18" charset="0"/>
              </a:rPr>
              <a:t> Scholarly writing must not be hard reading, also pompous style should not demonstrate to the world that the writers of such articles are educated.</a:t>
            </a:r>
          </a:p>
          <a:p>
            <a:pPr algn="just" eaLnBrk="1" hangingPunct="1">
              <a:lnSpc>
                <a:spcPct val="150000"/>
              </a:lnSpc>
              <a:spcBef>
                <a:spcPct val="0"/>
              </a:spcBef>
            </a:pPr>
            <a:endParaRPr lang="en-US" altLang="en-US"/>
          </a:p>
        </p:txBody>
      </p:sp>
      <p:sp>
        <p:nvSpPr>
          <p:cNvPr id="35844" name="Date Placeholder 3">
            <a:extLst>
              <a:ext uri="{FF2B5EF4-FFF2-40B4-BE49-F238E27FC236}">
                <a16:creationId xmlns:a16="http://schemas.microsoft.com/office/drawing/2014/main" id="{416657B7-C5F0-41D0-8F9C-6FA877D08413}"/>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3D6876C6-AE32-4CD0-B8A2-A70A18E66C01}"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35845" name="Slide Number Placeholder 4">
            <a:extLst>
              <a:ext uri="{FF2B5EF4-FFF2-40B4-BE49-F238E27FC236}">
                <a16:creationId xmlns:a16="http://schemas.microsoft.com/office/drawing/2014/main" id="{C74ABD42-5F00-4290-8D6F-5C29FF4DEC3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297FFC17-0E8F-4C46-9D60-062FEC8ACC71}" type="slidenum">
              <a:rPr lang="en-US" altLang="en-US" sz="1400">
                <a:solidFill>
                  <a:srgbClr val="FFFFFF"/>
                </a:solidFill>
                <a:latin typeface="Arial" panose="020B0604020202020204" pitchFamily="34" charset="0"/>
              </a:rPr>
              <a:pPr>
                <a:spcBef>
                  <a:spcPct val="0"/>
                </a:spcBef>
                <a:buClrTx/>
                <a:buSzTx/>
                <a:buFontTx/>
                <a:buNone/>
              </a:pPr>
              <a:t>26</a:t>
            </a:fld>
            <a:endParaRPr lang="en-US" altLang="en-US" sz="1400">
              <a:solidFill>
                <a:srgbClr val="FFFFFF"/>
              </a:solidFill>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D03E0-6809-4993-A431-F8E3672F3BCA}"/>
              </a:ext>
            </a:extLst>
          </p:cNvPr>
          <p:cNvSpPr>
            <a:spLocks noGrp="1"/>
          </p:cNvSpPr>
          <p:nvPr>
            <p:ph type="title"/>
          </p:nvPr>
        </p:nvSpPr>
        <p:spPr>
          <a:xfrm>
            <a:off x="457200" y="0"/>
            <a:ext cx="7467600" cy="609600"/>
          </a:xfrm>
        </p:spPr>
        <p:txBody>
          <a:bodyPr/>
          <a:lstStyle/>
          <a:p>
            <a:pPr algn="ctr">
              <a:defRPr/>
            </a:pPr>
            <a:r>
              <a:rPr lang="en-US" altLang="en-US" dirty="0">
                <a:solidFill>
                  <a:schemeClr val="tx1"/>
                </a:solidFill>
                <a:latin typeface="Times New Roman" pitchFamily="18" charset="0"/>
                <a:cs typeface="Times New Roman" pitchFamily="18" charset="0"/>
              </a:rPr>
              <a:t>2.1  Technical Terms</a:t>
            </a:r>
            <a:endParaRPr lang="en-US" dirty="0">
              <a:solidFill>
                <a:schemeClr val="tx1"/>
              </a:solidFill>
              <a:latin typeface="Times New Roman" pitchFamily="18" charset="0"/>
              <a:cs typeface="Times New Roman" pitchFamily="18" charset="0"/>
            </a:endParaRPr>
          </a:p>
        </p:txBody>
      </p:sp>
      <p:sp>
        <p:nvSpPr>
          <p:cNvPr id="36867" name="Content Placeholder 2">
            <a:extLst>
              <a:ext uri="{FF2B5EF4-FFF2-40B4-BE49-F238E27FC236}">
                <a16:creationId xmlns:a16="http://schemas.microsoft.com/office/drawing/2014/main" id="{EBF648EE-D928-432E-878F-89B34D51C7AE}"/>
              </a:ext>
            </a:extLst>
          </p:cNvPr>
          <p:cNvSpPr>
            <a:spLocks noGrp="1"/>
          </p:cNvSpPr>
          <p:nvPr>
            <p:ph sz="quarter" idx="1"/>
          </p:nvPr>
        </p:nvSpPr>
        <p:spPr>
          <a:xfrm>
            <a:off x="228600" y="762000"/>
            <a:ext cx="8001000" cy="5711825"/>
          </a:xfrm>
        </p:spPr>
        <p:txBody>
          <a:bodyPr/>
          <a:lstStyle/>
          <a:p>
            <a:pPr algn="just" eaLnBrk="1" hangingPunct="1">
              <a:lnSpc>
                <a:spcPct val="150000"/>
              </a:lnSpc>
              <a:spcBef>
                <a:spcPct val="0"/>
              </a:spcBef>
              <a:buFont typeface="Wingdings" panose="05000000000000000000" pitchFamily="2" charset="2"/>
              <a:buChar char="Ø"/>
            </a:pPr>
            <a:r>
              <a:rPr lang="en-US" altLang="en-US">
                <a:latin typeface="Times New Roman" panose="02020603050405020304" pitchFamily="18" charset="0"/>
                <a:cs typeface="Times New Roman" panose="02020603050405020304" pitchFamily="18" charset="0"/>
              </a:rPr>
              <a:t>Technical terms are words that have a precise meaning in the language of science but they have additional meaning in common English usage (for example: allergy, neurotic, etc.).</a:t>
            </a:r>
          </a:p>
          <a:p>
            <a:pPr algn="just" eaLnBrk="1" hangingPunct="1">
              <a:lnSpc>
                <a:spcPct val="150000"/>
              </a:lnSpc>
              <a:spcBef>
                <a:spcPct val="0"/>
              </a:spcBef>
              <a:buFont typeface="Wingdings" panose="05000000000000000000" pitchFamily="2" charset="2"/>
              <a:buChar char="Ø"/>
            </a:pPr>
            <a:r>
              <a:rPr lang="en-US" altLang="en-US">
                <a:latin typeface="Times New Roman" panose="02020603050405020304" pitchFamily="18" charset="0"/>
                <a:cs typeface="Times New Roman" panose="02020603050405020304" pitchFamily="18" charset="0"/>
              </a:rPr>
              <a:t>The word “jargon” is commonly used in place of technical terms to describe specialist language that is only understood by a narrow circle of readers.</a:t>
            </a:r>
          </a:p>
          <a:p>
            <a:pPr algn="just" eaLnBrk="1" hangingPunct="1">
              <a:lnSpc>
                <a:spcPct val="150000"/>
              </a:lnSpc>
              <a:spcBef>
                <a:spcPct val="0"/>
              </a:spcBef>
              <a:buFont typeface="Wingdings" panose="05000000000000000000" pitchFamily="2" charset="2"/>
              <a:buChar char="Ø"/>
            </a:pPr>
            <a:r>
              <a:rPr lang="en-US" altLang="en-US">
                <a:latin typeface="Times New Roman" panose="02020603050405020304" pitchFamily="18" charset="0"/>
                <a:cs typeface="Times New Roman" panose="02020603050405020304" pitchFamily="18" charset="0"/>
              </a:rPr>
              <a:t>Technical terms are legitimate, if the user is only communicating with the reader who is in the same field and therefore familiar with the terms.</a:t>
            </a:r>
          </a:p>
          <a:p>
            <a:pPr algn="just" eaLnBrk="1" hangingPunct="1">
              <a:lnSpc>
                <a:spcPct val="150000"/>
              </a:lnSpc>
              <a:spcBef>
                <a:spcPct val="0"/>
              </a:spcBef>
              <a:buFont typeface="Wingdings" panose="05000000000000000000" pitchFamily="2" charset="2"/>
              <a:buChar char="Ø"/>
            </a:pPr>
            <a:r>
              <a:rPr lang="en-US" altLang="en-US">
                <a:latin typeface="Times New Roman" panose="02020603050405020304" pitchFamily="18" charset="0"/>
                <a:cs typeface="Times New Roman" panose="02020603050405020304" pitchFamily="18" charset="0"/>
              </a:rPr>
              <a:t>It is the specialist’s own type of shorthand.</a:t>
            </a:r>
          </a:p>
          <a:p>
            <a:pPr algn="just" eaLnBrk="1" hangingPunct="1">
              <a:lnSpc>
                <a:spcPct val="150000"/>
              </a:lnSpc>
              <a:spcBef>
                <a:spcPct val="0"/>
              </a:spcBef>
              <a:buFont typeface="Wingdings" panose="05000000000000000000" pitchFamily="2" charset="2"/>
              <a:buChar char="Ø"/>
            </a:pPr>
            <a:endParaRPr lang="en-US" altLang="en-US">
              <a:latin typeface="Times New Roman" panose="02020603050405020304" pitchFamily="18" charset="0"/>
              <a:cs typeface="Times New Roman" panose="02020603050405020304" pitchFamily="18" charset="0"/>
            </a:endParaRPr>
          </a:p>
        </p:txBody>
      </p:sp>
      <p:sp>
        <p:nvSpPr>
          <p:cNvPr id="36868" name="Date Placeholder 3">
            <a:extLst>
              <a:ext uri="{FF2B5EF4-FFF2-40B4-BE49-F238E27FC236}">
                <a16:creationId xmlns:a16="http://schemas.microsoft.com/office/drawing/2014/main" id="{9F8C4A09-BDFB-4F75-98F5-7B06F85D6A0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BB45D678-DA57-4692-B70B-BA3548A25B35}"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36869" name="Slide Number Placeholder 4">
            <a:extLst>
              <a:ext uri="{FF2B5EF4-FFF2-40B4-BE49-F238E27FC236}">
                <a16:creationId xmlns:a16="http://schemas.microsoft.com/office/drawing/2014/main" id="{E7DE18BF-3F24-4D80-A30A-8E2228FC8D8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B5A99AAD-B6C1-4126-9B7B-91FA1B502C37}" type="slidenum">
              <a:rPr lang="en-US" altLang="en-US" sz="1400">
                <a:solidFill>
                  <a:srgbClr val="FFFFFF"/>
                </a:solidFill>
                <a:latin typeface="Arial" panose="020B0604020202020204" pitchFamily="34" charset="0"/>
              </a:rPr>
              <a:pPr>
                <a:spcBef>
                  <a:spcPct val="0"/>
                </a:spcBef>
                <a:buClrTx/>
                <a:buSzTx/>
                <a:buFontTx/>
                <a:buNone/>
              </a:pPr>
              <a:t>27</a:t>
            </a:fld>
            <a:endParaRPr lang="en-US" altLang="en-US" sz="1400">
              <a:solidFill>
                <a:srgbClr val="FFFFFF"/>
              </a:solidFill>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08DFA-5093-4151-A154-7E899226DB19}"/>
              </a:ext>
            </a:extLst>
          </p:cNvPr>
          <p:cNvSpPr>
            <a:spLocks noGrp="1"/>
          </p:cNvSpPr>
          <p:nvPr>
            <p:ph type="title"/>
          </p:nvPr>
        </p:nvSpPr>
        <p:spPr>
          <a:xfrm>
            <a:off x="457200" y="0"/>
            <a:ext cx="7467600" cy="533400"/>
          </a:xfrm>
        </p:spPr>
        <p:txBody>
          <a:bodyPr>
            <a:normAutofit fontScale="90000"/>
          </a:bodyPr>
          <a:lstStyle/>
          <a:p>
            <a:pPr algn="ctr">
              <a:defRPr/>
            </a:pPr>
            <a:r>
              <a:rPr lang="en-US" altLang="en-US" dirty="0">
                <a:solidFill>
                  <a:schemeClr val="tx1"/>
                </a:solidFill>
                <a:latin typeface="Times New Roman" pitchFamily="18" charset="0"/>
                <a:cs typeface="Times New Roman" pitchFamily="18" charset="0"/>
              </a:rPr>
              <a:t>Technical Terms CONT’D</a:t>
            </a:r>
            <a:endParaRPr lang="en-US" dirty="0"/>
          </a:p>
        </p:txBody>
      </p:sp>
      <p:sp>
        <p:nvSpPr>
          <p:cNvPr id="37891" name="Content Placeholder 2">
            <a:extLst>
              <a:ext uri="{FF2B5EF4-FFF2-40B4-BE49-F238E27FC236}">
                <a16:creationId xmlns:a16="http://schemas.microsoft.com/office/drawing/2014/main" id="{A4085839-9FB9-4445-8981-2FDAC6C258B4}"/>
              </a:ext>
            </a:extLst>
          </p:cNvPr>
          <p:cNvSpPr>
            <a:spLocks noGrp="1"/>
          </p:cNvSpPr>
          <p:nvPr>
            <p:ph sz="quarter" idx="1"/>
          </p:nvPr>
        </p:nvSpPr>
        <p:spPr>
          <a:xfrm>
            <a:off x="228600" y="228600"/>
            <a:ext cx="7924800" cy="6629400"/>
          </a:xfrm>
        </p:spPr>
        <p:txBody>
          <a:bodyPr/>
          <a:lstStyle/>
          <a:p>
            <a:pPr algn="just" eaLnBrk="1" hangingPunct="1">
              <a:lnSpc>
                <a:spcPct val="150000"/>
              </a:lnSpc>
              <a:spcBef>
                <a:spcPct val="0"/>
              </a:spcBef>
              <a:buFont typeface="Wingdings" panose="05000000000000000000" pitchFamily="2" charset="2"/>
              <a:buChar char="Ø"/>
            </a:pPr>
            <a:r>
              <a:rPr lang="en-US" altLang="en-US">
                <a:latin typeface="Times New Roman" panose="02020603050405020304" pitchFamily="18" charset="0"/>
                <a:cs typeface="Times New Roman" panose="02020603050405020304" pitchFamily="18" charset="0"/>
              </a:rPr>
              <a:t>It’s use saves pages of elaboration which would be necessary if the user had to communicate to a wider audience (mixed audience).    </a:t>
            </a:r>
          </a:p>
          <a:p>
            <a:pPr algn="just" eaLnBrk="1" hangingPunct="1">
              <a:lnSpc>
                <a:spcPct val="150000"/>
              </a:lnSpc>
              <a:spcBef>
                <a:spcPct val="0"/>
              </a:spcBef>
              <a:buFont typeface="Wingdings" panose="05000000000000000000" pitchFamily="2" charset="2"/>
              <a:buChar char="Ø"/>
            </a:pPr>
            <a:r>
              <a:rPr lang="en-US" altLang="en-US">
                <a:latin typeface="Times New Roman" panose="02020603050405020304" pitchFamily="18" charset="0"/>
                <a:cs typeface="Times New Roman" panose="02020603050405020304" pitchFamily="18" charset="0"/>
              </a:rPr>
              <a:t>For any technical term to retain its value, scientists/engineers must use it correctly, that is, in the same way as other specialists. </a:t>
            </a:r>
          </a:p>
          <a:p>
            <a:pPr algn="just" eaLnBrk="1" hangingPunct="1">
              <a:lnSpc>
                <a:spcPct val="150000"/>
              </a:lnSpc>
              <a:spcBef>
                <a:spcPct val="0"/>
              </a:spcBef>
              <a:buFont typeface="Wingdings" panose="05000000000000000000" pitchFamily="2" charset="2"/>
              <a:buChar char="Ø"/>
            </a:pPr>
            <a:r>
              <a:rPr lang="en-US" altLang="en-US">
                <a:latin typeface="Times New Roman" panose="02020603050405020304" pitchFamily="18" charset="0"/>
                <a:cs typeface="Times New Roman" panose="02020603050405020304" pitchFamily="18" charset="0"/>
              </a:rPr>
              <a:t>If there is no internationally accepted definition, they should say whose definition they are following (and give this definition) or they should define the term to make clear their usage.  </a:t>
            </a:r>
          </a:p>
          <a:p>
            <a:pPr algn="just" eaLnBrk="1" hangingPunct="1">
              <a:lnSpc>
                <a:spcPct val="150000"/>
              </a:lnSpc>
              <a:spcBef>
                <a:spcPct val="0"/>
              </a:spcBef>
              <a:buFont typeface="Wingdings" panose="05000000000000000000" pitchFamily="2" charset="2"/>
              <a:buChar char="Ø"/>
            </a:pPr>
            <a:r>
              <a:rPr lang="en-US" altLang="en-US">
                <a:latin typeface="Times New Roman" panose="02020603050405020304" pitchFamily="18" charset="0"/>
                <a:cs typeface="Times New Roman" panose="02020603050405020304" pitchFamily="18" charset="0"/>
              </a:rPr>
              <a:t>The use of any technical term must also be consistent throughout the report.</a:t>
            </a:r>
          </a:p>
          <a:p>
            <a:pPr algn="just" eaLnBrk="1" hangingPunct="1">
              <a:lnSpc>
                <a:spcPct val="90000"/>
              </a:lnSpc>
              <a:buFont typeface="Wingdings" panose="05000000000000000000" pitchFamily="2" charset="2"/>
              <a:buChar char="Ø"/>
            </a:pPr>
            <a:endParaRPr lang="en-US" altLang="en-US" sz="2000">
              <a:latin typeface="Times New Roman" panose="02020603050405020304" pitchFamily="18" charset="0"/>
              <a:cs typeface="Times New Roman" panose="02020603050405020304" pitchFamily="18" charset="0"/>
            </a:endParaRPr>
          </a:p>
          <a:p>
            <a:endParaRPr lang="en-US" altLang="en-US"/>
          </a:p>
        </p:txBody>
      </p:sp>
      <p:sp>
        <p:nvSpPr>
          <p:cNvPr id="37892" name="Date Placeholder 3">
            <a:extLst>
              <a:ext uri="{FF2B5EF4-FFF2-40B4-BE49-F238E27FC236}">
                <a16:creationId xmlns:a16="http://schemas.microsoft.com/office/drawing/2014/main" id="{F4F3D95B-7625-48BD-B3A0-C9267D9064D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48BBD157-E4DA-4FD1-96E2-610B6A7D6C83}"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37893" name="Slide Number Placeholder 4">
            <a:extLst>
              <a:ext uri="{FF2B5EF4-FFF2-40B4-BE49-F238E27FC236}">
                <a16:creationId xmlns:a16="http://schemas.microsoft.com/office/drawing/2014/main" id="{6C0387D8-FCA9-42C0-848C-DA369E953CC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3899569E-157A-4B69-B4FD-401336647CC5}" type="slidenum">
              <a:rPr lang="en-US" altLang="en-US" sz="1400">
                <a:solidFill>
                  <a:srgbClr val="FFFFFF"/>
                </a:solidFill>
                <a:latin typeface="Arial" panose="020B0604020202020204" pitchFamily="34" charset="0"/>
              </a:rPr>
              <a:pPr>
                <a:spcBef>
                  <a:spcPct val="0"/>
                </a:spcBef>
                <a:buClrTx/>
                <a:buSzTx/>
                <a:buFontTx/>
                <a:buNone/>
              </a:pPr>
              <a:t>28</a:t>
            </a:fld>
            <a:endParaRPr lang="en-US" altLang="en-US" sz="1400">
              <a:solidFill>
                <a:srgbClr val="FFFFFF"/>
              </a:solidFill>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90F82-B849-4ED5-AC0B-7C677908FBFC}"/>
              </a:ext>
            </a:extLst>
          </p:cNvPr>
          <p:cNvSpPr>
            <a:spLocks noGrp="1"/>
          </p:cNvSpPr>
          <p:nvPr>
            <p:ph type="title"/>
          </p:nvPr>
        </p:nvSpPr>
        <p:spPr>
          <a:xfrm>
            <a:off x="457200" y="0"/>
            <a:ext cx="7467600" cy="685800"/>
          </a:xfrm>
        </p:spPr>
        <p:txBody>
          <a:bodyPr/>
          <a:lstStyle/>
          <a:p>
            <a:pPr algn="ctr">
              <a:defRPr/>
            </a:pPr>
            <a:r>
              <a:rPr lang="en-US" altLang="en-US" sz="3200" b="1" dirty="0">
                <a:latin typeface="Times New Roman" pitchFamily="18" charset="0"/>
                <a:cs typeface="Times New Roman" pitchFamily="18" charset="0"/>
              </a:rPr>
              <a:t>2.2  Use of Words and Vocabulary</a:t>
            </a:r>
            <a:endParaRPr lang="en-US" dirty="0"/>
          </a:p>
        </p:txBody>
      </p:sp>
      <p:sp>
        <p:nvSpPr>
          <p:cNvPr id="38915" name="Content Placeholder 2">
            <a:extLst>
              <a:ext uri="{FF2B5EF4-FFF2-40B4-BE49-F238E27FC236}">
                <a16:creationId xmlns:a16="http://schemas.microsoft.com/office/drawing/2014/main" id="{113C8411-F010-4E47-B9D7-AFC28C4BEE4C}"/>
              </a:ext>
            </a:extLst>
          </p:cNvPr>
          <p:cNvSpPr>
            <a:spLocks noGrp="1"/>
          </p:cNvSpPr>
          <p:nvPr>
            <p:ph sz="quarter" idx="1"/>
          </p:nvPr>
        </p:nvSpPr>
        <p:spPr>
          <a:xfrm>
            <a:off x="228600" y="685800"/>
            <a:ext cx="7924800" cy="5788025"/>
          </a:xfrm>
        </p:spPr>
        <p:txBody>
          <a:bodyPr/>
          <a:lstStyle/>
          <a:p>
            <a:pPr algn="just" eaLnBrk="1" hangingPunct="1">
              <a:lnSpc>
                <a:spcPct val="150000"/>
              </a:lnSpc>
              <a:spcBef>
                <a:spcPct val="0"/>
              </a:spcBef>
            </a:pPr>
            <a:r>
              <a:rPr lang="en-US" altLang="en-US">
                <a:latin typeface="Times New Roman" panose="02020603050405020304" pitchFamily="18" charset="0"/>
                <a:cs typeface="Times New Roman" panose="02020603050405020304" pitchFamily="18" charset="0"/>
              </a:rPr>
              <a:t>Effective communication is in part a direct function of the volume of vocabularies at ones command.  </a:t>
            </a:r>
          </a:p>
          <a:p>
            <a:pPr algn="just" eaLnBrk="1" hangingPunct="1">
              <a:lnSpc>
                <a:spcPct val="150000"/>
              </a:lnSpc>
              <a:spcBef>
                <a:spcPct val="0"/>
              </a:spcBef>
            </a:pPr>
            <a:r>
              <a:rPr lang="en-US" altLang="en-US">
                <a:latin typeface="Times New Roman" panose="02020603050405020304" pitchFamily="18" charset="0"/>
                <a:cs typeface="Times New Roman" panose="02020603050405020304" pitchFamily="18" charset="0"/>
              </a:rPr>
              <a:t>We are limited in our ability to think by the number of words at our disposal or command.  </a:t>
            </a:r>
          </a:p>
          <a:p>
            <a:pPr algn="just" eaLnBrk="1" hangingPunct="1">
              <a:lnSpc>
                <a:spcPct val="150000"/>
              </a:lnSpc>
              <a:spcBef>
                <a:spcPct val="0"/>
              </a:spcBef>
            </a:pPr>
            <a:r>
              <a:rPr lang="en-US" altLang="en-US">
                <a:latin typeface="Times New Roman" panose="02020603050405020304" pitchFamily="18" charset="0"/>
                <a:cs typeface="Times New Roman" panose="02020603050405020304" pitchFamily="18" charset="0"/>
              </a:rPr>
              <a:t>Simply put, if we have a large vocabulary and can construct effective sentences and paragraphs, we are better able to express ourselves.  </a:t>
            </a:r>
          </a:p>
          <a:p>
            <a:pPr algn="just" eaLnBrk="1" hangingPunct="1">
              <a:lnSpc>
                <a:spcPct val="150000"/>
              </a:lnSpc>
              <a:spcBef>
                <a:spcPct val="0"/>
              </a:spcBef>
            </a:pPr>
            <a:r>
              <a:rPr lang="en-US" altLang="en-US">
                <a:latin typeface="Times New Roman" panose="02020603050405020304" pitchFamily="18" charset="0"/>
                <a:cs typeface="Times New Roman" panose="02020603050405020304" pitchFamily="18" charset="0"/>
              </a:rPr>
              <a:t>Writers are encouraged to prefer a short word to a long one (see Table 2.1) if the short word is more appropriate, and a single word to a phrase if brevity makes for clarity.</a:t>
            </a:r>
            <a:endParaRPr lang="en-US" altLang="en-US"/>
          </a:p>
        </p:txBody>
      </p:sp>
      <p:sp>
        <p:nvSpPr>
          <p:cNvPr id="38916" name="Date Placeholder 3">
            <a:extLst>
              <a:ext uri="{FF2B5EF4-FFF2-40B4-BE49-F238E27FC236}">
                <a16:creationId xmlns:a16="http://schemas.microsoft.com/office/drawing/2014/main" id="{35CC4D88-F7C3-4E97-8441-3B8C0AF895B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84E51DD5-7151-46D0-9A10-34DB3A524F3C}"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38917" name="Slide Number Placeholder 4">
            <a:extLst>
              <a:ext uri="{FF2B5EF4-FFF2-40B4-BE49-F238E27FC236}">
                <a16:creationId xmlns:a16="http://schemas.microsoft.com/office/drawing/2014/main" id="{727B4295-22E6-47D5-91D1-88B86F1DAF1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9E198DF9-EB81-4D04-BC91-E76301E8C6E2}" type="slidenum">
              <a:rPr lang="en-US" altLang="en-US" sz="1400">
                <a:solidFill>
                  <a:srgbClr val="FFFFFF"/>
                </a:solidFill>
                <a:latin typeface="Arial" panose="020B0604020202020204" pitchFamily="34" charset="0"/>
              </a:rPr>
              <a:pPr>
                <a:spcBef>
                  <a:spcPct val="0"/>
                </a:spcBef>
                <a:buClrTx/>
                <a:buSzTx/>
                <a:buFontTx/>
                <a:buNone/>
              </a:pPr>
              <a:t>29</a:t>
            </a:fld>
            <a:endParaRPr lang="en-US" altLang="en-US" sz="1400">
              <a:solidFill>
                <a:srgbClr val="FFFFFF"/>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16EA8265-2C9F-4D2F-A6AC-095FE6D0104C}"/>
              </a:ext>
            </a:extLst>
          </p:cNvPr>
          <p:cNvSpPr>
            <a:spLocks noGrp="1"/>
          </p:cNvSpPr>
          <p:nvPr>
            <p:ph type="ctrTitle"/>
          </p:nvPr>
        </p:nvSpPr>
        <p:spPr>
          <a:xfrm>
            <a:off x="1828800" y="152400"/>
            <a:ext cx="6400800" cy="762000"/>
          </a:xfrm>
        </p:spPr>
        <p:txBody>
          <a:bodyPr/>
          <a:lstStyle/>
          <a:p>
            <a:pPr algn="ctr" eaLnBrk="1" fontAlgn="auto" hangingPunct="1">
              <a:spcAft>
                <a:spcPts val="0"/>
              </a:spcAft>
              <a:defRPr/>
            </a:pPr>
            <a:r>
              <a:rPr lang="en-US" dirty="0">
                <a:latin typeface="Times New Roman" pitchFamily="18" charset="0"/>
                <a:cs typeface="Times New Roman" pitchFamily="18" charset="0"/>
              </a:rPr>
              <a:t>RECOMMENDED TEXTBOOK(S)</a:t>
            </a:r>
          </a:p>
        </p:txBody>
      </p:sp>
      <p:sp>
        <p:nvSpPr>
          <p:cNvPr id="12291" name="Subtitle 2">
            <a:extLst>
              <a:ext uri="{FF2B5EF4-FFF2-40B4-BE49-F238E27FC236}">
                <a16:creationId xmlns:a16="http://schemas.microsoft.com/office/drawing/2014/main" id="{04673A18-357C-48DB-AAD8-CBAFA69BE67D}"/>
              </a:ext>
            </a:extLst>
          </p:cNvPr>
          <p:cNvSpPr>
            <a:spLocks noGrp="1"/>
          </p:cNvSpPr>
          <p:nvPr>
            <p:ph type="subTitle" idx="1"/>
          </p:nvPr>
        </p:nvSpPr>
        <p:spPr>
          <a:xfrm>
            <a:off x="2133600" y="1066800"/>
            <a:ext cx="6705600" cy="5562600"/>
          </a:xfrm>
        </p:spPr>
        <p:txBody>
          <a:bodyPr/>
          <a:lstStyle/>
          <a:p>
            <a:pPr eaLnBrk="1" hangingPunct="1">
              <a:lnSpc>
                <a:spcPct val="200000"/>
              </a:lnSpc>
              <a:spcBef>
                <a:spcPct val="0"/>
              </a:spcBef>
              <a:buFont typeface="Wingdings" panose="05000000000000000000" pitchFamily="2" charset="2"/>
              <a:buChar char="Ø"/>
            </a:pPr>
            <a:r>
              <a:rPr lang="en-US" altLang="en-US">
                <a:solidFill>
                  <a:schemeClr val="tx1"/>
                </a:solidFill>
              </a:rPr>
              <a:t>Advanced Academic Writing</a:t>
            </a:r>
          </a:p>
          <a:p>
            <a:pPr eaLnBrk="1" hangingPunct="1">
              <a:lnSpc>
                <a:spcPct val="200000"/>
              </a:lnSpc>
              <a:spcBef>
                <a:spcPct val="0"/>
              </a:spcBef>
            </a:pPr>
            <a:r>
              <a:rPr lang="en-US" altLang="en-US">
                <a:solidFill>
                  <a:schemeClr val="tx1"/>
                </a:solidFill>
              </a:rPr>
              <a:t>By Abidoye, Luqman Kolawole</a:t>
            </a:r>
          </a:p>
          <a:p>
            <a:pPr eaLnBrk="1" hangingPunct="1">
              <a:lnSpc>
                <a:spcPct val="200000"/>
              </a:lnSpc>
              <a:spcBef>
                <a:spcPct val="0"/>
              </a:spcBef>
            </a:pPr>
            <a:r>
              <a:rPr lang="en-US" altLang="en-US">
                <a:solidFill>
                  <a:schemeClr val="tx1"/>
                </a:solidFill>
              </a:rPr>
              <a:t>Terry Publishers</a:t>
            </a:r>
          </a:p>
          <a:p>
            <a:pPr algn="ctr" eaLnBrk="1" hangingPunct="1">
              <a:lnSpc>
                <a:spcPct val="200000"/>
              </a:lnSpc>
              <a:spcBef>
                <a:spcPct val="0"/>
              </a:spcBef>
              <a:buFont typeface="Wingdings" panose="05000000000000000000" pitchFamily="2" charset="2"/>
              <a:buChar char="Ø"/>
            </a:pPr>
            <a:endParaRPr lang="en-US" altLang="en-US">
              <a:solidFill>
                <a:schemeClr val="tx1"/>
              </a:solidFill>
            </a:endParaRPr>
          </a:p>
          <a:p>
            <a:pPr eaLnBrk="1" hangingPunct="1">
              <a:lnSpc>
                <a:spcPct val="200000"/>
              </a:lnSpc>
              <a:spcBef>
                <a:spcPct val="0"/>
              </a:spcBef>
              <a:buFont typeface="Wingdings" panose="05000000000000000000" pitchFamily="2" charset="2"/>
              <a:buChar char="Ø"/>
            </a:pPr>
            <a:endParaRPr lang="en-US" altLang="en-US">
              <a:solidFill>
                <a:schemeClr val="tx1"/>
              </a:solidFill>
            </a:endParaRPr>
          </a:p>
          <a:p>
            <a:pPr eaLnBrk="1" hangingPunct="1">
              <a:lnSpc>
                <a:spcPct val="200000"/>
              </a:lnSpc>
              <a:spcBef>
                <a:spcPct val="0"/>
              </a:spcBef>
              <a:buFont typeface="Wingdings" panose="05000000000000000000" pitchFamily="2" charset="2"/>
              <a:buChar char="Ø"/>
            </a:pPr>
            <a:endParaRPr lang="en-US" altLang="en-US">
              <a:solidFill>
                <a:schemeClr val="tx1"/>
              </a:solidFill>
            </a:endParaRPr>
          </a:p>
          <a:p>
            <a:pPr eaLnBrk="1" hangingPunct="1">
              <a:lnSpc>
                <a:spcPct val="200000"/>
              </a:lnSpc>
              <a:spcBef>
                <a:spcPct val="0"/>
              </a:spcBef>
              <a:buFont typeface="Wingdings" panose="05000000000000000000" pitchFamily="2" charset="2"/>
              <a:buChar char="Ø"/>
            </a:pPr>
            <a:endParaRPr lang="en-US" altLang="en-US">
              <a:solidFill>
                <a:schemeClr val="tx1"/>
              </a:solidFill>
            </a:endParaRPr>
          </a:p>
          <a:p>
            <a:pPr eaLnBrk="1" hangingPunct="1">
              <a:lnSpc>
                <a:spcPct val="200000"/>
              </a:lnSpc>
              <a:spcBef>
                <a:spcPct val="0"/>
              </a:spcBef>
              <a:buFont typeface="Wingdings" panose="05000000000000000000" pitchFamily="2" charset="2"/>
              <a:buChar char="Ø"/>
            </a:pPr>
            <a:endParaRPr lang="en-US" altLang="en-US">
              <a:solidFill>
                <a:schemeClr val="tx1"/>
              </a:solidFill>
            </a:endParaRPr>
          </a:p>
          <a:p>
            <a:pPr eaLnBrk="1" hangingPunct="1">
              <a:lnSpc>
                <a:spcPct val="200000"/>
              </a:lnSpc>
              <a:spcBef>
                <a:spcPct val="0"/>
              </a:spcBef>
              <a:buFont typeface="Wingdings" panose="05000000000000000000" pitchFamily="2" charset="2"/>
              <a:buChar char="Ø"/>
            </a:pPr>
            <a:endParaRPr lang="en-US" altLang="en-US">
              <a:solidFill>
                <a:schemeClr val="tx1"/>
              </a:solidFill>
            </a:endParaRPr>
          </a:p>
          <a:p>
            <a:pPr eaLnBrk="1" hangingPunct="1">
              <a:lnSpc>
                <a:spcPct val="200000"/>
              </a:lnSpc>
              <a:spcBef>
                <a:spcPct val="0"/>
              </a:spcBef>
              <a:buFont typeface="Wingdings" panose="05000000000000000000" pitchFamily="2" charset="2"/>
              <a:buChar char="Ø"/>
            </a:pPr>
            <a:endParaRPr lang="en-US" altLang="en-US">
              <a:solidFill>
                <a:schemeClr val="tx1"/>
              </a:solidFill>
            </a:endParaRPr>
          </a:p>
          <a:p>
            <a:pPr eaLnBrk="1" hangingPunct="1">
              <a:lnSpc>
                <a:spcPct val="200000"/>
              </a:lnSpc>
              <a:spcBef>
                <a:spcPct val="0"/>
              </a:spcBef>
              <a:buFont typeface="Wingdings" panose="05000000000000000000" pitchFamily="2" charset="2"/>
              <a:buChar char="Ø"/>
            </a:pPr>
            <a:endParaRPr lang="en-US" altLang="en-US">
              <a:solidFill>
                <a:schemeClr val="tx1"/>
              </a:solidFill>
            </a:endParaRPr>
          </a:p>
          <a:p>
            <a:pPr eaLnBrk="1" hangingPunct="1">
              <a:lnSpc>
                <a:spcPct val="200000"/>
              </a:lnSpc>
              <a:spcBef>
                <a:spcPct val="0"/>
              </a:spcBef>
              <a:buFont typeface="Wingdings" panose="05000000000000000000" pitchFamily="2" charset="2"/>
              <a:buChar char="Ø"/>
            </a:pPr>
            <a:endParaRPr lang="en-US" altLang="en-US">
              <a:solidFill>
                <a:schemeClr val="tx1"/>
              </a:solidFill>
            </a:endParaRPr>
          </a:p>
        </p:txBody>
      </p:sp>
      <p:sp>
        <p:nvSpPr>
          <p:cNvPr id="12292" name="Date Placeholder 3">
            <a:extLst>
              <a:ext uri="{FF2B5EF4-FFF2-40B4-BE49-F238E27FC236}">
                <a16:creationId xmlns:a16="http://schemas.microsoft.com/office/drawing/2014/main" id="{45489EBB-874C-4315-8AF4-9C8AC621E483}"/>
              </a:ext>
            </a:extLst>
          </p:cNvPr>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4A2D4B2C-B37A-4A0A-8363-353184032AB1}"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12293" name="Slide Number Placeholder 4">
            <a:extLst>
              <a:ext uri="{FF2B5EF4-FFF2-40B4-BE49-F238E27FC236}">
                <a16:creationId xmlns:a16="http://schemas.microsoft.com/office/drawing/2014/main" id="{07748AE8-C91D-48D5-8747-D407386176E1}"/>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BBC63C0D-4D99-4F09-9A61-A07C9D7878C2}" type="slidenum">
              <a:rPr lang="en-US" altLang="en-US" sz="1400">
                <a:solidFill>
                  <a:srgbClr val="FFFFFF"/>
                </a:solidFill>
                <a:latin typeface="Arial" panose="020B0604020202020204" pitchFamily="34" charset="0"/>
              </a:rPr>
              <a:pPr>
                <a:spcBef>
                  <a:spcPct val="0"/>
                </a:spcBef>
                <a:buClrTx/>
                <a:buSzTx/>
                <a:buFontTx/>
                <a:buNone/>
              </a:pPr>
              <a:t>3</a:t>
            </a:fld>
            <a:endParaRPr lang="en-US" altLang="en-US" sz="1400">
              <a:solidFill>
                <a:srgbClr val="FFFFFF"/>
              </a:solidFill>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C479-7069-4D18-A42C-6FA31570EF82}"/>
              </a:ext>
            </a:extLst>
          </p:cNvPr>
          <p:cNvSpPr>
            <a:spLocks noGrp="1"/>
          </p:cNvSpPr>
          <p:nvPr>
            <p:ph type="title"/>
          </p:nvPr>
        </p:nvSpPr>
        <p:spPr>
          <a:xfrm>
            <a:off x="457200" y="0"/>
            <a:ext cx="7467600" cy="533400"/>
          </a:xfrm>
        </p:spPr>
        <p:txBody>
          <a:bodyPr/>
          <a:lstStyle/>
          <a:p>
            <a:pPr algn="ctr">
              <a:defRPr/>
            </a:pPr>
            <a:r>
              <a:rPr lang="en-US" altLang="en-US" sz="2800" b="1" dirty="0">
                <a:latin typeface="Times New Roman" pitchFamily="18" charset="0"/>
                <a:cs typeface="Times New Roman" pitchFamily="18" charset="0"/>
              </a:rPr>
              <a:t>Use of Words and Vocabulary CONT’D</a:t>
            </a:r>
            <a:endParaRPr lang="en-US" dirty="0"/>
          </a:p>
        </p:txBody>
      </p:sp>
      <p:sp>
        <p:nvSpPr>
          <p:cNvPr id="39939" name="Content Placeholder 2">
            <a:extLst>
              <a:ext uri="{FF2B5EF4-FFF2-40B4-BE49-F238E27FC236}">
                <a16:creationId xmlns:a16="http://schemas.microsoft.com/office/drawing/2014/main" id="{66E4D1B7-C5C8-45B8-81D0-1CBDB8C31140}"/>
              </a:ext>
            </a:extLst>
          </p:cNvPr>
          <p:cNvSpPr>
            <a:spLocks noGrp="1"/>
          </p:cNvSpPr>
          <p:nvPr>
            <p:ph sz="quarter" idx="1"/>
          </p:nvPr>
        </p:nvSpPr>
        <p:spPr>
          <a:xfrm>
            <a:off x="228600" y="609600"/>
            <a:ext cx="8001000" cy="5864225"/>
          </a:xfrm>
        </p:spPr>
        <p:txBody>
          <a:bodyPr/>
          <a:lstStyle/>
          <a:p>
            <a:pPr algn="just" eaLnBrk="1" hangingPunct="1">
              <a:lnSpc>
                <a:spcPct val="150000"/>
              </a:lnSpc>
              <a:spcBef>
                <a:spcPct val="0"/>
              </a:spcBef>
              <a:buFont typeface="Wingdings" panose="05000000000000000000" pitchFamily="2" charset="2"/>
              <a:buChar char="Ø"/>
            </a:pPr>
            <a:r>
              <a:rPr lang="en-US" altLang="en-US" sz="2800">
                <a:latin typeface="Times New Roman" panose="02020603050405020304" pitchFamily="18" charset="0"/>
                <a:cs typeface="Times New Roman" panose="02020603050405020304" pitchFamily="18" charset="0"/>
              </a:rPr>
              <a:t>For meaning of words, the following points are noteworthy:</a:t>
            </a:r>
          </a:p>
          <a:p>
            <a:pPr lvl="1" algn="just" eaLnBrk="1" hangingPunct="1">
              <a:lnSpc>
                <a:spcPct val="150000"/>
              </a:lnSpc>
              <a:spcBef>
                <a:spcPct val="0"/>
              </a:spcBef>
              <a:buFontTx/>
              <a:buChar char="•"/>
            </a:pPr>
            <a:r>
              <a:rPr lang="en-US" altLang="en-US">
                <a:latin typeface="Times New Roman" panose="02020603050405020304" pitchFamily="18" charset="0"/>
                <a:cs typeface="Times New Roman" panose="02020603050405020304" pitchFamily="18" charset="0"/>
              </a:rPr>
              <a:t>If more than one spelling is correct for any word (use of American or British Dictionaries), you should be consistent; in spelling, in the use of hyphens, and in the use of capital letters.</a:t>
            </a:r>
          </a:p>
          <a:p>
            <a:pPr lvl="1" algn="just" eaLnBrk="1" hangingPunct="1">
              <a:lnSpc>
                <a:spcPct val="150000"/>
              </a:lnSpc>
              <a:spcBef>
                <a:spcPct val="0"/>
              </a:spcBef>
              <a:buFontTx/>
              <a:buChar char="•"/>
            </a:pPr>
            <a:r>
              <a:rPr lang="en-US" altLang="en-US">
                <a:latin typeface="Times New Roman" panose="02020603050405020304" pitchFamily="18" charset="0"/>
                <a:cs typeface="Times New Roman" panose="02020603050405020304" pitchFamily="18" charset="0"/>
              </a:rPr>
              <a:t>The habit of writing a word in inverted commas to indicate that it is not quite the right word, or that it is not used in the usual sense, or that more is implied than is said, is likely to confuse people.  Instead, choose the word or words which convey your meaning precisely</a:t>
            </a:r>
            <a:r>
              <a:rPr lang="en-US" altLang="en-US" sz="2400">
                <a:latin typeface="Times New Roman" panose="02020603050405020304" pitchFamily="18" charset="0"/>
                <a:cs typeface="Times New Roman" panose="02020603050405020304" pitchFamily="18" charset="0"/>
              </a:rPr>
              <a:t>.</a:t>
            </a:r>
          </a:p>
          <a:p>
            <a:endParaRPr lang="en-US" altLang="en-US"/>
          </a:p>
        </p:txBody>
      </p:sp>
      <p:sp>
        <p:nvSpPr>
          <p:cNvPr id="39940" name="Date Placeholder 3">
            <a:extLst>
              <a:ext uri="{FF2B5EF4-FFF2-40B4-BE49-F238E27FC236}">
                <a16:creationId xmlns:a16="http://schemas.microsoft.com/office/drawing/2014/main" id="{F4C450BD-11E5-414E-BF83-B1EDD6A92F6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10C9E484-1284-4116-883E-2CBB3CE6A771}"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39941" name="Slide Number Placeholder 4">
            <a:extLst>
              <a:ext uri="{FF2B5EF4-FFF2-40B4-BE49-F238E27FC236}">
                <a16:creationId xmlns:a16="http://schemas.microsoft.com/office/drawing/2014/main" id="{B5C86E80-56CD-4BC7-A311-2877F4FEC6E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9BE2A1A2-3FCE-4179-810C-B4D68F3C625E}" type="slidenum">
              <a:rPr lang="en-US" altLang="en-US" sz="1400">
                <a:solidFill>
                  <a:srgbClr val="FFFFFF"/>
                </a:solidFill>
                <a:latin typeface="Arial" panose="020B0604020202020204" pitchFamily="34" charset="0"/>
              </a:rPr>
              <a:pPr>
                <a:spcBef>
                  <a:spcPct val="0"/>
                </a:spcBef>
                <a:buClrTx/>
                <a:buSzTx/>
                <a:buFontTx/>
                <a:buNone/>
              </a:pPr>
              <a:t>30</a:t>
            </a:fld>
            <a:endParaRPr lang="en-US" altLang="en-US" sz="1400">
              <a:solidFill>
                <a:srgbClr val="FFFFFF"/>
              </a:solidFill>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7C0F5-7854-4E24-8977-5CC4243D663D}"/>
              </a:ext>
            </a:extLst>
          </p:cNvPr>
          <p:cNvSpPr>
            <a:spLocks noGrp="1"/>
          </p:cNvSpPr>
          <p:nvPr>
            <p:ph type="title"/>
          </p:nvPr>
        </p:nvSpPr>
        <p:spPr>
          <a:xfrm>
            <a:off x="457200" y="0"/>
            <a:ext cx="7467600" cy="609600"/>
          </a:xfrm>
        </p:spPr>
        <p:txBody>
          <a:bodyPr>
            <a:normAutofit fontScale="90000"/>
          </a:bodyPr>
          <a:lstStyle/>
          <a:p>
            <a:pPr>
              <a:defRPr/>
            </a:pPr>
            <a:r>
              <a:rPr lang="en-US" altLang="en-US" sz="3200" b="1" dirty="0">
                <a:latin typeface="Times New Roman" pitchFamily="18" charset="0"/>
                <a:cs typeface="Times New Roman" pitchFamily="18" charset="0"/>
              </a:rPr>
              <a:t>Use of Words and Vocabulary CONT’D</a:t>
            </a:r>
            <a:endParaRPr lang="en-US" dirty="0"/>
          </a:p>
        </p:txBody>
      </p:sp>
      <p:sp>
        <p:nvSpPr>
          <p:cNvPr id="40963" name="Content Placeholder 2">
            <a:extLst>
              <a:ext uri="{FF2B5EF4-FFF2-40B4-BE49-F238E27FC236}">
                <a16:creationId xmlns:a16="http://schemas.microsoft.com/office/drawing/2014/main" id="{56805A89-A54B-4C0B-B197-57052D32498E}"/>
              </a:ext>
            </a:extLst>
          </p:cNvPr>
          <p:cNvSpPr>
            <a:spLocks noGrp="1"/>
          </p:cNvSpPr>
          <p:nvPr>
            <p:ph sz="quarter" idx="1"/>
          </p:nvPr>
        </p:nvSpPr>
        <p:spPr>
          <a:xfrm>
            <a:off x="457200" y="685800"/>
            <a:ext cx="7772400" cy="5788025"/>
          </a:xfrm>
        </p:spPr>
        <p:txBody>
          <a:bodyPr/>
          <a:lstStyle/>
          <a:p>
            <a:pPr algn="just" eaLnBrk="1" hangingPunct="1">
              <a:lnSpc>
                <a:spcPct val="150000"/>
              </a:lnSpc>
              <a:spcBef>
                <a:spcPct val="0"/>
              </a:spcBef>
              <a:buFont typeface="Wingdings" panose="05000000000000000000" pitchFamily="2" charset="2"/>
              <a:buChar char="Ø"/>
            </a:pPr>
            <a:r>
              <a:rPr lang="en-US" altLang="en-US" sz="2800">
                <a:latin typeface="Times New Roman" panose="02020603050405020304" pitchFamily="18" charset="0"/>
                <a:cs typeface="Times New Roman" panose="02020603050405020304" pitchFamily="18" charset="0"/>
              </a:rPr>
              <a:t>Like the measurements made by scientists, the following words,  should contribute to precision in scientific writing:</a:t>
            </a:r>
          </a:p>
          <a:p>
            <a:pPr lvl="1" algn="just" eaLnBrk="1" hangingPunct="1">
              <a:lnSpc>
                <a:spcPct val="150000"/>
              </a:lnSpc>
              <a:spcBef>
                <a:spcPct val="0"/>
              </a:spcBef>
              <a:buFontTx/>
              <a:buChar char="•"/>
            </a:pPr>
            <a:r>
              <a:rPr lang="en-US" altLang="en-US">
                <a:latin typeface="Times New Roman" panose="02020603050405020304" pitchFamily="18" charset="0"/>
                <a:cs typeface="Times New Roman" panose="02020603050405020304" pitchFamily="18" charset="0"/>
              </a:rPr>
              <a:t>Approximate (ly): means very close (ly) and should not be used when about or roughly would be better. </a:t>
            </a:r>
          </a:p>
          <a:p>
            <a:pPr lvl="1" algn="just" eaLnBrk="1" hangingPunct="1">
              <a:lnSpc>
                <a:spcPct val="150000"/>
              </a:lnSpc>
              <a:spcBef>
                <a:spcPct val="0"/>
              </a:spcBef>
              <a:buFontTx/>
              <a:buChar char="•"/>
            </a:pPr>
            <a:r>
              <a:rPr lang="en-US" altLang="en-US">
                <a:latin typeface="Times New Roman" panose="02020603050405020304" pitchFamily="18" charset="0"/>
                <a:cs typeface="Times New Roman" panose="02020603050405020304" pitchFamily="18" charset="0"/>
              </a:rPr>
              <a:t>Data: refers to things given, to facts of any kind, such as the measurements which you record as numbers.</a:t>
            </a:r>
          </a:p>
          <a:p>
            <a:pPr lvl="1" algn="just" eaLnBrk="1" hangingPunct="1">
              <a:lnSpc>
                <a:spcPct val="150000"/>
              </a:lnSpc>
              <a:spcBef>
                <a:spcPct val="0"/>
              </a:spcBef>
              <a:buFontTx/>
              <a:buChar char="•"/>
            </a:pPr>
            <a:r>
              <a:rPr lang="en-US" altLang="en-US">
                <a:latin typeface="Times New Roman" panose="02020603050405020304" pitchFamily="18" charset="0"/>
                <a:cs typeface="Times New Roman" panose="02020603050405020304" pitchFamily="18" charset="0"/>
              </a:rPr>
              <a:t>It is incorrect to speak of raw data or of real data; but it is correct to refer to your own observations as original data.</a:t>
            </a:r>
          </a:p>
          <a:p>
            <a:pPr lvl="1" algn="just" eaLnBrk="1" hangingPunct="1">
              <a:lnSpc>
                <a:spcPct val="150000"/>
              </a:lnSpc>
              <a:spcBef>
                <a:spcPct val="0"/>
              </a:spcBef>
              <a:buFontTx/>
              <a:buChar char="•"/>
            </a:pPr>
            <a:r>
              <a:rPr lang="en-US" altLang="en-US">
                <a:latin typeface="Times New Roman" panose="02020603050405020304" pitchFamily="18" charset="0"/>
                <a:cs typeface="Times New Roman" panose="02020603050405020304" pitchFamily="18" charset="0"/>
              </a:rPr>
              <a:t>Results: are obtained by the analysis of data.</a:t>
            </a:r>
          </a:p>
          <a:p>
            <a:pPr lvl="1" algn="just" eaLnBrk="1" hangingPunct="1">
              <a:lnSpc>
                <a:spcPct val="150000"/>
              </a:lnSpc>
              <a:spcBef>
                <a:spcPct val="0"/>
              </a:spcBef>
              <a:buFontTx/>
              <a:buChar char="•"/>
            </a:pPr>
            <a:r>
              <a:rPr lang="en-US" altLang="en-US">
                <a:latin typeface="Times New Roman" panose="02020603050405020304" pitchFamily="18" charset="0"/>
                <a:cs typeface="Times New Roman" panose="02020603050405020304" pitchFamily="18" charset="0"/>
              </a:rPr>
              <a:t>Statistics: are numerical data systematically collected.  </a:t>
            </a:r>
          </a:p>
          <a:p>
            <a:pPr lvl="1" algn="just" eaLnBrk="1" hangingPunct="1">
              <a:lnSpc>
                <a:spcPct val="90000"/>
              </a:lnSpc>
              <a:buFontTx/>
              <a:buChar char="•"/>
            </a:pPr>
            <a:endParaRPr lang="en-US" altLang="en-US">
              <a:latin typeface="Times New Roman" panose="02020603050405020304" pitchFamily="18" charset="0"/>
              <a:cs typeface="Times New Roman" panose="02020603050405020304" pitchFamily="18" charset="0"/>
            </a:endParaRPr>
          </a:p>
          <a:p>
            <a:endParaRPr lang="en-US" altLang="en-US"/>
          </a:p>
        </p:txBody>
      </p:sp>
      <p:sp>
        <p:nvSpPr>
          <p:cNvPr id="40964" name="Date Placeholder 3">
            <a:extLst>
              <a:ext uri="{FF2B5EF4-FFF2-40B4-BE49-F238E27FC236}">
                <a16:creationId xmlns:a16="http://schemas.microsoft.com/office/drawing/2014/main" id="{7219CB9F-12C4-4862-9F56-C7EC3C620CDD}"/>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F7C81163-9FEC-4278-A569-01D7CD409427}"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40965" name="Slide Number Placeholder 4">
            <a:extLst>
              <a:ext uri="{FF2B5EF4-FFF2-40B4-BE49-F238E27FC236}">
                <a16:creationId xmlns:a16="http://schemas.microsoft.com/office/drawing/2014/main" id="{6752420E-4E6E-4C2A-87AA-B363FC48912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8B0EDBE1-BE78-4549-802B-59A67EA8D6FD}" type="slidenum">
              <a:rPr lang="en-US" altLang="en-US" sz="1400">
                <a:solidFill>
                  <a:srgbClr val="FFFFFF"/>
                </a:solidFill>
                <a:latin typeface="Arial" panose="020B0604020202020204" pitchFamily="34" charset="0"/>
              </a:rPr>
              <a:pPr>
                <a:spcBef>
                  <a:spcPct val="0"/>
                </a:spcBef>
                <a:buClrTx/>
                <a:buSzTx/>
                <a:buFontTx/>
                <a:buNone/>
              </a:pPr>
              <a:t>31</a:t>
            </a:fld>
            <a:endParaRPr lang="en-US" altLang="en-US" sz="1400">
              <a:solidFill>
                <a:srgbClr val="FFFFFF"/>
              </a:solidFill>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1F590-F73B-4023-90F1-3A876F79B6D3}"/>
              </a:ext>
            </a:extLst>
          </p:cNvPr>
          <p:cNvSpPr>
            <a:spLocks noGrp="1"/>
          </p:cNvSpPr>
          <p:nvPr>
            <p:ph type="title"/>
          </p:nvPr>
        </p:nvSpPr>
        <p:spPr>
          <a:xfrm>
            <a:off x="457200" y="0"/>
            <a:ext cx="7467600" cy="609600"/>
          </a:xfrm>
        </p:spPr>
        <p:txBody>
          <a:bodyPr/>
          <a:lstStyle/>
          <a:p>
            <a:pPr>
              <a:defRPr/>
            </a:pPr>
            <a:r>
              <a:rPr lang="en-US" altLang="en-US" sz="2800" b="1" dirty="0">
                <a:latin typeface="Times New Roman" pitchFamily="18" charset="0"/>
                <a:cs typeface="Times New Roman" pitchFamily="18" charset="0"/>
              </a:rPr>
              <a:t>Use of Words and Vocabulary CONT’D</a:t>
            </a:r>
            <a:endParaRPr lang="en-US" dirty="0"/>
          </a:p>
        </p:txBody>
      </p:sp>
      <p:sp>
        <p:nvSpPr>
          <p:cNvPr id="35843" name="Content Placeholder 2">
            <a:extLst>
              <a:ext uri="{FF2B5EF4-FFF2-40B4-BE49-F238E27FC236}">
                <a16:creationId xmlns:a16="http://schemas.microsoft.com/office/drawing/2014/main" id="{D4DC16C3-8F52-400A-93FD-7374A5AEE882}"/>
              </a:ext>
            </a:extLst>
          </p:cNvPr>
          <p:cNvSpPr>
            <a:spLocks noGrp="1"/>
          </p:cNvSpPr>
          <p:nvPr>
            <p:ph sz="quarter" idx="1"/>
          </p:nvPr>
        </p:nvSpPr>
        <p:spPr>
          <a:xfrm>
            <a:off x="152400" y="762000"/>
            <a:ext cx="8153400" cy="5711825"/>
          </a:xfrm>
        </p:spPr>
        <p:txBody>
          <a:bodyPr/>
          <a:lstStyle/>
          <a:p>
            <a:pPr marL="273050" lvl="1">
              <a:lnSpc>
                <a:spcPct val="150000"/>
              </a:lnSpc>
              <a:spcBef>
                <a:spcPts val="0"/>
              </a:spcBef>
              <a:buSzPct val="70000"/>
              <a:buFont typeface="Wingdings" pitchFamily="2" charset="2"/>
              <a:buChar char=""/>
              <a:defRPr/>
            </a:pPr>
            <a:r>
              <a:rPr lang="en-US" altLang="en-US" dirty="0">
                <a:latin typeface="Times New Roman" pitchFamily="18" charset="0"/>
                <a:cs typeface="Times New Roman" pitchFamily="18" charset="0"/>
              </a:rPr>
              <a:t>The name statistics also refers to the science of collecting, clarifying and using statistics.</a:t>
            </a:r>
          </a:p>
          <a:p>
            <a:pPr lvl="1" algn="just" eaLnBrk="1" hangingPunct="1">
              <a:lnSpc>
                <a:spcPct val="150000"/>
              </a:lnSpc>
              <a:spcBef>
                <a:spcPts val="0"/>
              </a:spcBef>
              <a:buFontTx/>
              <a:buChar char="•"/>
              <a:defRPr/>
            </a:pPr>
            <a:r>
              <a:rPr lang="en-US" altLang="en-US" sz="2400" dirty="0">
                <a:latin typeface="Times New Roman" pitchFamily="18" charset="0"/>
                <a:cs typeface="Times New Roman" pitchFamily="18" charset="0"/>
              </a:rPr>
              <a:t>Range: Use this word only for the largest and smallest of a sample (or for the difference between these measurements).</a:t>
            </a:r>
          </a:p>
          <a:p>
            <a:pPr lvl="1" algn="just" eaLnBrk="1" hangingPunct="1">
              <a:lnSpc>
                <a:spcPct val="150000"/>
              </a:lnSpc>
              <a:spcBef>
                <a:spcPts val="0"/>
              </a:spcBef>
              <a:buFontTx/>
              <a:buChar char="•"/>
              <a:defRPr/>
            </a:pPr>
            <a:r>
              <a:rPr lang="en-US" altLang="en-US" sz="2400" dirty="0">
                <a:latin typeface="Times New Roman" pitchFamily="18" charset="0"/>
                <a:cs typeface="Times New Roman" pitchFamily="18" charset="0"/>
              </a:rPr>
              <a:t>Significant is a statistical term with a precise meaning.  Scientists should try not to use it in other contexts.</a:t>
            </a:r>
          </a:p>
          <a:p>
            <a:pPr lvl="1" algn="just" eaLnBrk="1" hangingPunct="1">
              <a:lnSpc>
                <a:spcPct val="150000"/>
              </a:lnSpc>
              <a:spcBef>
                <a:spcPts val="0"/>
              </a:spcBef>
              <a:buFontTx/>
              <a:buChar char="•"/>
              <a:defRPr/>
            </a:pPr>
            <a:r>
              <a:rPr lang="en-US" altLang="en-US" sz="2400" dirty="0">
                <a:latin typeface="Times New Roman" pitchFamily="18" charset="0"/>
                <a:cs typeface="Times New Roman" pitchFamily="18" charset="0"/>
              </a:rPr>
              <a:t>Infer does not mean the same as imply.  The writer or speaker implies something but the reader or listener infers.</a:t>
            </a:r>
          </a:p>
          <a:p>
            <a:pPr lvl="1" algn="just" eaLnBrk="1" hangingPunct="1">
              <a:lnSpc>
                <a:spcPct val="150000"/>
              </a:lnSpc>
              <a:spcBef>
                <a:spcPts val="0"/>
              </a:spcBef>
              <a:buFontTx/>
              <a:buChar char="•"/>
              <a:defRPr/>
            </a:pPr>
            <a:r>
              <a:rPr lang="en-US" altLang="en-US" sz="2400" dirty="0">
                <a:latin typeface="Times New Roman" pitchFamily="18" charset="0"/>
                <a:cs typeface="Times New Roman" pitchFamily="18" charset="0"/>
              </a:rPr>
              <a:t>Often: people who eat mushrooms often die (but people who do not eat them die only once).</a:t>
            </a:r>
          </a:p>
          <a:p>
            <a:pPr>
              <a:defRPr/>
            </a:pPr>
            <a:endParaRPr lang="en-US" dirty="0"/>
          </a:p>
        </p:txBody>
      </p:sp>
      <p:sp>
        <p:nvSpPr>
          <p:cNvPr id="41988" name="Date Placeholder 3">
            <a:extLst>
              <a:ext uri="{FF2B5EF4-FFF2-40B4-BE49-F238E27FC236}">
                <a16:creationId xmlns:a16="http://schemas.microsoft.com/office/drawing/2014/main" id="{1D273143-0DEC-4FCB-9CC7-F9618C49EC4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BBE2D0F0-CCD3-4826-8716-92ABFB2D0CE5}"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41989" name="Slide Number Placeholder 4">
            <a:extLst>
              <a:ext uri="{FF2B5EF4-FFF2-40B4-BE49-F238E27FC236}">
                <a16:creationId xmlns:a16="http://schemas.microsoft.com/office/drawing/2014/main" id="{DBB2629E-3966-49E7-BAA0-62877A2F3C5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C09DA05C-B05A-4026-99BA-85730D1CD4B6}" type="slidenum">
              <a:rPr lang="en-US" altLang="en-US" sz="1400">
                <a:solidFill>
                  <a:srgbClr val="FFFFFF"/>
                </a:solidFill>
                <a:latin typeface="Arial" panose="020B0604020202020204" pitchFamily="34" charset="0"/>
              </a:rPr>
              <a:pPr>
                <a:spcBef>
                  <a:spcPct val="0"/>
                </a:spcBef>
                <a:buClrTx/>
                <a:buSzTx/>
                <a:buFontTx/>
                <a:buNone/>
              </a:pPr>
              <a:t>32</a:t>
            </a:fld>
            <a:endParaRPr lang="en-US" altLang="en-US" sz="1400">
              <a:solidFill>
                <a:srgbClr val="FFFFFF"/>
              </a:solidFill>
              <a:latin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1C8AD-1970-45ED-A6C8-B7F4D204B0AC}"/>
              </a:ext>
            </a:extLst>
          </p:cNvPr>
          <p:cNvSpPr>
            <a:spLocks noGrp="1"/>
          </p:cNvSpPr>
          <p:nvPr>
            <p:ph type="title"/>
          </p:nvPr>
        </p:nvSpPr>
        <p:spPr>
          <a:xfrm>
            <a:off x="457200" y="152400"/>
            <a:ext cx="7467600" cy="533400"/>
          </a:xfrm>
        </p:spPr>
        <p:txBody>
          <a:bodyPr>
            <a:normAutofit fontScale="90000"/>
          </a:bodyPr>
          <a:lstStyle/>
          <a:p>
            <a:pPr algn="ctr">
              <a:defRPr/>
            </a:pPr>
            <a:r>
              <a:rPr lang="en-US" altLang="en-US" b="1" dirty="0">
                <a:latin typeface="Times New Roman" pitchFamily="18" charset="0"/>
                <a:cs typeface="Times New Roman" pitchFamily="18" charset="0"/>
              </a:rPr>
              <a:t>Misuse of words</a:t>
            </a:r>
            <a:endParaRPr lang="en-US" dirty="0"/>
          </a:p>
        </p:txBody>
      </p:sp>
      <p:sp>
        <p:nvSpPr>
          <p:cNvPr id="43011" name="Content Placeholder 2">
            <a:extLst>
              <a:ext uri="{FF2B5EF4-FFF2-40B4-BE49-F238E27FC236}">
                <a16:creationId xmlns:a16="http://schemas.microsoft.com/office/drawing/2014/main" id="{44D16286-C053-4EDA-95E7-6A6A6EB029FF}"/>
              </a:ext>
            </a:extLst>
          </p:cNvPr>
          <p:cNvSpPr>
            <a:spLocks noGrp="1"/>
          </p:cNvSpPr>
          <p:nvPr>
            <p:ph sz="quarter" idx="1"/>
          </p:nvPr>
        </p:nvSpPr>
        <p:spPr>
          <a:xfrm>
            <a:off x="228600" y="762000"/>
            <a:ext cx="7924800" cy="6096000"/>
          </a:xfrm>
        </p:spPr>
        <p:txBody>
          <a:bodyPr/>
          <a:lstStyle/>
          <a:p>
            <a:pPr algn="just" eaLnBrk="1" hangingPunct="1">
              <a:lnSpc>
                <a:spcPct val="150000"/>
              </a:lnSpc>
              <a:spcBef>
                <a:spcPct val="0"/>
              </a:spcBef>
              <a:buFont typeface="Wingdings" panose="05000000000000000000" pitchFamily="2" charset="2"/>
              <a:buChar char="Ø"/>
            </a:pPr>
            <a:r>
              <a:rPr lang="en-US" altLang="en-US">
                <a:latin typeface="Times New Roman" panose="02020603050405020304" pitchFamily="18" charset="0"/>
                <a:cs typeface="Times New Roman" panose="02020603050405020304" pitchFamily="18" charset="0"/>
              </a:rPr>
              <a:t>Many people misuse the following:</a:t>
            </a:r>
          </a:p>
          <a:p>
            <a:pPr algn="just" eaLnBrk="1" hangingPunct="1">
              <a:lnSpc>
                <a:spcPct val="150000"/>
              </a:lnSpc>
              <a:spcBef>
                <a:spcPct val="0"/>
              </a:spcBef>
              <a:buFont typeface="Wingdings" panose="05000000000000000000" pitchFamily="2" charset="2"/>
              <a:buNone/>
            </a:pPr>
            <a:r>
              <a:rPr lang="en-US" altLang="en-US">
                <a:latin typeface="Times New Roman" panose="02020603050405020304" pitchFamily="18" charset="0"/>
                <a:cs typeface="Times New Roman" panose="02020603050405020304" pitchFamily="18" charset="0"/>
              </a:rPr>
              <a:t>	Alternatively (for alternately); alternatives (for more than two things); centre (for middle); centred around (for centred on); circle (for disc); degree (for extent); either (for each or both); except (for unless); generally (for usually); homogenous (for homogeneous); if (for although); improvement (for alteration); lengthy (for long); limited (for few, small, slight or narrow); major (for great); minor (for little); natural (for normal); optimistic (for hopeful); optimum (for highest); percentage (for some); provided that (for if); quite (for entirely or rather); </a:t>
            </a:r>
          </a:p>
          <a:p>
            <a:endParaRPr lang="en-US" altLang="en-US"/>
          </a:p>
        </p:txBody>
      </p:sp>
      <p:sp>
        <p:nvSpPr>
          <p:cNvPr id="43012" name="Date Placeholder 3">
            <a:extLst>
              <a:ext uri="{FF2B5EF4-FFF2-40B4-BE49-F238E27FC236}">
                <a16:creationId xmlns:a16="http://schemas.microsoft.com/office/drawing/2014/main" id="{850CA3C0-E704-4D07-B2AA-57D9799EFF1B}"/>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B24BFA29-79CD-4805-8BDA-71ED88103F27}"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43013" name="Slide Number Placeholder 4">
            <a:extLst>
              <a:ext uri="{FF2B5EF4-FFF2-40B4-BE49-F238E27FC236}">
                <a16:creationId xmlns:a16="http://schemas.microsoft.com/office/drawing/2014/main" id="{F58BC020-4D4A-4691-9FD1-9A794221835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2D26D724-72E2-4F18-8492-94966A13FA1C}" type="slidenum">
              <a:rPr lang="en-US" altLang="en-US" sz="1400">
                <a:solidFill>
                  <a:srgbClr val="FFFFFF"/>
                </a:solidFill>
                <a:latin typeface="Arial" panose="020B0604020202020204" pitchFamily="34" charset="0"/>
              </a:rPr>
              <a:pPr>
                <a:spcBef>
                  <a:spcPct val="0"/>
                </a:spcBef>
                <a:buClrTx/>
                <a:buSzTx/>
                <a:buFontTx/>
                <a:buNone/>
              </a:pPr>
              <a:t>33</a:t>
            </a:fld>
            <a:endParaRPr lang="en-US" altLang="en-US" sz="1400">
              <a:solidFill>
                <a:srgbClr val="FFFFFF"/>
              </a:solidFill>
              <a:latin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A4C8F-526A-40F4-852C-6006ECEFF3DD}"/>
              </a:ext>
            </a:extLst>
          </p:cNvPr>
          <p:cNvSpPr>
            <a:spLocks noGrp="1"/>
          </p:cNvSpPr>
          <p:nvPr>
            <p:ph type="title"/>
          </p:nvPr>
        </p:nvSpPr>
        <p:spPr>
          <a:xfrm>
            <a:off x="457200" y="0"/>
            <a:ext cx="7467600" cy="685800"/>
          </a:xfrm>
        </p:spPr>
        <p:txBody>
          <a:bodyPr/>
          <a:lstStyle/>
          <a:p>
            <a:pPr algn="ctr">
              <a:defRPr/>
            </a:pPr>
            <a:r>
              <a:rPr lang="en-US" altLang="en-US" b="1" dirty="0">
                <a:latin typeface="Times New Roman" pitchFamily="18" charset="0"/>
                <a:cs typeface="Times New Roman" pitchFamily="18" charset="0"/>
              </a:rPr>
              <a:t>Misuse of words CONT’D</a:t>
            </a:r>
            <a:endParaRPr lang="en-US" dirty="0"/>
          </a:p>
        </p:txBody>
      </p:sp>
      <p:sp>
        <p:nvSpPr>
          <p:cNvPr id="44035" name="Content Placeholder 2">
            <a:extLst>
              <a:ext uri="{FF2B5EF4-FFF2-40B4-BE49-F238E27FC236}">
                <a16:creationId xmlns:a16="http://schemas.microsoft.com/office/drawing/2014/main" id="{44F34BB7-4775-4474-8D58-38592B06E835}"/>
              </a:ext>
            </a:extLst>
          </p:cNvPr>
          <p:cNvSpPr>
            <a:spLocks noGrp="1"/>
          </p:cNvSpPr>
          <p:nvPr>
            <p:ph sz="quarter" idx="1"/>
          </p:nvPr>
        </p:nvSpPr>
        <p:spPr>
          <a:xfrm>
            <a:off x="457200" y="762000"/>
            <a:ext cx="7772400" cy="5711825"/>
          </a:xfrm>
        </p:spPr>
        <p:txBody>
          <a:bodyPr/>
          <a:lstStyle/>
          <a:p>
            <a:pPr algn="just">
              <a:lnSpc>
                <a:spcPct val="150000"/>
              </a:lnSpc>
              <a:spcBef>
                <a:spcPct val="0"/>
              </a:spcBef>
            </a:pPr>
            <a:r>
              <a:rPr lang="en-US" altLang="en-US">
                <a:latin typeface="Times New Roman" panose="02020603050405020304" pitchFamily="18" charset="0"/>
                <a:cs typeface="Times New Roman" panose="02020603050405020304" pitchFamily="18" charset="0"/>
              </a:rPr>
              <a:t>rudimentary (for vestigial); several (for some); same (for similar); singular or unique (for rare or notable); often (for in many places); always (for everywhere); sometimes (referring to place instead of time); superior (for better than); transpire (for happen); view (for opinion); virtually (for almost); volume (for amount); weather (for climate); wastage (for waste); and while (for although). </a:t>
            </a:r>
          </a:p>
          <a:p>
            <a:endParaRPr lang="en-US" altLang="en-US"/>
          </a:p>
        </p:txBody>
      </p:sp>
      <p:sp>
        <p:nvSpPr>
          <p:cNvPr id="44036" name="Date Placeholder 3">
            <a:extLst>
              <a:ext uri="{FF2B5EF4-FFF2-40B4-BE49-F238E27FC236}">
                <a16:creationId xmlns:a16="http://schemas.microsoft.com/office/drawing/2014/main" id="{2B30557D-20BA-4B1F-B0E5-E8A4EC2E3C8B}"/>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69B904FC-8FDE-47A7-85CF-51B08C2D509B}"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44037" name="Slide Number Placeholder 4">
            <a:extLst>
              <a:ext uri="{FF2B5EF4-FFF2-40B4-BE49-F238E27FC236}">
                <a16:creationId xmlns:a16="http://schemas.microsoft.com/office/drawing/2014/main" id="{68CEA709-B1A7-4B48-8ACA-D04295474A6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ACD61FFF-584C-4B08-A9A9-1B61AC7E0C73}" type="slidenum">
              <a:rPr lang="en-US" altLang="en-US" sz="1400">
                <a:solidFill>
                  <a:srgbClr val="FFFFFF"/>
                </a:solidFill>
                <a:latin typeface="Arial" panose="020B0604020202020204" pitchFamily="34" charset="0"/>
              </a:rPr>
              <a:pPr>
                <a:spcBef>
                  <a:spcPct val="0"/>
                </a:spcBef>
                <a:buClrTx/>
                <a:buSzTx/>
                <a:buFontTx/>
                <a:buNone/>
              </a:pPr>
              <a:t>34</a:t>
            </a:fld>
            <a:endParaRPr lang="en-US" altLang="en-US" sz="1400">
              <a:solidFill>
                <a:srgbClr val="FFFFFF"/>
              </a:solidFill>
              <a:latin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3AA20-2407-4858-B06E-D252A3609AFD}"/>
              </a:ext>
            </a:extLst>
          </p:cNvPr>
          <p:cNvSpPr>
            <a:spLocks noGrp="1"/>
          </p:cNvSpPr>
          <p:nvPr>
            <p:ph type="title"/>
          </p:nvPr>
        </p:nvSpPr>
        <p:spPr>
          <a:xfrm>
            <a:off x="457200" y="0"/>
            <a:ext cx="7467600" cy="533400"/>
          </a:xfrm>
        </p:spPr>
        <p:txBody>
          <a:bodyPr>
            <a:normAutofit fontScale="90000"/>
          </a:bodyPr>
          <a:lstStyle/>
          <a:p>
            <a:pPr>
              <a:defRPr/>
            </a:pPr>
            <a:r>
              <a:rPr lang="en-US" altLang="en-US" sz="2800" b="1" dirty="0">
                <a:latin typeface="Times New Roman" pitchFamily="18" charset="0"/>
                <a:cs typeface="Times New Roman" pitchFamily="18" charset="0"/>
              </a:rPr>
              <a:t>Changing time and meaning of words, Cont’d</a:t>
            </a:r>
            <a:r>
              <a:rPr lang="en-US" altLang="en-US" sz="2800" b="1" dirty="0"/>
              <a:t>.</a:t>
            </a:r>
            <a:endParaRPr lang="en-US" dirty="0"/>
          </a:p>
        </p:txBody>
      </p:sp>
      <p:sp>
        <p:nvSpPr>
          <p:cNvPr id="45059" name="Content Placeholder 2">
            <a:extLst>
              <a:ext uri="{FF2B5EF4-FFF2-40B4-BE49-F238E27FC236}">
                <a16:creationId xmlns:a16="http://schemas.microsoft.com/office/drawing/2014/main" id="{237D4774-22C2-4603-9501-A7C273A49F7F}"/>
              </a:ext>
            </a:extLst>
          </p:cNvPr>
          <p:cNvSpPr>
            <a:spLocks noGrp="1"/>
          </p:cNvSpPr>
          <p:nvPr>
            <p:ph sz="quarter" idx="1"/>
          </p:nvPr>
        </p:nvSpPr>
        <p:spPr>
          <a:xfrm>
            <a:off x="457200" y="609600"/>
            <a:ext cx="7696200" cy="5864225"/>
          </a:xfrm>
        </p:spPr>
        <p:txBody>
          <a:bodyPr/>
          <a:lstStyle/>
          <a:p>
            <a:pPr algn="just" eaLnBrk="1" hangingPunct="1">
              <a:lnSpc>
                <a:spcPct val="150000"/>
              </a:lnSpc>
              <a:spcBef>
                <a:spcPct val="0"/>
              </a:spcBef>
              <a:buFont typeface="Wingdings" panose="05000000000000000000" pitchFamily="2" charset="2"/>
              <a:buChar char="Ø"/>
            </a:pPr>
            <a:r>
              <a:rPr lang="en-US" altLang="en-US" sz="2800">
                <a:latin typeface="Times New Roman" panose="02020603050405020304" pitchFamily="18" charset="0"/>
                <a:cs typeface="Times New Roman" panose="02020603050405020304" pitchFamily="18" charset="0"/>
              </a:rPr>
              <a:t>The meaning of words may change so much that they lose their value, and the incorrect meaning may come into common use.  </a:t>
            </a:r>
          </a:p>
          <a:p>
            <a:pPr algn="just" eaLnBrk="1" hangingPunct="1">
              <a:lnSpc>
                <a:spcPct val="150000"/>
              </a:lnSpc>
              <a:spcBef>
                <a:spcPct val="0"/>
              </a:spcBef>
              <a:buFont typeface="Wingdings" panose="05000000000000000000" pitchFamily="2" charset="2"/>
              <a:buChar char="Ø"/>
            </a:pPr>
            <a:r>
              <a:rPr lang="en-US" altLang="en-US" sz="2800">
                <a:latin typeface="Times New Roman" panose="02020603050405020304" pitchFamily="18" charset="0"/>
                <a:cs typeface="Times New Roman" panose="02020603050405020304" pitchFamily="18" charset="0"/>
              </a:rPr>
              <a:t>The new usage may remain incorrect or it may gain acceptance but the scientist should not lead the way in giving new meanings to every-day words. </a:t>
            </a:r>
          </a:p>
          <a:p>
            <a:pPr algn="just" eaLnBrk="1" hangingPunct="1">
              <a:lnSpc>
                <a:spcPct val="150000"/>
              </a:lnSpc>
              <a:spcBef>
                <a:spcPct val="0"/>
              </a:spcBef>
              <a:buFont typeface="Wingdings" panose="05000000000000000000" pitchFamily="2" charset="2"/>
              <a:buChar char="Ø"/>
            </a:pPr>
            <a:r>
              <a:rPr lang="en-US" altLang="en-US" sz="2800">
                <a:latin typeface="Times New Roman" panose="02020603050405020304" pitchFamily="18" charset="0"/>
                <a:cs typeface="Times New Roman" panose="02020603050405020304" pitchFamily="18" charset="0"/>
              </a:rPr>
              <a:t> Consider the following:</a:t>
            </a:r>
          </a:p>
          <a:p>
            <a:pPr lvl="1" algn="just" eaLnBrk="1" hangingPunct="1">
              <a:lnSpc>
                <a:spcPct val="150000"/>
              </a:lnSpc>
              <a:spcBef>
                <a:spcPct val="0"/>
              </a:spcBef>
              <a:buFontTx/>
              <a:buChar char="•"/>
            </a:pPr>
            <a:r>
              <a:rPr lang="en-US" altLang="en-US">
                <a:latin typeface="Times New Roman" panose="02020603050405020304" pitchFamily="18" charset="0"/>
                <a:cs typeface="Times New Roman" panose="02020603050405020304" pitchFamily="18" charset="0"/>
              </a:rPr>
              <a:t>Literally: a word used incorrectly to affirm the truth of an exaggeration.</a:t>
            </a:r>
            <a:endParaRPr lang="en-US" altLang="en-US"/>
          </a:p>
        </p:txBody>
      </p:sp>
      <p:sp>
        <p:nvSpPr>
          <p:cNvPr id="45060" name="Date Placeholder 3">
            <a:extLst>
              <a:ext uri="{FF2B5EF4-FFF2-40B4-BE49-F238E27FC236}">
                <a16:creationId xmlns:a16="http://schemas.microsoft.com/office/drawing/2014/main" id="{31E31389-A8E7-48B6-9F49-E04973584F6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C99A41A7-179A-41D1-9573-590B536D3FFC}"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45061" name="Slide Number Placeholder 4">
            <a:extLst>
              <a:ext uri="{FF2B5EF4-FFF2-40B4-BE49-F238E27FC236}">
                <a16:creationId xmlns:a16="http://schemas.microsoft.com/office/drawing/2014/main" id="{342EB572-6311-438A-9008-F5F56DA691C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DEE661DA-73B1-4FA2-88C4-24564635A66F}" type="slidenum">
              <a:rPr lang="en-US" altLang="en-US" sz="1400">
                <a:solidFill>
                  <a:srgbClr val="FFFFFF"/>
                </a:solidFill>
                <a:latin typeface="Arial" panose="020B0604020202020204" pitchFamily="34" charset="0"/>
              </a:rPr>
              <a:pPr>
                <a:spcBef>
                  <a:spcPct val="0"/>
                </a:spcBef>
                <a:buClrTx/>
                <a:buSzTx/>
                <a:buFontTx/>
                <a:buNone/>
              </a:pPr>
              <a:t>35</a:t>
            </a:fld>
            <a:endParaRPr lang="en-US" altLang="en-US" sz="1400">
              <a:solidFill>
                <a:srgbClr val="FFFFFF"/>
              </a:solidFill>
              <a:latin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89F99-DC9F-455A-BFFE-374D6DA9B7CC}"/>
              </a:ext>
            </a:extLst>
          </p:cNvPr>
          <p:cNvSpPr>
            <a:spLocks noGrp="1"/>
          </p:cNvSpPr>
          <p:nvPr>
            <p:ph type="title"/>
          </p:nvPr>
        </p:nvSpPr>
        <p:spPr>
          <a:xfrm>
            <a:off x="152400" y="274638"/>
            <a:ext cx="8458200" cy="411162"/>
          </a:xfrm>
        </p:spPr>
        <p:txBody>
          <a:bodyPr>
            <a:normAutofit fontScale="90000"/>
          </a:bodyPr>
          <a:lstStyle/>
          <a:p>
            <a:pPr>
              <a:defRPr/>
            </a:pPr>
            <a:r>
              <a:rPr lang="en-US" altLang="en-US" sz="3200" b="1" dirty="0">
                <a:latin typeface="Times New Roman" pitchFamily="18" charset="0"/>
                <a:cs typeface="Times New Roman" pitchFamily="18" charset="0"/>
              </a:rPr>
              <a:t>Changing time and meaning of words, Cont’d</a:t>
            </a:r>
            <a:r>
              <a:rPr lang="en-US" altLang="en-US" sz="3200" b="1" dirty="0"/>
              <a:t>.</a:t>
            </a:r>
            <a:endParaRPr lang="en-US" dirty="0"/>
          </a:p>
        </p:txBody>
      </p:sp>
      <p:sp>
        <p:nvSpPr>
          <p:cNvPr id="46083" name="Content Placeholder 2">
            <a:extLst>
              <a:ext uri="{FF2B5EF4-FFF2-40B4-BE49-F238E27FC236}">
                <a16:creationId xmlns:a16="http://schemas.microsoft.com/office/drawing/2014/main" id="{4BF77D30-66E9-4E8D-8ADF-77FF6F141B9C}"/>
              </a:ext>
            </a:extLst>
          </p:cNvPr>
          <p:cNvSpPr>
            <a:spLocks noGrp="1"/>
          </p:cNvSpPr>
          <p:nvPr>
            <p:ph sz="quarter" idx="1"/>
          </p:nvPr>
        </p:nvSpPr>
        <p:spPr>
          <a:xfrm>
            <a:off x="228600" y="685800"/>
            <a:ext cx="8077200" cy="5788025"/>
          </a:xfrm>
        </p:spPr>
        <p:txBody>
          <a:bodyPr/>
          <a:lstStyle/>
          <a:p>
            <a:pPr lvl="1" algn="just" eaLnBrk="1" hangingPunct="1">
              <a:lnSpc>
                <a:spcPct val="150000"/>
              </a:lnSpc>
              <a:spcBef>
                <a:spcPct val="0"/>
              </a:spcBef>
              <a:buFontTx/>
              <a:buChar char="•"/>
            </a:pPr>
            <a:r>
              <a:rPr lang="en-US" altLang="en-US" sz="2400">
                <a:latin typeface="Times New Roman" panose="02020603050405020304" pitchFamily="18" charset="0"/>
                <a:cs typeface="Times New Roman" panose="02020603050405020304" pitchFamily="18" charset="0"/>
              </a:rPr>
              <a:t>Progress means a move forward, a change from worse to better, but the word is misused for change of any kind.</a:t>
            </a:r>
          </a:p>
          <a:p>
            <a:pPr lvl="1" algn="just" eaLnBrk="1" hangingPunct="1">
              <a:lnSpc>
                <a:spcPct val="150000"/>
              </a:lnSpc>
              <a:spcBef>
                <a:spcPct val="0"/>
              </a:spcBef>
              <a:buFontTx/>
              <a:buChar char="•"/>
            </a:pPr>
            <a:r>
              <a:rPr lang="en-US" altLang="en-US" sz="2400">
                <a:latin typeface="Times New Roman" panose="02020603050405020304" pitchFamily="18" charset="0"/>
                <a:cs typeface="Times New Roman" panose="02020603050405020304" pitchFamily="18" charset="0"/>
              </a:rPr>
              <a:t>Sophisticated was once an uncomplimentary word implying sophistry and even artfulness but it now commonly used to mean complicated or to imply that a new instrument is in some way better than an earlier model.</a:t>
            </a:r>
          </a:p>
          <a:p>
            <a:pPr lvl="1" algn="just" eaLnBrk="1" hangingPunct="1">
              <a:lnSpc>
                <a:spcPct val="150000"/>
              </a:lnSpc>
              <a:spcBef>
                <a:spcPct val="0"/>
              </a:spcBef>
              <a:buFontTx/>
              <a:buChar char="•"/>
            </a:pPr>
            <a:r>
              <a:rPr lang="en-US" altLang="en-US" sz="2400">
                <a:latin typeface="Times New Roman" panose="02020603050405020304" pitchFamily="18" charset="0"/>
                <a:cs typeface="Times New Roman" panose="02020603050405020304" pitchFamily="18" charset="0"/>
              </a:rPr>
              <a:t>Viable is a term which denotes the capacity to live, but in other contexts viable may mean too expensive or will not work.</a:t>
            </a:r>
          </a:p>
          <a:p>
            <a:endParaRPr lang="en-US" altLang="en-US"/>
          </a:p>
        </p:txBody>
      </p:sp>
      <p:sp>
        <p:nvSpPr>
          <p:cNvPr id="46084" name="Date Placeholder 3">
            <a:extLst>
              <a:ext uri="{FF2B5EF4-FFF2-40B4-BE49-F238E27FC236}">
                <a16:creationId xmlns:a16="http://schemas.microsoft.com/office/drawing/2014/main" id="{293904E0-29DC-48A1-897E-D36CC8792728}"/>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40853A9E-EAF6-4629-879E-650F9A954A83}"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46085" name="Slide Number Placeholder 4">
            <a:extLst>
              <a:ext uri="{FF2B5EF4-FFF2-40B4-BE49-F238E27FC236}">
                <a16:creationId xmlns:a16="http://schemas.microsoft.com/office/drawing/2014/main" id="{22CE3AA6-FDE9-4B1A-BABD-B8AAC1E5A0D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2229A2FD-AF03-4E79-977B-728555F40FDF}" type="slidenum">
              <a:rPr lang="en-US" altLang="en-US" sz="1400">
                <a:solidFill>
                  <a:srgbClr val="FFFFFF"/>
                </a:solidFill>
                <a:latin typeface="Arial" panose="020B0604020202020204" pitchFamily="34" charset="0"/>
              </a:rPr>
              <a:pPr>
                <a:spcBef>
                  <a:spcPct val="0"/>
                </a:spcBef>
                <a:buClrTx/>
                <a:buSzTx/>
                <a:buFontTx/>
                <a:buNone/>
              </a:pPr>
              <a:t>36</a:t>
            </a:fld>
            <a:endParaRPr lang="en-US" altLang="en-US" sz="1400">
              <a:solidFill>
                <a:srgbClr val="FFFFFF"/>
              </a:solidFill>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305FE-8FF9-488F-BFE5-8A07570B7F8B}"/>
              </a:ext>
            </a:extLst>
          </p:cNvPr>
          <p:cNvSpPr>
            <a:spLocks noGrp="1"/>
          </p:cNvSpPr>
          <p:nvPr>
            <p:ph type="title"/>
          </p:nvPr>
        </p:nvSpPr>
        <p:spPr>
          <a:xfrm>
            <a:off x="457200" y="152400"/>
            <a:ext cx="8305800" cy="533400"/>
          </a:xfrm>
        </p:spPr>
        <p:txBody>
          <a:bodyPr/>
          <a:lstStyle/>
          <a:p>
            <a:pPr>
              <a:defRPr/>
            </a:pPr>
            <a:r>
              <a:rPr lang="en-US" altLang="en-US" sz="2800" b="1" dirty="0">
                <a:latin typeface="Times New Roman" pitchFamily="18" charset="0"/>
                <a:cs typeface="Times New Roman" pitchFamily="18" charset="0"/>
              </a:rPr>
              <a:t>Changing time and meaning of words, Cont’d.</a:t>
            </a:r>
            <a:endParaRPr lang="en-US" dirty="0">
              <a:latin typeface="Times New Roman" pitchFamily="18" charset="0"/>
              <a:cs typeface="Times New Roman" pitchFamily="18" charset="0"/>
            </a:endParaRPr>
          </a:p>
        </p:txBody>
      </p:sp>
      <p:sp>
        <p:nvSpPr>
          <p:cNvPr id="47107" name="Content Placeholder 2">
            <a:extLst>
              <a:ext uri="{FF2B5EF4-FFF2-40B4-BE49-F238E27FC236}">
                <a16:creationId xmlns:a16="http://schemas.microsoft.com/office/drawing/2014/main" id="{AAD1AB79-B811-40DB-A197-938564DF4A28}"/>
              </a:ext>
            </a:extLst>
          </p:cNvPr>
          <p:cNvSpPr>
            <a:spLocks noGrp="1"/>
          </p:cNvSpPr>
          <p:nvPr>
            <p:ph sz="quarter" idx="1"/>
          </p:nvPr>
        </p:nvSpPr>
        <p:spPr>
          <a:xfrm>
            <a:off x="228600" y="838200"/>
            <a:ext cx="8001000" cy="5635625"/>
          </a:xfrm>
        </p:spPr>
        <p:txBody>
          <a:bodyPr/>
          <a:lstStyle/>
          <a:p>
            <a:pPr lvl="1" algn="just" eaLnBrk="1" hangingPunct="1">
              <a:lnSpc>
                <a:spcPct val="150000"/>
              </a:lnSpc>
              <a:spcBef>
                <a:spcPct val="0"/>
              </a:spcBef>
              <a:buFontTx/>
              <a:buChar char="•"/>
            </a:pPr>
            <a:r>
              <a:rPr lang="en-US" altLang="en-US" sz="2400">
                <a:latin typeface="Times New Roman" panose="02020603050405020304" pitchFamily="18" charset="0"/>
                <a:cs typeface="Times New Roman" panose="02020603050405020304" pitchFamily="18" charset="0"/>
              </a:rPr>
              <a:t>Vital mean essential to life and should not be used in any other context.</a:t>
            </a:r>
          </a:p>
          <a:p>
            <a:pPr lvl="1" algn="just" eaLnBrk="1" hangingPunct="1">
              <a:lnSpc>
                <a:spcPct val="150000"/>
              </a:lnSpc>
              <a:spcBef>
                <a:spcPct val="0"/>
              </a:spcBef>
              <a:buFontTx/>
              <a:buChar char="•"/>
            </a:pPr>
            <a:r>
              <a:rPr lang="en-US" altLang="en-US" sz="2400">
                <a:latin typeface="Times New Roman" panose="02020603050405020304" pitchFamily="18" charset="0"/>
                <a:cs typeface="Times New Roman" panose="02020603050405020304" pitchFamily="18" charset="0"/>
              </a:rPr>
              <a:t>Words with only one meaning should not be qualified, that is, unnecessary qualification of words (Table </a:t>
            </a:r>
            <a:r>
              <a:rPr lang="yo-NG" altLang="en-US" sz="2400">
                <a:latin typeface="Times New Roman" panose="02020603050405020304" pitchFamily="18" charset="0"/>
                <a:cs typeface="Times New Roman" panose="02020603050405020304" pitchFamily="18" charset="0"/>
              </a:rPr>
              <a:t>2.</a:t>
            </a:r>
            <a:r>
              <a:rPr lang="en-US" altLang="en-US" sz="2400">
                <a:latin typeface="Times New Roman" panose="02020603050405020304" pitchFamily="18" charset="0"/>
                <a:cs typeface="Times New Roman" panose="02020603050405020304" pitchFamily="18" charset="0"/>
              </a:rPr>
              <a:t>2). </a:t>
            </a:r>
          </a:p>
          <a:p>
            <a:pPr lvl="1" algn="just" eaLnBrk="1" hangingPunct="1">
              <a:lnSpc>
                <a:spcPct val="150000"/>
              </a:lnSpc>
              <a:spcBef>
                <a:spcPct val="0"/>
              </a:spcBef>
              <a:buFontTx/>
              <a:buChar char="•"/>
            </a:pPr>
            <a:r>
              <a:rPr lang="en-US" altLang="en-US" sz="2400">
                <a:latin typeface="Times New Roman" panose="02020603050405020304" pitchFamily="18" charset="0"/>
                <a:cs typeface="Times New Roman" panose="02020603050405020304" pitchFamily="18" charset="0"/>
              </a:rPr>
              <a:t> Facts, for example, are verified past events; things observed and recorded; data; things known to be true.</a:t>
            </a:r>
          </a:p>
          <a:p>
            <a:pPr lvl="1" algn="just" eaLnBrk="1" hangingPunct="1">
              <a:lnSpc>
                <a:spcPct val="150000"/>
              </a:lnSpc>
              <a:spcBef>
                <a:spcPct val="0"/>
              </a:spcBef>
              <a:buFontTx/>
              <a:buChar char="•"/>
            </a:pPr>
            <a:r>
              <a:rPr lang="en-US" altLang="en-US" sz="2400">
                <a:latin typeface="Times New Roman" panose="02020603050405020304" pitchFamily="18" charset="0"/>
                <a:cs typeface="Times New Roman" panose="02020603050405020304" pitchFamily="18" charset="0"/>
              </a:rPr>
              <a:t>It is wrong, therefore, to refer to the fact that energy may be involved or to write that the evidence points to the fact or that someone has got his facts wrong, and to speak of the actual facts is to say the same thing twice (Table </a:t>
            </a:r>
            <a:r>
              <a:rPr lang="yo-NG" altLang="en-US" sz="2400">
                <a:latin typeface="Times New Roman" panose="02020603050405020304" pitchFamily="18" charset="0"/>
                <a:cs typeface="Times New Roman" panose="02020603050405020304" pitchFamily="18" charset="0"/>
              </a:rPr>
              <a:t>2.</a:t>
            </a:r>
            <a:r>
              <a:rPr lang="en-US" altLang="en-US" sz="2400">
                <a:latin typeface="Times New Roman" panose="02020603050405020304" pitchFamily="18" charset="0"/>
                <a:cs typeface="Times New Roman" panose="02020603050405020304" pitchFamily="18" charset="0"/>
              </a:rPr>
              <a:t>3: Tautology).</a:t>
            </a:r>
            <a:endParaRPr lang="en-US" altLang="en-US"/>
          </a:p>
        </p:txBody>
      </p:sp>
      <p:sp>
        <p:nvSpPr>
          <p:cNvPr id="47108" name="Date Placeholder 3">
            <a:extLst>
              <a:ext uri="{FF2B5EF4-FFF2-40B4-BE49-F238E27FC236}">
                <a16:creationId xmlns:a16="http://schemas.microsoft.com/office/drawing/2014/main" id="{9F6837D2-D421-43D1-9E0B-468BE4BE535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6CEBB37F-D41B-4906-BC53-5A4DDE390C2B}"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47109" name="Slide Number Placeholder 4">
            <a:extLst>
              <a:ext uri="{FF2B5EF4-FFF2-40B4-BE49-F238E27FC236}">
                <a16:creationId xmlns:a16="http://schemas.microsoft.com/office/drawing/2014/main" id="{933962F1-5852-47BE-9780-C7BC6509C0F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AD7095DE-67CD-4954-825A-199A59ECE10F}" type="slidenum">
              <a:rPr lang="en-US" altLang="en-US" sz="1400">
                <a:solidFill>
                  <a:srgbClr val="FFFFFF"/>
                </a:solidFill>
                <a:latin typeface="Arial" panose="020B0604020202020204" pitchFamily="34" charset="0"/>
              </a:rPr>
              <a:pPr>
                <a:spcBef>
                  <a:spcPct val="0"/>
                </a:spcBef>
                <a:buClrTx/>
                <a:buSzTx/>
                <a:buFontTx/>
                <a:buNone/>
              </a:pPr>
              <a:t>37</a:t>
            </a:fld>
            <a:endParaRPr lang="en-US" altLang="en-US" sz="1400">
              <a:solidFill>
                <a:srgbClr val="FFFFFF"/>
              </a:solidFill>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58A83-8D86-4BA3-BFD0-C16633AF93AA}"/>
              </a:ext>
            </a:extLst>
          </p:cNvPr>
          <p:cNvSpPr>
            <a:spLocks noGrp="1"/>
          </p:cNvSpPr>
          <p:nvPr>
            <p:ph type="title"/>
          </p:nvPr>
        </p:nvSpPr>
        <p:spPr>
          <a:xfrm>
            <a:off x="457200" y="0"/>
            <a:ext cx="8077200" cy="762000"/>
          </a:xfrm>
        </p:spPr>
        <p:txBody>
          <a:bodyPr>
            <a:normAutofit fontScale="90000"/>
          </a:bodyPr>
          <a:lstStyle/>
          <a:p>
            <a:pPr>
              <a:defRPr/>
            </a:pPr>
            <a:r>
              <a:rPr lang="en-US" altLang="en-US" sz="2800" b="1" dirty="0">
                <a:latin typeface="Times New Roman" pitchFamily="18" charset="0"/>
                <a:cs typeface="Times New Roman" pitchFamily="18" charset="0"/>
              </a:rPr>
              <a:t>Table </a:t>
            </a:r>
            <a:r>
              <a:rPr lang="yo-NG" altLang="en-US" sz="2800" b="1" dirty="0">
                <a:latin typeface="Times New Roman" pitchFamily="18" charset="0"/>
                <a:cs typeface="Times New Roman" pitchFamily="18" charset="0"/>
              </a:rPr>
              <a:t>2.</a:t>
            </a:r>
            <a:r>
              <a:rPr lang="en-US" altLang="en-US" sz="2800" b="1" dirty="0">
                <a:latin typeface="Times New Roman" pitchFamily="18" charset="0"/>
                <a:cs typeface="Times New Roman" pitchFamily="18" charset="0"/>
              </a:rPr>
              <a:t>1:  Use a short word instead of a 	            long word if the short word is more appropriate.</a:t>
            </a:r>
            <a:endParaRPr lang="en-US" dirty="0"/>
          </a:p>
        </p:txBody>
      </p:sp>
      <p:sp>
        <p:nvSpPr>
          <p:cNvPr id="48131" name="Date Placeholder 3">
            <a:extLst>
              <a:ext uri="{FF2B5EF4-FFF2-40B4-BE49-F238E27FC236}">
                <a16:creationId xmlns:a16="http://schemas.microsoft.com/office/drawing/2014/main" id="{099D0264-CF8A-4ABA-951F-B0531C0C82D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BAC4E008-9F31-427B-9679-B4241D5EDC65}"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48132" name="Slide Number Placeholder 4">
            <a:extLst>
              <a:ext uri="{FF2B5EF4-FFF2-40B4-BE49-F238E27FC236}">
                <a16:creationId xmlns:a16="http://schemas.microsoft.com/office/drawing/2014/main" id="{DD8A87FA-A1A0-4A01-8B02-F42C0122B78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DE506797-0D7E-4FBB-912A-2A8F8D8CF93E}" type="slidenum">
              <a:rPr lang="en-US" altLang="en-US" sz="1400">
                <a:solidFill>
                  <a:srgbClr val="FFFFFF"/>
                </a:solidFill>
                <a:latin typeface="Arial" panose="020B0604020202020204" pitchFamily="34" charset="0"/>
              </a:rPr>
              <a:pPr>
                <a:spcBef>
                  <a:spcPct val="0"/>
                </a:spcBef>
                <a:buClrTx/>
                <a:buSzTx/>
                <a:buFontTx/>
                <a:buNone/>
              </a:pPr>
              <a:t>38</a:t>
            </a:fld>
            <a:endParaRPr lang="en-US" altLang="en-US" sz="1400">
              <a:solidFill>
                <a:srgbClr val="FFFFFF"/>
              </a:solidFill>
              <a:latin typeface="Arial" panose="020B0604020202020204" pitchFamily="34" charset="0"/>
            </a:endParaRPr>
          </a:p>
        </p:txBody>
      </p:sp>
      <p:pic>
        <p:nvPicPr>
          <p:cNvPr id="48133" name="Picture 7">
            <a:extLst>
              <a:ext uri="{FF2B5EF4-FFF2-40B4-BE49-F238E27FC236}">
                <a16:creationId xmlns:a16="http://schemas.microsoft.com/office/drawing/2014/main" id="{BF7C5D61-B34A-428C-ABA3-6DD799E1117B}"/>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2438400" y="1143000"/>
            <a:ext cx="6969125" cy="5181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71934-CE3E-4843-BF39-337A431C3612}"/>
              </a:ext>
            </a:extLst>
          </p:cNvPr>
          <p:cNvSpPr>
            <a:spLocks noGrp="1"/>
          </p:cNvSpPr>
          <p:nvPr>
            <p:ph type="title"/>
          </p:nvPr>
        </p:nvSpPr>
        <p:spPr>
          <a:xfrm>
            <a:off x="152400" y="152400"/>
            <a:ext cx="8534400" cy="685800"/>
          </a:xfrm>
        </p:spPr>
        <p:txBody>
          <a:bodyPr>
            <a:normAutofit fontScale="90000"/>
          </a:bodyPr>
          <a:lstStyle/>
          <a:p>
            <a:pPr algn="ctr">
              <a:defRPr/>
            </a:pPr>
            <a:r>
              <a:rPr lang="en-US" altLang="en-US" sz="3600" dirty="0">
                <a:latin typeface="Times New Roman" pitchFamily="18" charset="0"/>
                <a:cs typeface="Times New Roman" pitchFamily="18" charset="0"/>
              </a:rPr>
              <a:t> </a:t>
            </a:r>
            <a:r>
              <a:rPr lang="en-US" altLang="en-US" sz="3200" b="1" dirty="0">
                <a:latin typeface="Times New Roman" pitchFamily="18" charset="0"/>
                <a:cs typeface="Times New Roman" pitchFamily="18" charset="0"/>
              </a:rPr>
              <a:t>Table </a:t>
            </a:r>
            <a:r>
              <a:rPr lang="yo-NG" altLang="en-US" sz="3200" b="1" dirty="0">
                <a:latin typeface="Times New Roman" pitchFamily="18" charset="0"/>
                <a:cs typeface="Times New Roman" pitchFamily="18" charset="0"/>
              </a:rPr>
              <a:t>2.</a:t>
            </a:r>
            <a:r>
              <a:rPr lang="en-US" altLang="en-US" sz="3200" b="1" dirty="0">
                <a:latin typeface="Times New Roman" pitchFamily="18" charset="0"/>
                <a:cs typeface="Times New Roman" pitchFamily="18" charset="0"/>
              </a:rPr>
              <a:t>2:  The unnecessary QUALIFICATION		      of words</a:t>
            </a:r>
            <a:endParaRPr lang="en-US" dirty="0"/>
          </a:p>
        </p:txBody>
      </p:sp>
      <p:graphicFrame>
        <p:nvGraphicFramePr>
          <p:cNvPr id="3" name="Content Placeholder 2">
            <a:extLst>
              <a:ext uri="{FF2B5EF4-FFF2-40B4-BE49-F238E27FC236}">
                <a16:creationId xmlns:a16="http://schemas.microsoft.com/office/drawing/2014/main" id="{1E28E6A2-F08E-456C-9145-DFB50E7FF047}"/>
              </a:ext>
            </a:extLst>
          </p:cNvPr>
          <p:cNvGraphicFramePr>
            <a:graphicFrameLocks noGrp="1"/>
          </p:cNvGraphicFramePr>
          <p:nvPr>
            <p:ph sz="quarter" idx="1"/>
          </p:nvPr>
        </p:nvGraphicFramePr>
        <p:xfrm>
          <a:off x="457200" y="914400"/>
          <a:ext cx="7543800" cy="5410197"/>
        </p:xfrm>
        <a:graphic>
          <a:graphicData uri="http://schemas.openxmlformats.org/drawingml/2006/table">
            <a:tbl>
              <a:tblPr/>
              <a:tblGrid>
                <a:gridCol w="3771900">
                  <a:extLst>
                    <a:ext uri="{9D8B030D-6E8A-4147-A177-3AD203B41FA5}">
                      <a16:colId xmlns:a16="http://schemas.microsoft.com/office/drawing/2014/main" val="20000"/>
                    </a:ext>
                  </a:extLst>
                </a:gridCol>
                <a:gridCol w="3771900">
                  <a:extLst>
                    <a:ext uri="{9D8B030D-6E8A-4147-A177-3AD203B41FA5}">
                      <a16:colId xmlns:a16="http://schemas.microsoft.com/office/drawing/2014/main" val="20001"/>
                    </a:ext>
                  </a:extLst>
                </a:gridCol>
              </a:tblGrid>
              <a:tr h="416169">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            Incorrect  </a:t>
                      </a:r>
                      <a:endParaRPr kumimoji="0" lang="en-US" sz="1800" b="0" i="0" u="none" strike="noStrike" cap="none" normalizeH="0" baseline="0" dirty="0">
                        <a:ln>
                          <a:noFill/>
                        </a:ln>
                        <a:solidFill>
                          <a:schemeClr val="tx1"/>
                        </a:solidFill>
                        <a:effectLst/>
                        <a:latin typeface="Arial" charset="0"/>
                      </a:endParaRPr>
                    </a:p>
                  </a:txBody>
                  <a:tcPr marT="45711" marB="4571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1800" b="1" i="0" u="none" strike="noStrike" cap="none" normalizeH="0" baseline="0" dirty="0">
                          <a:ln>
                            <a:noFill/>
                          </a:ln>
                          <a:solidFill>
                            <a:schemeClr val="tx1"/>
                          </a:solidFill>
                          <a:effectLst/>
                          <a:latin typeface="Times New Roman" pitchFamily="18" charset="0"/>
                          <a:cs typeface="Times New Roman" pitchFamily="18" charset="0"/>
                        </a:rPr>
                        <a:t>Correct</a:t>
                      </a:r>
                      <a:endParaRPr kumimoji="0" lang="en-US" sz="1800" b="0" i="0" u="none" strike="noStrike" cap="none" normalizeH="0" baseline="0" dirty="0">
                        <a:ln>
                          <a:noFill/>
                        </a:ln>
                        <a:solidFill>
                          <a:schemeClr val="tx1"/>
                        </a:solidFill>
                        <a:effectLst/>
                        <a:latin typeface="Arial" charset="0"/>
                      </a:endParaRPr>
                    </a:p>
                  </a:txBody>
                  <a:tcPr marT="45711" marB="4571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6169">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absolutely perfect</a:t>
                      </a:r>
                      <a:endParaRPr kumimoji="0" lang="en-US" sz="1800" b="0" i="0" u="none" strike="noStrike" cap="none" normalizeH="0" baseline="0">
                        <a:ln>
                          <a:noFill/>
                        </a:ln>
                        <a:solidFill>
                          <a:schemeClr val="tx1"/>
                        </a:solidFill>
                        <a:effectLst/>
                        <a:latin typeface="Arial" charset="0"/>
                      </a:endParaRPr>
                    </a:p>
                  </a:txBody>
                  <a:tcPr marT="45711" marB="4571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            perfect</a:t>
                      </a:r>
                      <a:endParaRPr kumimoji="0" lang="en-US" sz="1800" b="0" i="0" u="none" strike="noStrike" cap="none" normalizeH="0" baseline="0" dirty="0">
                        <a:ln>
                          <a:noFill/>
                        </a:ln>
                        <a:solidFill>
                          <a:schemeClr val="tx1"/>
                        </a:solidFill>
                        <a:effectLst/>
                        <a:latin typeface="Arial" charset="0"/>
                      </a:endParaRPr>
                    </a:p>
                  </a:txBody>
                  <a:tcPr marT="45711" marB="4571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6169">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The actual number</a:t>
                      </a:r>
                      <a:endParaRPr kumimoji="0" lang="en-US" sz="1800" b="0" i="0" u="none" strike="noStrike" cap="none" normalizeH="0" baseline="0">
                        <a:ln>
                          <a:noFill/>
                        </a:ln>
                        <a:solidFill>
                          <a:schemeClr val="tx1"/>
                        </a:solidFill>
                        <a:effectLst/>
                        <a:latin typeface="Arial" charset="0"/>
                      </a:endParaRPr>
                    </a:p>
                  </a:txBody>
                  <a:tcPr marT="45711" marB="4571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            the number</a:t>
                      </a:r>
                      <a:endParaRPr kumimoji="0" lang="en-US" sz="1800" b="0" i="0" u="none" strike="noStrike" cap="none" normalizeH="0" baseline="0" dirty="0">
                        <a:ln>
                          <a:noFill/>
                        </a:ln>
                        <a:solidFill>
                          <a:schemeClr val="tx1"/>
                        </a:solidFill>
                        <a:effectLst/>
                        <a:latin typeface="Arial" charset="0"/>
                      </a:endParaRPr>
                    </a:p>
                  </a:txBody>
                  <a:tcPr marT="45711" marB="4571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6169">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an actual investigation</a:t>
                      </a:r>
                      <a:endParaRPr kumimoji="0" lang="en-US" sz="1800" b="0" i="0" u="none" strike="noStrike" cap="none" normalizeH="0" baseline="0">
                        <a:ln>
                          <a:noFill/>
                        </a:ln>
                        <a:solidFill>
                          <a:schemeClr val="tx1"/>
                        </a:solidFill>
                        <a:effectLst/>
                        <a:latin typeface="Arial" charset="0"/>
                      </a:endParaRPr>
                    </a:p>
                  </a:txBody>
                  <a:tcPr marT="45711" marB="4571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            the investigation</a:t>
                      </a:r>
                      <a:endParaRPr kumimoji="0" lang="en-US" sz="1800" b="0" i="0" u="none" strike="noStrike" cap="none" normalizeH="0" baseline="0" dirty="0">
                        <a:ln>
                          <a:noFill/>
                        </a:ln>
                        <a:solidFill>
                          <a:schemeClr val="tx1"/>
                        </a:solidFill>
                        <a:effectLst/>
                        <a:latin typeface="Arial" charset="0"/>
                      </a:endParaRPr>
                    </a:p>
                  </a:txBody>
                  <a:tcPr marT="45711" marB="4571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6169">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Not actually true</a:t>
                      </a:r>
                      <a:endParaRPr kumimoji="0" lang="en-US" sz="1800" b="0" i="0" u="none" strike="noStrike" cap="none" normalizeH="0" baseline="0">
                        <a:ln>
                          <a:noFill/>
                        </a:ln>
                        <a:solidFill>
                          <a:schemeClr val="tx1"/>
                        </a:solidFill>
                        <a:effectLst/>
                        <a:latin typeface="Arial" charset="0"/>
                      </a:endParaRPr>
                    </a:p>
                  </a:txBody>
                  <a:tcPr marT="45711" marB="4571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            untrue</a:t>
                      </a:r>
                      <a:endParaRPr kumimoji="0" lang="en-US" sz="1800" b="0" i="0" u="none" strike="noStrike" cap="none" normalizeH="0" baseline="0" dirty="0">
                        <a:ln>
                          <a:noFill/>
                        </a:ln>
                        <a:solidFill>
                          <a:schemeClr val="tx1"/>
                        </a:solidFill>
                        <a:effectLst/>
                        <a:latin typeface="Arial" charset="0"/>
                      </a:endParaRPr>
                    </a:p>
                  </a:txBody>
                  <a:tcPr marT="45711" marB="4571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6169">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Almost unique</a:t>
                      </a:r>
                      <a:endParaRPr kumimoji="0" lang="en-US" sz="1800" b="0" i="0" u="none" strike="noStrike" cap="none" normalizeH="0" baseline="0">
                        <a:ln>
                          <a:noFill/>
                        </a:ln>
                        <a:solidFill>
                          <a:schemeClr val="tx1"/>
                        </a:solidFill>
                        <a:effectLst/>
                        <a:latin typeface="Arial" charset="0"/>
                      </a:endParaRPr>
                    </a:p>
                  </a:txBody>
                  <a:tcPr marT="45711" marB="4571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            not unique</a:t>
                      </a:r>
                      <a:endParaRPr kumimoji="0" lang="en-US" sz="1800" b="0" i="0" u="none" strike="noStrike" cap="none" normalizeH="0" baseline="0" dirty="0">
                        <a:ln>
                          <a:noFill/>
                        </a:ln>
                        <a:solidFill>
                          <a:schemeClr val="tx1"/>
                        </a:solidFill>
                        <a:effectLst/>
                        <a:latin typeface="Arial" charset="0"/>
                      </a:endParaRPr>
                    </a:p>
                  </a:txBody>
                  <a:tcPr marT="45711" marB="4571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6169">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almost perfect</a:t>
                      </a:r>
                      <a:endParaRPr kumimoji="0" lang="en-US" sz="1800" b="0" i="0" u="none" strike="noStrike" cap="none" normalizeH="0" baseline="0">
                        <a:ln>
                          <a:noFill/>
                        </a:ln>
                        <a:solidFill>
                          <a:schemeClr val="tx1"/>
                        </a:solidFill>
                        <a:effectLst/>
                        <a:latin typeface="Arial" charset="0"/>
                      </a:endParaRPr>
                    </a:p>
                  </a:txBody>
                  <a:tcPr marT="45711" marB="4571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            imperfect</a:t>
                      </a:r>
                      <a:endParaRPr kumimoji="0" lang="en-US" sz="1800" b="0" i="0" u="none" strike="noStrike" cap="none" normalizeH="0" baseline="0" dirty="0">
                        <a:ln>
                          <a:noFill/>
                        </a:ln>
                        <a:solidFill>
                          <a:schemeClr val="tx1"/>
                        </a:solidFill>
                        <a:effectLst/>
                        <a:latin typeface="Arial" charset="0"/>
                      </a:endParaRPr>
                    </a:p>
                  </a:txBody>
                  <a:tcPr marT="45711" marB="4571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6169">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by means of</a:t>
                      </a:r>
                      <a:endParaRPr kumimoji="0" lang="en-US" sz="1800" b="0" i="0" u="none" strike="noStrike" cap="none" normalizeH="0" baseline="0">
                        <a:ln>
                          <a:noFill/>
                        </a:ln>
                        <a:solidFill>
                          <a:schemeClr val="tx1"/>
                        </a:solidFill>
                        <a:effectLst/>
                        <a:latin typeface="Arial" charset="0"/>
                      </a:endParaRPr>
                    </a:p>
                  </a:txBody>
                  <a:tcPr marT="45711" marB="4571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            by or using</a:t>
                      </a:r>
                      <a:endParaRPr kumimoji="0" lang="en-US" sz="1800" b="0" i="0" u="none" strike="noStrike" cap="none" normalizeH="0" baseline="0" dirty="0">
                        <a:ln>
                          <a:noFill/>
                        </a:ln>
                        <a:solidFill>
                          <a:schemeClr val="tx1"/>
                        </a:solidFill>
                        <a:effectLst/>
                        <a:latin typeface="Arial" charset="0"/>
                      </a:endParaRPr>
                    </a:p>
                  </a:txBody>
                  <a:tcPr marT="45711" marB="4571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16169">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a categorical denial</a:t>
                      </a:r>
                      <a:endParaRPr kumimoji="0" lang="en-US" sz="1800" b="0" i="0" u="none" strike="noStrike" cap="none" normalizeH="0" baseline="0">
                        <a:ln>
                          <a:noFill/>
                        </a:ln>
                        <a:solidFill>
                          <a:schemeClr val="tx1"/>
                        </a:solidFill>
                        <a:effectLst/>
                        <a:latin typeface="Arial" charset="0"/>
                      </a:endParaRPr>
                    </a:p>
                  </a:txBody>
                  <a:tcPr marT="45711" marB="4571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            a denial</a:t>
                      </a:r>
                      <a:endParaRPr kumimoji="0" lang="en-US" sz="1800" b="0" i="0" u="none" strike="noStrike" cap="none" normalizeH="0" baseline="0" dirty="0">
                        <a:ln>
                          <a:noFill/>
                        </a:ln>
                        <a:solidFill>
                          <a:schemeClr val="tx1"/>
                        </a:solidFill>
                        <a:effectLst/>
                        <a:latin typeface="Arial" charset="0"/>
                      </a:endParaRPr>
                    </a:p>
                  </a:txBody>
                  <a:tcPr marT="45711" marB="4571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16169">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completely surrounded</a:t>
                      </a:r>
                      <a:endParaRPr kumimoji="0" lang="en-US" sz="1800" b="0" i="0" u="none" strike="noStrike" cap="none" normalizeH="0" baseline="0">
                        <a:ln>
                          <a:noFill/>
                        </a:ln>
                        <a:solidFill>
                          <a:schemeClr val="tx1"/>
                        </a:solidFill>
                        <a:effectLst/>
                        <a:latin typeface="Arial" charset="0"/>
                      </a:endParaRPr>
                    </a:p>
                  </a:txBody>
                  <a:tcPr marT="45711" marB="4571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            surrounded</a:t>
                      </a:r>
                      <a:endParaRPr kumimoji="0" lang="en-US" sz="1800" b="0" i="0" u="none" strike="noStrike" cap="none" normalizeH="0" baseline="0" dirty="0">
                        <a:ln>
                          <a:noFill/>
                        </a:ln>
                        <a:solidFill>
                          <a:schemeClr val="tx1"/>
                        </a:solidFill>
                        <a:effectLst/>
                        <a:latin typeface="Arial" charset="0"/>
                      </a:endParaRPr>
                    </a:p>
                  </a:txBody>
                  <a:tcPr marT="45711" marB="4571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16169">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conclusive proof</a:t>
                      </a:r>
                      <a:endParaRPr kumimoji="0" lang="en-US" sz="1800" b="0" i="0" u="none" strike="noStrike" cap="none" normalizeH="0" baseline="0">
                        <a:ln>
                          <a:noFill/>
                        </a:ln>
                        <a:solidFill>
                          <a:schemeClr val="tx1"/>
                        </a:solidFill>
                        <a:effectLst/>
                        <a:latin typeface="Arial" charset="0"/>
                      </a:endParaRPr>
                    </a:p>
                  </a:txBody>
                  <a:tcPr marT="45711" marB="4571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            proof</a:t>
                      </a:r>
                      <a:endParaRPr kumimoji="0" lang="en-US" sz="1800" b="0" i="0" u="none" strike="noStrike" cap="none" normalizeH="0" baseline="0" dirty="0">
                        <a:ln>
                          <a:noFill/>
                        </a:ln>
                        <a:solidFill>
                          <a:schemeClr val="tx1"/>
                        </a:solidFill>
                        <a:effectLst/>
                        <a:latin typeface="Arial" charset="0"/>
                      </a:endParaRPr>
                    </a:p>
                  </a:txBody>
                  <a:tcPr marT="45711" marB="4571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16169">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cylindrical in shape</a:t>
                      </a:r>
                      <a:endParaRPr kumimoji="0" lang="en-US" sz="1800" b="0" i="0" u="none" strike="noStrike" cap="none" normalizeH="0" baseline="0" dirty="0">
                        <a:ln>
                          <a:noFill/>
                        </a:ln>
                        <a:solidFill>
                          <a:schemeClr val="tx1"/>
                        </a:solidFill>
                        <a:effectLst/>
                        <a:latin typeface="Arial" charset="0"/>
                      </a:endParaRPr>
                    </a:p>
                  </a:txBody>
                  <a:tcPr marT="45711" marB="4571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            cylindrical</a:t>
                      </a:r>
                      <a:endParaRPr kumimoji="0" lang="en-US" sz="1800" b="0" i="0" u="none" strike="noStrike" cap="none" normalizeH="0" baseline="0" dirty="0">
                        <a:ln>
                          <a:noFill/>
                        </a:ln>
                        <a:solidFill>
                          <a:schemeClr val="tx1"/>
                        </a:solidFill>
                        <a:effectLst/>
                        <a:latin typeface="Arial" charset="0"/>
                      </a:endParaRPr>
                    </a:p>
                  </a:txBody>
                  <a:tcPr marT="45711" marB="4571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416169">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deliberately chosen</a:t>
                      </a:r>
                      <a:endParaRPr kumimoji="0" lang="en-US" sz="1800" b="0" i="0" u="none" strike="noStrike" cap="none" normalizeH="0" baseline="0">
                        <a:ln>
                          <a:noFill/>
                        </a:ln>
                        <a:solidFill>
                          <a:schemeClr val="tx1"/>
                        </a:solidFill>
                        <a:effectLst/>
                        <a:latin typeface="Arial" charset="0"/>
                      </a:endParaRPr>
                    </a:p>
                  </a:txBody>
                  <a:tcPr marT="45711" marB="4571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            chosen</a:t>
                      </a:r>
                      <a:endParaRPr kumimoji="0" lang="en-US" sz="1800" b="0" i="0" u="none" strike="noStrike" cap="none" normalizeH="0" baseline="0" dirty="0">
                        <a:ln>
                          <a:noFill/>
                        </a:ln>
                        <a:solidFill>
                          <a:schemeClr val="tx1"/>
                        </a:solidFill>
                        <a:effectLst/>
                        <a:latin typeface="Arial" charset="0"/>
                      </a:endParaRPr>
                    </a:p>
                  </a:txBody>
                  <a:tcPr marT="45711" marB="4571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49199" name="Date Placeholder 3">
            <a:extLst>
              <a:ext uri="{FF2B5EF4-FFF2-40B4-BE49-F238E27FC236}">
                <a16:creationId xmlns:a16="http://schemas.microsoft.com/office/drawing/2014/main" id="{DA2F0774-9356-411E-AD05-3C9BE32231D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18C55C0D-2EE6-4729-8829-C3AF161B64A4}"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49200" name="Slide Number Placeholder 4">
            <a:extLst>
              <a:ext uri="{FF2B5EF4-FFF2-40B4-BE49-F238E27FC236}">
                <a16:creationId xmlns:a16="http://schemas.microsoft.com/office/drawing/2014/main" id="{170D61A3-BAF3-4C3A-90C7-776FB953921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0713D1BB-E9D0-4BCF-ABC4-8C0AC29E90CE}" type="slidenum">
              <a:rPr lang="en-US" altLang="en-US" sz="1400">
                <a:solidFill>
                  <a:srgbClr val="FFFFFF"/>
                </a:solidFill>
                <a:latin typeface="Arial" panose="020B0604020202020204" pitchFamily="34" charset="0"/>
              </a:rPr>
              <a:pPr>
                <a:spcBef>
                  <a:spcPct val="0"/>
                </a:spcBef>
                <a:buClrTx/>
                <a:buSzTx/>
                <a:buFontTx/>
                <a:buNone/>
              </a:pPr>
              <a:t>39</a:t>
            </a:fld>
            <a:endParaRPr lang="en-US" altLang="en-US" sz="1400">
              <a:solidFill>
                <a:srgbClr val="FFFFFF"/>
              </a:solidFill>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C073C-22E7-42C7-9933-EE4C8628F7F0}"/>
              </a:ext>
            </a:extLst>
          </p:cNvPr>
          <p:cNvSpPr>
            <a:spLocks noGrp="1"/>
          </p:cNvSpPr>
          <p:nvPr>
            <p:ph type="title"/>
          </p:nvPr>
        </p:nvSpPr>
        <p:spPr>
          <a:xfrm>
            <a:off x="457200" y="274638"/>
            <a:ext cx="7467600" cy="639762"/>
          </a:xfrm>
        </p:spPr>
        <p:txBody>
          <a:bodyPr/>
          <a:lstStyle/>
          <a:p>
            <a:pPr algn="ctr">
              <a:defRPr/>
            </a:pPr>
            <a:r>
              <a:rPr lang="en-US" dirty="0">
                <a:latin typeface="Times New Roman" pitchFamily="18" charset="0"/>
                <a:cs typeface="Times New Roman" pitchFamily="18" charset="0"/>
              </a:rPr>
              <a:t>AIM</a:t>
            </a:r>
          </a:p>
        </p:txBody>
      </p:sp>
      <p:sp>
        <p:nvSpPr>
          <p:cNvPr id="3" name="Content Placeholder 2">
            <a:extLst>
              <a:ext uri="{FF2B5EF4-FFF2-40B4-BE49-F238E27FC236}">
                <a16:creationId xmlns:a16="http://schemas.microsoft.com/office/drawing/2014/main" id="{7148D50D-1577-4686-B2A3-2A620C83B55D}"/>
              </a:ext>
            </a:extLst>
          </p:cNvPr>
          <p:cNvSpPr>
            <a:spLocks noGrp="1"/>
          </p:cNvSpPr>
          <p:nvPr>
            <p:ph sz="quarter" idx="1"/>
          </p:nvPr>
        </p:nvSpPr>
        <p:spPr>
          <a:xfrm>
            <a:off x="457200" y="990600"/>
            <a:ext cx="7467600" cy="5483225"/>
          </a:xfrm>
        </p:spPr>
        <p:txBody>
          <a:bodyPr/>
          <a:lstStyle/>
          <a:p>
            <a:pPr algn="just">
              <a:lnSpc>
                <a:spcPct val="200000"/>
              </a:lnSpc>
              <a:spcBef>
                <a:spcPts val="0"/>
              </a:spcBef>
              <a:defRPr/>
            </a:pPr>
            <a:r>
              <a:rPr lang="en-US" dirty="0">
                <a:latin typeface="Times New Roman" pitchFamily="18" charset="0"/>
                <a:cs typeface="Times New Roman" pitchFamily="18" charset="0"/>
              </a:rPr>
              <a:t>To provide students with technical writing and presentation skills necessary for effective report, project documentation and presentation.</a:t>
            </a:r>
          </a:p>
          <a:p>
            <a:pPr marL="0" indent="0">
              <a:buFont typeface="Wingdings" panose="05000000000000000000" pitchFamily="2" charset="2"/>
              <a:buNone/>
              <a:defRPr/>
            </a:pPr>
            <a:endParaRPr lang="en-US" dirty="0"/>
          </a:p>
        </p:txBody>
      </p:sp>
      <p:sp>
        <p:nvSpPr>
          <p:cNvPr id="13316" name="Date Placeholder 3">
            <a:extLst>
              <a:ext uri="{FF2B5EF4-FFF2-40B4-BE49-F238E27FC236}">
                <a16:creationId xmlns:a16="http://schemas.microsoft.com/office/drawing/2014/main" id="{9D99837F-ADB6-4542-A797-394DC60AEF08}"/>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EF7342EC-CB2B-4E0A-91B9-5F4C665E83E9}"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13317" name="Slide Number Placeholder 4">
            <a:extLst>
              <a:ext uri="{FF2B5EF4-FFF2-40B4-BE49-F238E27FC236}">
                <a16:creationId xmlns:a16="http://schemas.microsoft.com/office/drawing/2014/main" id="{0C228000-AF8F-430F-90FF-42EB6070DE5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28461F30-10BF-4F7C-8918-030830FE9ACC}" type="slidenum">
              <a:rPr lang="en-US" altLang="en-US" sz="1400">
                <a:solidFill>
                  <a:srgbClr val="FFFFFF"/>
                </a:solidFill>
                <a:latin typeface="Arial" panose="020B0604020202020204" pitchFamily="34" charset="0"/>
              </a:rPr>
              <a:pPr>
                <a:spcBef>
                  <a:spcPct val="0"/>
                </a:spcBef>
                <a:buClrTx/>
                <a:buSzTx/>
                <a:buFontTx/>
                <a:buNone/>
              </a:pPr>
              <a:t>4</a:t>
            </a:fld>
            <a:endParaRPr lang="en-US" altLang="en-US" sz="1400">
              <a:solidFill>
                <a:srgbClr val="FFFFFF"/>
              </a:solidFill>
              <a:latin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6CD9B-EE10-4D15-BFDE-3B48B80136AA}"/>
              </a:ext>
            </a:extLst>
          </p:cNvPr>
          <p:cNvSpPr>
            <a:spLocks noGrp="1"/>
          </p:cNvSpPr>
          <p:nvPr>
            <p:ph type="title"/>
          </p:nvPr>
        </p:nvSpPr>
        <p:spPr>
          <a:xfrm>
            <a:off x="457200" y="152400"/>
            <a:ext cx="7467600" cy="685800"/>
          </a:xfrm>
        </p:spPr>
        <p:txBody>
          <a:bodyPr>
            <a:normAutofit fontScale="90000"/>
          </a:bodyPr>
          <a:lstStyle/>
          <a:p>
            <a:pPr>
              <a:defRPr/>
            </a:pPr>
            <a:r>
              <a:rPr lang="en-US" altLang="en-US" sz="2800" b="1" dirty="0">
                <a:latin typeface="Times New Roman" pitchFamily="18" charset="0"/>
                <a:cs typeface="Times New Roman" pitchFamily="18" charset="0"/>
              </a:rPr>
              <a:t>Table </a:t>
            </a:r>
            <a:r>
              <a:rPr lang="yo-NG" altLang="en-US" sz="2800" b="1" dirty="0">
                <a:latin typeface="Times New Roman" pitchFamily="18" charset="0"/>
                <a:cs typeface="Times New Roman" pitchFamily="18" charset="0"/>
              </a:rPr>
              <a:t>2.</a:t>
            </a:r>
            <a:r>
              <a:rPr lang="en-US" altLang="en-US" sz="2800" b="1" dirty="0">
                <a:latin typeface="Times New Roman" pitchFamily="18" charset="0"/>
                <a:cs typeface="Times New Roman" pitchFamily="18" charset="0"/>
              </a:rPr>
              <a:t>3:</a:t>
            </a:r>
            <a:r>
              <a:rPr lang="yo-NG" altLang="en-US" sz="2800" b="1" dirty="0">
                <a:latin typeface="Times New Roman" pitchFamily="18" charset="0"/>
                <a:cs typeface="Times New Roman" pitchFamily="18" charset="0"/>
              </a:rPr>
              <a:t> </a:t>
            </a:r>
            <a:r>
              <a:rPr lang="en-US" altLang="en-US" sz="2800" b="1" dirty="0">
                <a:latin typeface="Times New Roman" pitchFamily="18" charset="0"/>
                <a:cs typeface="Times New Roman" pitchFamily="18" charset="0"/>
              </a:rPr>
              <a:t>Tautology – saying the same                                  	          thing twice using different words</a:t>
            </a:r>
            <a:endParaRPr lang="en-US" dirty="0"/>
          </a:p>
        </p:txBody>
      </p:sp>
      <p:sp>
        <p:nvSpPr>
          <p:cNvPr id="50179" name="Content Placeholder 2">
            <a:extLst>
              <a:ext uri="{FF2B5EF4-FFF2-40B4-BE49-F238E27FC236}">
                <a16:creationId xmlns:a16="http://schemas.microsoft.com/office/drawing/2014/main" id="{82DA55BF-9042-4324-909C-9A2541E680F8}"/>
              </a:ext>
            </a:extLst>
          </p:cNvPr>
          <p:cNvSpPr>
            <a:spLocks noGrp="1"/>
          </p:cNvSpPr>
          <p:nvPr>
            <p:ph sz="quarter" idx="1"/>
          </p:nvPr>
        </p:nvSpPr>
        <p:spPr>
          <a:xfrm>
            <a:off x="228600" y="838200"/>
            <a:ext cx="8001000" cy="5635625"/>
          </a:xfrm>
        </p:spPr>
        <p:txBody>
          <a:bodyPr/>
          <a:lstStyle/>
          <a:p>
            <a:pPr algn="just">
              <a:lnSpc>
                <a:spcPct val="150000"/>
              </a:lnSpc>
              <a:spcBef>
                <a:spcPct val="0"/>
              </a:spcBef>
            </a:pPr>
            <a:r>
              <a:rPr lang="en-US" altLang="en-US">
                <a:latin typeface="Times New Roman" panose="02020603050405020304" pitchFamily="18" charset="0"/>
                <a:cs typeface="Times New Roman" panose="02020603050405020304" pitchFamily="18" charset="0"/>
              </a:rPr>
              <a:t>Every individual one; may possibly go; on Friday 28th November next; the reason for this is because; in actual fact; one after another in succession; in the rural countryside; as an extra added bonus; I tentatively suggest; in my own personal opinion; on pages 1- 4 inclusive; that by advance planning; will disappear from sight; in equal halves; in two equal halves; continue to remain. </a:t>
            </a:r>
          </a:p>
          <a:p>
            <a:endParaRPr lang="en-US" altLang="en-US"/>
          </a:p>
        </p:txBody>
      </p:sp>
      <p:sp>
        <p:nvSpPr>
          <p:cNvPr id="50180" name="Date Placeholder 3">
            <a:extLst>
              <a:ext uri="{FF2B5EF4-FFF2-40B4-BE49-F238E27FC236}">
                <a16:creationId xmlns:a16="http://schemas.microsoft.com/office/drawing/2014/main" id="{8B7DB652-059E-4CFD-A058-47408A72135F}"/>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BEC9AB9C-698E-44BB-AD1B-4FCC5DC5FB51}"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50181" name="Slide Number Placeholder 4">
            <a:extLst>
              <a:ext uri="{FF2B5EF4-FFF2-40B4-BE49-F238E27FC236}">
                <a16:creationId xmlns:a16="http://schemas.microsoft.com/office/drawing/2014/main" id="{72DB06C0-145B-4B0D-AE34-4E98929C6D8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210BC4D7-FDEC-454F-8D0B-2542B5CC914B}" type="slidenum">
              <a:rPr lang="en-US" altLang="en-US" sz="1400">
                <a:solidFill>
                  <a:srgbClr val="FFFFFF"/>
                </a:solidFill>
                <a:latin typeface="Arial" panose="020B0604020202020204" pitchFamily="34" charset="0"/>
              </a:rPr>
              <a:pPr>
                <a:spcBef>
                  <a:spcPct val="0"/>
                </a:spcBef>
                <a:buClrTx/>
                <a:buSzTx/>
                <a:buFontTx/>
                <a:buNone/>
              </a:pPr>
              <a:t>40</a:t>
            </a:fld>
            <a:endParaRPr lang="en-US" altLang="en-US" sz="1400">
              <a:solidFill>
                <a:srgbClr val="FFFFFF"/>
              </a:solidFill>
              <a:latin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1080C-0097-4A6C-9B2C-9C27F0EC31C6}"/>
              </a:ext>
            </a:extLst>
          </p:cNvPr>
          <p:cNvSpPr>
            <a:spLocks noGrp="1"/>
          </p:cNvSpPr>
          <p:nvPr>
            <p:ph type="title"/>
          </p:nvPr>
        </p:nvSpPr>
        <p:spPr>
          <a:xfrm>
            <a:off x="152400" y="152400"/>
            <a:ext cx="8382000" cy="381000"/>
          </a:xfrm>
        </p:spPr>
        <p:txBody>
          <a:bodyPr>
            <a:normAutofit fontScale="90000"/>
          </a:bodyPr>
          <a:lstStyle/>
          <a:p>
            <a:pPr algn="ctr">
              <a:defRPr/>
            </a:pPr>
            <a:r>
              <a:rPr lang="en-US" altLang="en-US" sz="3200" dirty="0">
                <a:solidFill>
                  <a:schemeClr val="tx1"/>
                </a:solidFill>
                <a:latin typeface="Times New Roman" pitchFamily="18" charset="0"/>
                <a:cs typeface="Times New Roman" pitchFamily="18" charset="0"/>
              </a:rPr>
              <a:t>2.3.	  </a:t>
            </a:r>
            <a:r>
              <a:rPr lang="en-US" altLang="en-US" sz="3200" b="1" dirty="0">
                <a:solidFill>
                  <a:schemeClr val="tx1"/>
                </a:solidFill>
                <a:latin typeface="Times New Roman" pitchFamily="18" charset="0"/>
                <a:cs typeface="Times New Roman" pitchFamily="18" charset="0"/>
              </a:rPr>
              <a:t>Superfluous words and circumlocution</a:t>
            </a:r>
            <a:r>
              <a:rPr lang="en-US" altLang="en-US" sz="3200"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p:txBody>
      </p:sp>
      <p:sp>
        <p:nvSpPr>
          <p:cNvPr id="51203" name="Content Placeholder 2">
            <a:extLst>
              <a:ext uri="{FF2B5EF4-FFF2-40B4-BE49-F238E27FC236}">
                <a16:creationId xmlns:a16="http://schemas.microsoft.com/office/drawing/2014/main" id="{F8024775-EAB1-40F9-B78E-E27E1A69D301}"/>
              </a:ext>
            </a:extLst>
          </p:cNvPr>
          <p:cNvSpPr>
            <a:spLocks noGrp="1"/>
          </p:cNvSpPr>
          <p:nvPr>
            <p:ph sz="quarter" idx="1"/>
          </p:nvPr>
        </p:nvSpPr>
        <p:spPr>
          <a:xfrm>
            <a:off x="457200" y="609600"/>
            <a:ext cx="7696200" cy="5864225"/>
          </a:xfrm>
        </p:spPr>
        <p:txBody>
          <a:bodyPr/>
          <a:lstStyle/>
          <a:p>
            <a:pPr algn="just" eaLnBrk="1" hangingPunct="1">
              <a:lnSpc>
                <a:spcPct val="150000"/>
              </a:lnSpc>
              <a:spcBef>
                <a:spcPct val="0"/>
              </a:spcBef>
            </a:pPr>
            <a:r>
              <a:rPr lang="en-US" altLang="en-US" b="1">
                <a:latin typeface="Times New Roman" panose="02020603050405020304" pitchFamily="18" charset="0"/>
                <a:cs typeface="Times New Roman" panose="02020603050405020304" pitchFamily="18" charset="0"/>
              </a:rPr>
              <a:t>Superfluous words and circumlocution</a:t>
            </a:r>
            <a:r>
              <a:rPr lang="en-US" altLang="en-US">
                <a:latin typeface="Times New Roman" panose="02020603050405020304" pitchFamily="18" charset="0"/>
                <a:cs typeface="Times New Roman" panose="02020603050405020304" pitchFamily="18" charset="0"/>
              </a:rPr>
              <a:t> – imply the use of many words in a sentence where few would do better.  </a:t>
            </a:r>
          </a:p>
          <a:p>
            <a:pPr algn="just" eaLnBrk="1" hangingPunct="1">
              <a:lnSpc>
                <a:spcPct val="150000"/>
              </a:lnSpc>
              <a:spcBef>
                <a:spcPct val="0"/>
              </a:spcBef>
            </a:pPr>
            <a:r>
              <a:rPr lang="en-US" altLang="en-US">
                <a:latin typeface="Times New Roman" panose="02020603050405020304" pitchFamily="18" charset="0"/>
                <a:cs typeface="Times New Roman" panose="02020603050405020304" pitchFamily="18" charset="0"/>
              </a:rPr>
              <a:t>The use of too many words is a more common fault in writing than the use of wrong word; and while a summarizing or qualifying phrase may help the reader, any unnecessary words can only confuse, distract and annoy.  </a:t>
            </a:r>
          </a:p>
          <a:p>
            <a:pPr algn="just" eaLnBrk="1" hangingPunct="1">
              <a:lnSpc>
                <a:spcPct val="150000"/>
              </a:lnSpc>
              <a:spcBef>
                <a:spcPct val="0"/>
              </a:spcBef>
            </a:pPr>
            <a:r>
              <a:rPr lang="en-US" altLang="en-US">
                <a:latin typeface="Times New Roman" panose="02020603050405020304" pitchFamily="18" charset="0"/>
                <a:cs typeface="Times New Roman" panose="02020603050405020304" pitchFamily="18" charset="0"/>
              </a:rPr>
              <a:t>Furthermore, when too many words are used, time, paper and money are wasted in typing and advertising.</a:t>
            </a:r>
          </a:p>
          <a:p>
            <a:pPr algn="just" eaLnBrk="1" hangingPunct="1">
              <a:lnSpc>
                <a:spcPct val="150000"/>
              </a:lnSpc>
              <a:spcBef>
                <a:spcPct val="0"/>
              </a:spcBef>
            </a:pPr>
            <a:r>
              <a:rPr lang="en-US" altLang="en-US">
                <a:latin typeface="Times New Roman" panose="02020603050405020304" pitchFamily="18" charset="0"/>
                <a:cs typeface="Times New Roman" panose="02020603050405020304" pitchFamily="18" charset="0"/>
              </a:rPr>
              <a:t>In revising, therefore, reconsider each sentence and each paragraph to see if it is necessary and prune sentences to remove all superfluous words (see Tables 2.4 and 2.5).  </a:t>
            </a:r>
          </a:p>
          <a:p>
            <a:pPr algn="just" eaLnBrk="1" hangingPunct="1">
              <a:lnSpc>
                <a:spcPct val="150000"/>
              </a:lnSpc>
              <a:spcBef>
                <a:spcPct val="0"/>
              </a:spcBef>
            </a:pPr>
            <a:r>
              <a:rPr lang="en-US" altLang="en-US">
                <a:latin typeface="Times New Roman" panose="02020603050405020304" pitchFamily="18" charset="0"/>
                <a:cs typeface="Times New Roman" panose="02020603050405020304" pitchFamily="18" charset="0"/>
              </a:rPr>
              <a:t> </a:t>
            </a:r>
          </a:p>
          <a:p>
            <a:endParaRPr lang="en-US" altLang="en-US"/>
          </a:p>
        </p:txBody>
      </p:sp>
      <p:sp>
        <p:nvSpPr>
          <p:cNvPr id="51204" name="Date Placeholder 3">
            <a:extLst>
              <a:ext uri="{FF2B5EF4-FFF2-40B4-BE49-F238E27FC236}">
                <a16:creationId xmlns:a16="http://schemas.microsoft.com/office/drawing/2014/main" id="{FDDCF90E-881D-4B5B-97F8-7368D5EDD4A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56308F2D-3683-4C5A-A8BA-237EF5A5FF1C}"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51205" name="Slide Number Placeholder 4">
            <a:extLst>
              <a:ext uri="{FF2B5EF4-FFF2-40B4-BE49-F238E27FC236}">
                <a16:creationId xmlns:a16="http://schemas.microsoft.com/office/drawing/2014/main" id="{82378D87-9ADE-465A-9257-DB233225B5C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7C99F755-9F47-42B0-BB57-A7B23A4C038B}" type="slidenum">
              <a:rPr lang="en-US" altLang="en-US" sz="1400">
                <a:solidFill>
                  <a:srgbClr val="FFFFFF"/>
                </a:solidFill>
                <a:latin typeface="Arial" panose="020B0604020202020204" pitchFamily="34" charset="0"/>
              </a:rPr>
              <a:pPr>
                <a:spcBef>
                  <a:spcPct val="0"/>
                </a:spcBef>
                <a:buClrTx/>
                <a:buSzTx/>
                <a:buFontTx/>
                <a:buNone/>
              </a:pPr>
              <a:t>41</a:t>
            </a:fld>
            <a:endParaRPr lang="en-US" altLang="en-US" sz="1400">
              <a:solidFill>
                <a:srgbClr val="FFFFFF"/>
              </a:solidFill>
              <a:latin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A9D6D-B423-40A0-BE8D-7D03C0BA7466}"/>
              </a:ext>
            </a:extLst>
          </p:cNvPr>
          <p:cNvSpPr>
            <a:spLocks noGrp="1"/>
          </p:cNvSpPr>
          <p:nvPr>
            <p:ph type="title"/>
          </p:nvPr>
        </p:nvSpPr>
        <p:spPr>
          <a:xfrm>
            <a:off x="457200" y="0"/>
            <a:ext cx="7467600" cy="685800"/>
          </a:xfrm>
        </p:spPr>
        <p:txBody>
          <a:bodyPr/>
          <a:lstStyle/>
          <a:p>
            <a:pPr algn="ctr">
              <a:defRPr/>
            </a:pPr>
            <a:r>
              <a:rPr lang="en-US" altLang="en-US" sz="3200" b="1" dirty="0">
                <a:latin typeface="Times New Roman" pitchFamily="18" charset="0"/>
                <a:cs typeface="Times New Roman" pitchFamily="18" charset="0"/>
              </a:rPr>
              <a:t>Laziness in sentence construction </a:t>
            </a:r>
            <a:endParaRPr lang="en-US" b="1" dirty="0">
              <a:latin typeface="Times New Roman" pitchFamily="18" charset="0"/>
              <a:cs typeface="Times New Roman" pitchFamily="18" charset="0"/>
            </a:endParaRPr>
          </a:p>
        </p:txBody>
      </p:sp>
      <p:sp>
        <p:nvSpPr>
          <p:cNvPr id="52227" name="Content Placeholder 2">
            <a:extLst>
              <a:ext uri="{FF2B5EF4-FFF2-40B4-BE49-F238E27FC236}">
                <a16:creationId xmlns:a16="http://schemas.microsoft.com/office/drawing/2014/main" id="{F60EB5F0-A359-4ACF-A736-F9CE0865397D}"/>
              </a:ext>
            </a:extLst>
          </p:cNvPr>
          <p:cNvSpPr>
            <a:spLocks noGrp="1"/>
          </p:cNvSpPr>
          <p:nvPr>
            <p:ph sz="quarter" idx="1"/>
          </p:nvPr>
        </p:nvSpPr>
        <p:spPr>
          <a:xfrm>
            <a:off x="457200" y="762000"/>
            <a:ext cx="7772400" cy="5711825"/>
          </a:xfrm>
        </p:spPr>
        <p:txBody>
          <a:bodyPr/>
          <a:lstStyle/>
          <a:p>
            <a:pPr>
              <a:lnSpc>
                <a:spcPct val="150000"/>
              </a:lnSpc>
              <a:spcBef>
                <a:spcPct val="0"/>
              </a:spcBef>
            </a:pPr>
            <a:r>
              <a:rPr lang="en-US" altLang="en-US">
                <a:latin typeface="Times New Roman" panose="02020603050405020304" pitchFamily="18" charset="0"/>
                <a:cs typeface="Times New Roman" panose="02020603050405020304" pitchFamily="18" charset="0"/>
              </a:rPr>
              <a:t>Laziness in sentence construction (amongst the beginners in technical writing) may cause the writer to use jargon or to choose phrases made </a:t>
            </a:r>
            <a:r>
              <a:rPr lang="en-US" altLang="en-US" b="1">
                <a:latin typeface="Times New Roman" panose="02020603050405020304" pitchFamily="18" charset="0"/>
                <a:cs typeface="Times New Roman" panose="02020603050405020304" pitchFamily="18" charset="0"/>
              </a:rPr>
              <a:t>safe by common usage </a:t>
            </a:r>
            <a:r>
              <a:rPr lang="en-US" altLang="en-US">
                <a:latin typeface="Times New Roman" panose="02020603050405020304" pitchFamily="18" charset="0"/>
                <a:cs typeface="Times New Roman" panose="02020603050405020304" pitchFamily="18" charset="0"/>
              </a:rPr>
              <a:t>in preference</a:t>
            </a:r>
            <a:r>
              <a:rPr lang="en-US" altLang="en-US" b="1">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to more appropriate words.  Jargon may also ensue from attempts at elegant variation.</a:t>
            </a:r>
          </a:p>
          <a:p>
            <a:endParaRPr lang="en-US" altLang="en-US"/>
          </a:p>
        </p:txBody>
      </p:sp>
      <p:sp>
        <p:nvSpPr>
          <p:cNvPr id="52228" name="Date Placeholder 3">
            <a:extLst>
              <a:ext uri="{FF2B5EF4-FFF2-40B4-BE49-F238E27FC236}">
                <a16:creationId xmlns:a16="http://schemas.microsoft.com/office/drawing/2014/main" id="{13156102-EC0F-4FAA-8070-47B7E89FD24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247D3736-C1C3-474A-9461-59D8B128330C}"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52229" name="Slide Number Placeholder 4">
            <a:extLst>
              <a:ext uri="{FF2B5EF4-FFF2-40B4-BE49-F238E27FC236}">
                <a16:creationId xmlns:a16="http://schemas.microsoft.com/office/drawing/2014/main" id="{17CA91C7-C98B-4421-A949-BA6CB710151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2D182F00-E395-4248-9486-1C4B1C117479}" type="slidenum">
              <a:rPr lang="en-US" altLang="en-US" sz="1400">
                <a:solidFill>
                  <a:srgbClr val="FFFFFF"/>
                </a:solidFill>
                <a:latin typeface="Arial" panose="020B0604020202020204" pitchFamily="34" charset="0"/>
              </a:rPr>
              <a:pPr>
                <a:spcBef>
                  <a:spcPct val="0"/>
                </a:spcBef>
                <a:buClrTx/>
                <a:buSzTx/>
                <a:buFontTx/>
                <a:buNone/>
              </a:pPr>
              <a:t>42</a:t>
            </a:fld>
            <a:endParaRPr lang="en-US" altLang="en-US" sz="1400">
              <a:solidFill>
                <a:srgbClr val="FFFFFF"/>
              </a:solidFill>
              <a:latin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00A75-B3D7-424C-A439-3BD7DA04E6C6}"/>
              </a:ext>
            </a:extLst>
          </p:cNvPr>
          <p:cNvSpPr>
            <a:spLocks noGrp="1"/>
          </p:cNvSpPr>
          <p:nvPr>
            <p:ph type="title"/>
          </p:nvPr>
        </p:nvSpPr>
        <p:spPr>
          <a:xfrm>
            <a:off x="457200" y="152400"/>
            <a:ext cx="7467600" cy="609600"/>
          </a:xfrm>
        </p:spPr>
        <p:txBody>
          <a:bodyPr/>
          <a:lstStyle/>
          <a:p>
            <a:pPr algn="ctr">
              <a:defRPr/>
            </a:pPr>
            <a:r>
              <a:rPr lang="en-US" altLang="en-US" b="1" dirty="0">
                <a:latin typeface="Times New Roman" pitchFamily="18" charset="0"/>
                <a:cs typeface="Times New Roman" pitchFamily="18" charset="0"/>
              </a:rPr>
              <a:t>Writers are advised:</a:t>
            </a:r>
            <a:endParaRPr lang="en-US" b="1" dirty="0">
              <a:latin typeface="Times New Roman" pitchFamily="18" charset="0"/>
              <a:cs typeface="Times New Roman" pitchFamily="18" charset="0"/>
            </a:endParaRPr>
          </a:p>
        </p:txBody>
      </p:sp>
      <p:sp>
        <p:nvSpPr>
          <p:cNvPr id="47107" name="Content Placeholder 2">
            <a:extLst>
              <a:ext uri="{FF2B5EF4-FFF2-40B4-BE49-F238E27FC236}">
                <a16:creationId xmlns:a16="http://schemas.microsoft.com/office/drawing/2014/main" id="{FE5EC2B7-CE94-419B-B813-C54EC913157D}"/>
              </a:ext>
            </a:extLst>
          </p:cNvPr>
          <p:cNvSpPr>
            <a:spLocks noGrp="1"/>
          </p:cNvSpPr>
          <p:nvPr>
            <p:ph sz="quarter" idx="1"/>
          </p:nvPr>
        </p:nvSpPr>
        <p:spPr>
          <a:xfrm>
            <a:off x="457200" y="762000"/>
            <a:ext cx="7772400" cy="5711825"/>
          </a:xfrm>
        </p:spPr>
        <p:txBody>
          <a:bodyPr/>
          <a:lstStyle/>
          <a:p>
            <a:pPr marL="609600" indent="-609600" algn="just" eaLnBrk="1" hangingPunct="1">
              <a:lnSpc>
                <a:spcPct val="150000"/>
              </a:lnSpc>
              <a:spcBef>
                <a:spcPts val="0"/>
              </a:spcBef>
              <a:defRPr/>
            </a:pPr>
            <a:r>
              <a:rPr lang="en-US" altLang="en-US" dirty="0">
                <a:latin typeface="Times New Roman" pitchFamily="18" charset="0"/>
                <a:cs typeface="Times New Roman" pitchFamily="18" charset="0"/>
              </a:rPr>
              <a:t>to prefer transitive verbs and use them in the active e.g. (“we obtained the following results –“not “the following results were obtained);</a:t>
            </a:r>
          </a:p>
          <a:p>
            <a:pPr marL="609600" indent="-609600" algn="just" eaLnBrk="1" hangingPunct="1">
              <a:lnSpc>
                <a:spcPct val="150000"/>
              </a:lnSpc>
              <a:spcBef>
                <a:spcPts val="0"/>
              </a:spcBef>
              <a:defRPr/>
            </a:pPr>
            <a:r>
              <a:rPr lang="en-US" altLang="en-US" dirty="0">
                <a:latin typeface="Times New Roman" pitchFamily="18" charset="0"/>
                <a:cs typeface="Times New Roman" pitchFamily="18" charset="0"/>
              </a:rPr>
              <a:t>to prefer concrete nouns (things which you can see and touch) to abstract nouns; and</a:t>
            </a:r>
          </a:p>
          <a:p>
            <a:pPr marL="609600" indent="-609600" algn="just" eaLnBrk="1" hangingPunct="1">
              <a:lnSpc>
                <a:spcPct val="150000"/>
              </a:lnSpc>
              <a:spcBef>
                <a:spcPts val="0"/>
              </a:spcBef>
              <a:defRPr/>
            </a:pPr>
            <a:r>
              <a:rPr lang="en-US" altLang="en-US" dirty="0">
                <a:latin typeface="Times New Roman" pitchFamily="18" charset="0"/>
                <a:cs typeface="Times New Roman" pitchFamily="18" charset="0"/>
              </a:rPr>
              <a:t>to prefer the direct word to the circumlocution.</a:t>
            </a:r>
          </a:p>
          <a:p>
            <a:pPr>
              <a:defRPr/>
            </a:pPr>
            <a:endParaRPr lang="en-US" dirty="0"/>
          </a:p>
        </p:txBody>
      </p:sp>
      <p:sp>
        <p:nvSpPr>
          <p:cNvPr id="53252" name="Date Placeholder 3">
            <a:extLst>
              <a:ext uri="{FF2B5EF4-FFF2-40B4-BE49-F238E27FC236}">
                <a16:creationId xmlns:a16="http://schemas.microsoft.com/office/drawing/2014/main" id="{FF3084AB-6C34-45AC-BDD3-74C7C2C3A5FB}"/>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1008725A-673F-444D-A0A4-D5492632B6F8}"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53253" name="Slide Number Placeholder 4">
            <a:extLst>
              <a:ext uri="{FF2B5EF4-FFF2-40B4-BE49-F238E27FC236}">
                <a16:creationId xmlns:a16="http://schemas.microsoft.com/office/drawing/2014/main" id="{E2B842D2-AC28-4FE0-A5A9-14565749DF0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161839AE-9773-4D03-9FA5-2541764B30D4}" type="slidenum">
              <a:rPr lang="en-US" altLang="en-US" sz="1400">
                <a:solidFill>
                  <a:srgbClr val="FFFFFF"/>
                </a:solidFill>
                <a:latin typeface="Arial" panose="020B0604020202020204" pitchFamily="34" charset="0"/>
              </a:rPr>
              <a:pPr>
                <a:spcBef>
                  <a:spcPct val="0"/>
                </a:spcBef>
                <a:buClrTx/>
                <a:buSzTx/>
                <a:buFontTx/>
                <a:buNone/>
              </a:pPr>
              <a:t>43</a:t>
            </a:fld>
            <a:endParaRPr lang="en-US" altLang="en-US" sz="1400">
              <a:solidFill>
                <a:srgbClr val="FFFFFF"/>
              </a:solidFill>
              <a:latin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7FC25-2818-4E7D-989A-2E11DBB49A86}"/>
              </a:ext>
            </a:extLst>
          </p:cNvPr>
          <p:cNvSpPr>
            <a:spLocks noGrp="1"/>
          </p:cNvSpPr>
          <p:nvPr>
            <p:ph type="title"/>
          </p:nvPr>
        </p:nvSpPr>
        <p:spPr>
          <a:xfrm>
            <a:off x="152400" y="274638"/>
            <a:ext cx="8458200" cy="639762"/>
          </a:xfrm>
        </p:spPr>
        <p:txBody>
          <a:bodyPr>
            <a:normAutofit fontScale="90000"/>
          </a:bodyPr>
          <a:lstStyle/>
          <a:p>
            <a:pPr algn="ctr">
              <a:defRPr/>
            </a:pPr>
            <a:r>
              <a:rPr lang="en-US" altLang="en-US" sz="3200" b="1" dirty="0">
                <a:latin typeface="Times New Roman" pitchFamily="18" charset="0"/>
                <a:cs typeface="Times New Roman" pitchFamily="18" charset="0"/>
              </a:rPr>
              <a:t>Indicators of jargon are listed by </a:t>
            </a:r>
            <a:r>
              <a:rPr lang="en-US" altLang="en-US" sz="3200" b="1" dirty="0" err="1">
                <a:latin typeface="Times New Roman" pitchFamily="18" charset="0"/>
                <a:cs typeface="Times New Roman" pitchFamily="18" charset="0"/>
              </a:rPr>
              <a:t>Nwaogazie</a:t>
            </a:r>
            <a:r>
              <a:rPr lang="en-US" altLang="en-US" sz="3200" b="1" dirty="0">
                <a:latin typeface="Times New Roman" pitchFamily="18" charset="0"/>
                <a:cs typeface="Times New Roman" pitchFamily="18" charset="0"/>
              </a:rPr>
              <a:t> (2016) as:</a:t>
            </a:r>
            <a:endParaRPr lang="en-US" b="1" dirty="0">
              <a:latin typeface="Times New Roman" pitchFamily="18" charset="0"/>
              <a:cs typeface="Times New Roman" pitchFamily="18" charset="0"/>
            </a:endParaRPr>
          </a:p>
        </p:txBody>
      </p:sp>
      <p:sp>
        <p:nvSpPr>
          <p:cNvPr id="54275" name="Content Placeholder 2">
            <a:extLst>
              <a:ext uri="{FF2B5EF4-FFF2-40B4-BE49-F238E27FC236}">
                <a16:creationId xmlns:a16="http://schemas.microsoft.com/office/drawing/2014/main" id="{D61BEFD2-B738-4274-A663-DEAABEACAAB5}"/>
              </a:ext>
            </a:extLst>
          </p:cNvPr>
          <p:cNvSpPr>
            <a:spLocks noGrp="1"/>
          </p:cNvSpPr>
          <p:nvPr>
            <p:ph sz="quarter" idx="1"/>
          </p:nvPr>
        </p:nvSpPr>
        <p:spPr>
          <a:xfrm>
            <a:off x="304800" y="914400"/>
            <a:ext cx="7848600" cy="5559425"/>
          </a:xfrm>
        </p:spPr>
        <p:txBody>
          <a:bodyPr/>
          <a:lstStyle/>
          <a:p>
            <a:pPr algn="just" eaLnBrk="1" hangingPunct="1">
              <a:lnSpc>
                <a:spcPct val="150000"/>
              </a:lnSpc>
              <a:spcBef>
                <a:spcPct val="0"/>
              </a:spcBef>
            </a:pPr>
            <a:r>
              <a:rPr lang="en-US" altLang="en-US">
                <a:latin typeface="Times New Roman" panose="02020603050405020304" pitchFamily="18" charset="0"/>
                <a:cs typeface="Times New Roman" panose="02020603050405020304" pitchFamily="18" charset="0"/>
              </a:rPr>
              <a:t>Case, instance, character, nature, condition, persuasion, degree, area, angle, aspect, fact, field, level, situation, spectrum, time and type (see Tables 2.4 &amp; 2.5).  </a:t>
            </a:r>
          </a:p>
          <a:p>
            <a:pPr algn="just" eaLnBrk="1" hangingPunct="1">
              <a:lnSpc>
                <a:spcPct val="150000"/>
              </a:lnSpc>
              <a:spcBef>
                <a:spcPct val="0"/>
              </a:spcBef>
            </a:pPr>
            <a:r>
              <a:rPr lang="en-US" altLang="en-US">
                <a:latin typeface="Times New Roman" panose="02020603050405020304" pitchFamily="18" charset="0"/>
                <a:cs typeface="Times New Roman" panose="02020603050405020304" pitchFamily="18" charset="0"/>
              </a:rPr>
              <a:t>Note that, there is nothing wrong with any of these words in its proper place.</a:t>
            </a:r>
          </a:p>
          <a:p>
            <a:pPr algn="just" eaLnBrk="1" hangingPunct="1">
              <a:lnSpc>
                <a:spcPct val="150000"/>
              </a:lnSpc>
              <a:spcBef>
                <a:spcPct val="0"/>
              </a:spcBef>
            </a:pPr>
            <a:r>
              <a:rPr lang="en-US" altLang="en-US">
                <a:latin typeface="Times New Roman" panose="02020603050405020304" pitchFamily="18" charset="0"/>
                <a:cs typeface="Times New Roman" panose="02020603050405020304" pitchFamily="18" charset="0"/>
              </a:rPr>
              <a:t>Examples of introductory phrases and connectives are found in many technical reports.  </a:t>
            </a:r>
          </a:p>
          <a:p>
            <a:pPr algn="just" eaLnBrk="1" hangingPunct="1">
              <a:lnSpc>
                <a:spcPct val="150000"/>
              </a:lnSpc>
              <a:spcBef>
                <a:spcPct val="0"/>
              </a:spcBef>
            </a:pPr>
            <a:r>
              <a:rPr lang="en-US" altLang="en-US">
                <a:latin typeface="Times New Roman" panose="02020603050405020304" pitchFamily="18" charset="0"/>
                <a:cs typeface="Times New Roman" panose="02020603050405020304" pitchFamily="18" charset="0"/>
              </a:rPr>
              <a:t>Such can be deleted without altering the meaning of the sentence.</a:t>
            </a:r>
          </a:p>
          <a:p>
            <a:endParaRPr lang="en-US" altLang="en-US"/>
          </a:p>
        </p:txBody>
      </p:sp>
      <p:sp>
        <p:nvSpPr>
          <p:cNvPr id="54276" name="Date Placeholder 3">
            <a:extLst>
              <a:ext uri="{FF2B5EF4-FFF2-40B4-BE49-F238E27FC236}">
                <a16:creationId xmlns:a16="http://schemas.microsoft.com/office/drawing/2014/main" id="{223CC114-5691-4740-8BC0-E1D3BB57B3D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CE4F96DB-5095-4BFA-B6E4-9C6007A24561}"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54277" name="Slide Number Placeholder 4">
            <a:extLst>
              <a:ext uri="{FF2B5EF4-FFF2-40B4-BE49-F238E27FC236}">
                <a16:creationId xmlns:a16="http://schemas.microsoft.com/office/drawing/2014/main" id="{E744B81D-EA69-4FE8-B954-C127AC2EB2B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5E15EEFE-0A56-46BA-9A18-0A1379BE250F}" type="slidenum">
              <a:rPr lang="en-US" altLang="en-US" sz="1400">
                <a:solidFill>
                  <a:srgbClr val="FFFFFF"/>
                </a:solidFill>
                <a:latin typeface="Arial" panose="020B0604020202020204" pitchFamily="34" charset="0"/>
              </a:rPr>
              <a:pPr>
                <a:spcBef>
                  <a:spcPct val="0"/>
                </a:spcBef>
                <a:buClrTx/>
                <a:buSzTx/>
                <a:buFontTx/>
                <a:buNone/>
              </a:pPr>
              <a:t>44</a:t>
            </a:fld>
            <a:endParaRPr lang="en-US" altLang="en-US" sz="1400">
              <a:solidFill>
                <a:srgbClr val="FFFFFF"/>
              </a:solidFill>
              <a:latin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7677B-4A11-49EF-BF6D-9661E45003C7}"/>
              </a:ext>
            </a:extLst>
          </p:cNvPr>
          <p:cNvSpPr>
            <a:spLocks noGrp="1"/>
          </p:cNvSpPr>
          <p:nvPr>
            <p:ph type="title"/>
          </p:nvPr>
        </p:nvSpPr>
        <p:spPr>
          <a:xfrm>
            <a:off x="304800" y="152400"/>
            <a:ext cx="7467600" cy="304800"/>
          </a:xfrm>
        </p:spPr>
        <p:txBody>
          <a:bodyPr>
            <a:normAutofit fontScale="90000"/>
          </a:bodyPr>
          <a:lstStyle/>
          <a:p>
            <a:pPr algn="ctr">
              <a:defRPr/>
            </a:pPr>
            <a:r>
              <a:rPr lang="en-US" altLang="en-US" b="1" dirty="0">
                <a:latin typeface="Times New Roman" pitchFamily="18" charset="0"/>
                <a:cs typeface="Times New Roman" pitchFamily="18" charset="0"/>
              </a:rPr>
              <a:t>Consider the following:</a:t>
            </a:r>
            <a:endParaRPr lang="en-US" b="1" dirty="0"/>
          </a:p>
        </p:txBody>
      </p:sp>
      <p:sp>
        <p:nvSpPr>
          <p:cNvPr id="55299" name="Content Placeholder 2">
            <a:extLst>
              <a:ext uri="{FF2B5EF4-FFF2-40B4-BE49-F238E27FC236}">
                <a16:creationId xmlns:a16="http://schemas.microsoft.com/office/drawing/2014/main" id="{5C0E6CC7-4428-4FB1-A244-48FB130A2459}"/>
              </a:ext>
            </a:extLst>
          </p:cNvPr>
          <p:cNvSpPr>
            <a:spLocks noGrp="1"/>
          </p:cNvSpPr>
          <p:nvPr>
            <p:ph sz="quarter" idx="1"/>
          </p:nvPr>
        </p:nvSpPr>
        <p:spPr>
          <a:xfrm>
            <a:off x="304800" y="457200"/>
            <a:ext cx="7848600" cy="6016625"/>
          </a:xfrm>
        </p:spPr>
        <p:txBody>
          <a:bodyPr/>
          <a:lstStyle/>
          <a:p>
            <a:pPr algn="just" eaLnBrk="1" hangingPunct="1">
              <a:lnSpc>
                <a:spcPct val="150000"/>
              </a:lnSpc>
              <a:spcBef>
                <a:spcPct val="0"/>
              </a:spcBef>
            </a:pPr>
            <a:r>
              <a:rPr lang="en-US" altLang="en-US">
                <a:latin typeface="Times New Roman" panose="02020603050405020304" pitchFamily="18" charset="0"/>
                <a:cs typeface="Times New Roman" panose="02020603050405020304" pitchFamily="18" charset="0"/>
              </a:rPr>
              <a:t>a)  Fig. 2 shows that -------</a:t>
            </a:r>
          </a:p>
          <a:p>
            <a:pPr algn="just" eaLnBrk="1" hangingPunct="1">
              <a:lnSpc>
                <a:spcPct val="150000"/>
              </a:lnSpc>
              <a:spcBef>
                <a:spcPct val="0"/>
              </a:spcBef>
            </a:pPr>
            <a:r>
              <a:rPr lang="en-US" altLang="en-US">
                <a:latin typeface="Times New Roman" panose="02020603050405020304" pitchFamily="18" charset="0"/>
                <a:cs typeface="Times New Roman" panose="02020603050405020304" pitchFamily="18" charset="0"/>
              </a:rPr>
              <a:t>b)  It is clear from a consideration of Fig. 2 	that - - ----</a:t>
            </a:r>
          </a:p>
          <a:p>
            <a:pPr algn="just" eaLnBrk="1" hangingPunct="1">
              <a:lnSpc>
                <a:spcPct val="150000"/>
              </a:lnSpc>
              <a:spcBef>
                <a:spcPct val="0"/>
              </a:spcBef>
            </a:pPr>
            <a:r>
              <a:rPr lang="en-US" altLang="en-US">
                <a:latin typeface="Times New Roman" panose="02020603050405020304" pitchFamily="18" charset="0"/>
                <a:cs typeface="Times New Roman" panose="02020603050405020304" pitchFamily="18" charset="0"/>
              </a:rPr>
              <a:t>introductory phrases (a) and not (b) are not necessary; and they may cause the reader to think that the figure shows only one thing.  </a:t>
            </a:r>
          </a:p>
          <a:p>
            <a:pPr algn="just" eaLnBrk="1" hangingPunct="1">
              <a:lnSpc>
                <a:spcPct val="150000"/>
              </a:lnSpc>
              <a:spcBef>
                <a:spcPct val="0"/>
              </a:spcBef>
            </a:pPr>
            <a:r>
              <a:rPr lang="en-US" altLang="en-US">
                <a:latin typeface="Times New Roman" panose="02020603050405020304" pitchFamily="18" charset="0"/>
                <a:cs typeface="Times New Roman" panose="02020603050405020304" pitchFamily="18" charset="0"/>
              </a:rPr>
              <a:t>It is better to say whatever you wish to say about the illustration and then to refer to the number of the figure (in parentheses), e.g. </a:t>
            </a:r>
          </a:p>
          <a:p>
            <a:endParaRPr lang="en-US" altLang="en-US"/>
          </a:p>
        </p:txBody>
      </p:sp>
      <p:sp>
        <p:nvSpPr>
          <p:cNvPr id="55300" name="Date Placeholder 3">
            <a:extLst>
              <a:ext uri="{FF2B5EF4-FFF2-40B4-BE49-F238E27FC236}">
                <a16:creationId xmlns:a16="http://schemas.microsoft.com/office/drawing/2014/main" id="{34F0D203-30BE-4A1B-8154-4CDF6F89FA55}"/>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8A1BA6F2-AF01-477B-A4E6-63A1EFDD622C}"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55301" name="Slide Number Placeholder 4">
            <a:extLst>
              <a:ext uri="{FF2B5EF4-FFF2-40B4-BE49-F238E27FC236}">
                <a16:creationId xmlns:a16="http://schemas.microsoft.com/office/drawing/2014/main" id="{A48CBEC7-7F2B-4699-A131-D22EAF71D07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9E34DAA9-B75C-41CC-9F6A-C2B5DC590751}" type="slidenum">
              <a:rPr lang="en-US" altLang="en-US" sz="1400">
                <a:solidFill>
                  <a:srgbClr val="FFFFFF"/>
                </a:solidFill>
                <a:latin typeface="Arial" panose="020B0604020202020204" pitchFamily="34" charset="0"/>
              </a:rPr>
              <a:pPr>
                <a:spcBef>
                  <a:spcPct val="0"/>
                </a:spcBef>
                <a:buClrTx/>
                <a:buSzTx/>
                <a:buFontTx/>
                <a:buNone/>
              </a:pPr>
              <a:t>45</a:t>
            </a:fld>
            <a:endParaRPr lang="en-US" altLang="en-US" sz="1400">
              <a:solidFill>
                <a:srgbClr val="FFFFFF"/>
              </a:solidFill>
              <a:latin typeface="Arial" panose="020B0604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092C1-A2B3-47D0-9FB4-05B34F7F85E1}"/>
              </a:ext>
            </a:extLst>
          </p:cNvPr>
          <p:cNvSpPr>
            <a:spLocks noGrp="1"/>
          </p:cNvSpPr>
          <p:nvPr>
            <p:ph type="title"/>
          </p:nvPr>
        </p:nvSpPr>
        <p:spPr>
          <a:xfrm>
            <a:off x="457200" y="274638"/>
            <a:ext cx="7467600" cy="411162"/>
          </a:xfrm>
        </p:spPr>
        <p:txBody>
          <a:bodyPr>
            <a:normAutofit fontScale="90000"/>
          </a:bodyPr>
          <a:lstStyle/>
          <a:p>
            <a:pPr algn="ctr">
              <a:defRPr/>
            </a:pPr>
            <a:r>
              <a:rPr lang="en-US" altLang="en-US" b="1" dirty="0">
                <a:latin typeface="Times New Roman" pitchFamily="18" charset="0"/>
                <a:cs typeface="Times New Roman" pitchFamily="18" charset="0"/>
              </a:rPr>
              <a:t>Consider the following CONT’D:</a:t>
            </a:r>
            <a:endParaRPr lang="en-US" dirty="0"/>
          </a:p>
        </p:txBody>
      </p:sp>
      <p:sp>
        <p:nvSpPr>
          <p:cNvPr id="56323" name="Content Placeholder 2">
            <a:extLst>
              <a:ext uri="{FF2B5EF4-FFF2-40B4-BE49-F238E27FC236}">
                <a16:creationId xmlns:a16="http://schemas.microsoft.com/office/drawing/2014/main" id="{4AB7E762-5805-4C00-B2EE-DB62A61AC6DC}"/>
              </a:ext>
            </a:extLst>
          </p:cNvPr>
          <p:cNvSpPr>
            <a:spLocks noGrp="1"/>
          </p:cNvSpPr>
          <p:nvPr>
            <p:ph sz="quarter" idx="1"/>
          </p:nvPr>
        </p:nvSpPr>
        <p:spPr>
          <a:xfrm>
            <a:off x="457200" y="914400"/>
            <a:ext cx="7467600" cy="5559425"/>
          </a:xfrm>
        </p:spPr>
        <p:txBody>
          <a:bodyPr/>
          <a:lstStyle/>
          <a:p>
            <a:pPr algn="just" eaLnBrk="1" hangingPunct="1">
              <a:lnSpc>
                <a:spcPct val="150000"/>
              </a:lnSpc>
              <a:spcBef>
                <a:spcPct val="0"/>
              </a:spcBef>
            </a:pPr>
            <a:r>
              <a:rPr lang="en-US" altLang="en-US">
                <a:latin typeface="Times New Roman" panose="02020603050405020304" pitchFamily="18" charset="0"/>
                <a:cs typeface="Times New Roman" panose="02020603050405020304" pitchFamily="18" charset="0"/>
              </a:rPr>
              <a:t>The hydrograph generated from the 18 –year flood records  (</a:t>
            </a:r>
            <a:r>
              <a:rPr lang="yo-NG" altLang="en-US">
                <a:latin typeface="Times New Roman" panose="02020603050405020304" pitchFamily="18" charset="0"/>
                <a:cs typeface="Times New Roman" panose="02020603050405020304" pitchFamily="18" charset="0"/>
              </a:rPr>
              <a:t>F</a:t>
            </a:r>
            <a:r>
              <a:rPr lang="en-US" altLang="en-US">
                <a:latin typeface="Times New Roman" panose="02020603050405020304" pitchFamily="18" charset="0"/>
                <a:cs typeface="Times New Roman" panose="02020603050405020304" pitchFamily="18" charset="0"/>
              </a:rPr>
              <a:t>ig. 2) depicts a skewed distribution.   It is also unnecessary in the heading to a table or the legend to a figure, to write:</a:t>
            </a:r>
          </a:p>
          <a:p>
            <a:pPr algn="just" eaLnBrk="1" hangingPunct="1">
              <a:lnSpc>
                <a:spcPct val="150000"/>
              </a:lnSpc>
              <a:spcBef>
                <a:spcPct val="0"/>
              </a:spcBef>
            </a:pPr>
            <a:r>
              <a:rPr lang="en-US" altLang="en-US">
                <a:latin typeface="Times New Roman" panose="02020603050405020304" pitchFamily="18" charset="0"/>
                <a:cs typeface="Times New Roman" panose="02020603050405020304" pitchFamily="18" charset="0"/>
              </a:rPr>
              <a:t>“Table showing ---- or Figure showing ----”.</a:t>
            </a:r>
          </a:p>
          <a:p>
            <a:pPr algn="just" eaLnBrk="1" hangingPunct="1">
              <a:lnSpc>
                <a:spcPct val="150000"/>
              </a:lnSpc>
              <a:spcBef>
                <a:spcPct val="0"/>
              </a:spcBef>
            </a:pPr>
            <a:r>
              <a:rPr lang="en-US" altLang="en-US">
                <a:latin typeface="Times New Roman" panose="02020603050405020304" pitchFamily="18" charset="0"/>
                <a:cs typeface="Times New Roman" panose="02020603050405020304" pitchFamily="18" charset="0"/>
              </a:rPr>
              <a:t>Avoid the use of such words.</a:t>
            </a:r>
          </a:p>
          <a:p>
            <a:endParaRPr lang="en-US" altLang="en-US"/>
          </a:p>
        </p:txBody>
      </p:sp>
      <p:sp>
        <p:nvSpPr>
          <p:cNvPr id="56324" name="Date Placeholder 3">
            <a:extLst>
              <a:ext uri="{FF2B5EF4-FFF2-40B4-BE49-F238E27FC236}">
                <a16:creationId xmlns:a16="http://schemas.microsoft.com/office/drawing/2014/main" id="{C6EDEA62-48EC-43F0-9896-9A122D3CC4E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36F9E2F8-A9CB-447C-B0A0-DD8BAF0B3C2F}"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56325" name="Slide Number Placeholder 4">
            <a:extLst>
              <a:ext uri="{FF2B5EF4-FFF2-40B4-BE49-F238E27FC236}">
                <a16:creationId xmlns:a16="http://schemas.microsoft.com/office/drawing/2014/main" id="{E49190B5-8C62-4101-909F-5FA5CEAB0D7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5B0A145A-02E9-4336-B762-03B14C39850E}" type="slidenum">
              <a:rPr lang="en-US" altLang="en-US" sz="1400">
                <a:solidFill>
                  <a:srgbClr val="FFFFFF"/>
                </a:solidFill>
                <a:latin typeface="Arial" panose="020B0604020202020204" pitchFamily="34" charset="0"/>
              </a:rPr>
              <a:pPr>
                <a:spcBef>
                  <a:spcPct val="0"/>
                </a:spcBef>
                <a:buClrTx/>
                <a:buSzTx/>
                <a:buFontTx/>
                <a:buNone/>
              </a:pPr>
              <a:t>46</a:t>
            </a:fld>
            <a:endParaRPr lang="en-US" altLang="en-US" sz="1400">
              <a:solidFill>
                <a:srgbClr val="FFFFFF"/>
              </a:solidFill>
              <a:latin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240FB-B812-451C-A609-71BF4C73BAB0}"/>
              </a:ext>
            </a:extLst>
          </p:cNvPr>
          <p:cNvSpPr>
            <a:spLocks noGrp="1"/>
          </p:cNvSpPr>
          <p:nvPr>
            <p:ph type="title"/>
          </p:nvPr>
        </p:nvSpPr>
        <p:spPr>
          <a:xfrm>
            <a:off x="228600" y="0"/>
            <a:ext cx="8915400" cy="762000"/>
          </a:xfrm>
        </p:spPr>
        <p:txBody>
          <a:bodyPr>
            <a:normAutofit fontScale="90000"/>
          </a:bodyPr>
          <a:lstStyle/>
          <a:p>
            <a:pPr algn="ctr">
              <a:defRPr/>
            </a:pPr>
            <a:r>
              <a:rPr lang="en-US" altLang="en-US" sz="2800" b="1" dirty="0">
                <a:latin typeface="Times New Roman" pitchFamily="18" charset="0"/>
                <a:cs typeface="Times New Roman" pitchFamily="18" charset="0"/>
              </a:rPr>
              <a:t>Table </a:t>
            </a:r>
            <a:r>
              <a:rPr lang="yo-NG" altLang="en-US" sz="2800" b="1" dirty="0">
                <a:latin typeface="Times New Roman" pitchFamily="18" charset="0"/>
                <a:cs typeface="Times New Roman" pitchFamily="18" charset="0"/>
              </a:rPr>
              <a:t>2.</a:t>
            </a:r>
            <a:r>
              <a:rPr lang="en-US" altLang="en-US" sz="2800" b="1" dirty="0">
                <a:latin typeface="Times New Roman" pitchFamily="18" charset="0"/>
                <a:cs typeface="Times New Roman" pitchFamily="18" charset="0"/>
              </a:rPr>
              <a:t>4:</a:t>
            </a:r>
            <a:r>
              <a:rPr lang="yo-NG" altLang="en-US" sz="2800" b="1" dirty="0">
                <a:latin typeface="Times New Roman" pitchFamily="18" charset="0"/>
                <a:cs typeface="Times New Roman" pitchFamily="18" charset="0"/>
              </a:rPr>
              <a:t>  </a:t>
            </a:r>
            <a:r>
              <a:rPr lang="en-US" altLang="en-US" sz="2800" b="1" dirty="0">
                <a:latin typeface="Times New Roman" pitchFamily="18" charset="0"/>
                <a:cs typeface="Times New Roman" pitchFamily="18" charset="0"/>
              </a:rPr>
              <a:t>Circumlocution – the use of many words where few would do better</a:t>
            </a:r>
            <a:endParaRPr lang="en-US" dirty="0"/>
          </a:p>
        </p:txBody>
      </p:sp>
      <p:graphicFrame>
        <p:nvGraphicFramePr>
          <p:cNvPr id="3" name="Content Placeholder 2">
            <a:extLst>
              <a:ext uri="{FF2B5EF4-FFF2-40B4-BE49-F238E27FC236}">
                <a16:creationId xmlns:a16="http://schemas.microsoft.com/office/drawing/2014/main" id="{4685C1DC-FB96-4198-A3F7-64471C547A46}"/>
              </a:ext>
            </a:extLst>
          </p:cNvPr>
          <p:cNvGraphicFramePr>
            <a:graphicFrameLocks noGrp="1"/>
          </p:cNvGraphicFramePr>
          <p:nvPr>
            <p:ph sz="quarter" idx="1"/>
          </p:nvPr>
        </p:nvGraphicFramePr>
        <p:xfrm>
          <a:off x="304800" y="984250"/>
          <a:ext cx="8001000" cy="5264151"/>
        </p:xfrm>
        <a:graphic>
          <a:graphicData uri="http://schemas.openxmlformats.org/drawingml/2006/table">
            <a:tbl>
              <a:tblPr/>
              <a:tblGrid>
                <a:gridCol w="4000500">
                  <a:extLst>
                    <a:ext uri="{9D8B030D-6E8A-4147-A177-3AD203B41FA5}">
                      <a16:colId xmlns:a16="http://schemas.microsoft.com/office/drawing/2014/main" val="20000"/>
                    </a:ext>
                  </a:extLst>
                </a:gridCol>
                <a:gridCol w="4000500">
                  <a:extLst>
                    <a:ext uri="{9D8B030D-6E8A-4147-A177-3AD203B41FA5}">
                      <a16:colId xmlns:a16="http://schemas.microsoft.com/office/drawing/2014/main" val="20001"/>
                    </a:ext>
                  </a:extLst>
                </a:gridCol>
              </a:tblGrid>
              <a:tr h="754947">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dirty="0">
                          <a:ln>
                            <a:noFill/>
                          </a:ln>
                          <a:solidFill>
                            <a:schemeClr val="tx1"/>
                          </a:solidFill>
                          <a:effectLst/>
                          <a:latin typeface="Times New Roman" pitchFamily="18" charset="0"/>
                          <a:cs typeface="Times New Roman" pitchFamily="18" charset="0"/>
                        </a:rPr>
                        <a:t>   Circumlocution</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dirty="0">
                          <a:ln>
                            <a:noFill/>
                          </a:ln>
                          <a:solidFill>
                            <a:schemeClr val="tx1"/>
                          </a:solidFill>
                          <a:effectLst/>
                          <a:latin typeface="Times New Roman" pitchFamily="18" charset="0"/>
                          <a:cs typeface="Times New Roman" pitchFamily="18" charset="0"/>
                        </a:rPr>
                        <a:t>  Better English</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926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in virtually all sectors of the environment  almost everywhere</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almost everywhere </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54947">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in black and white only </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in black and white </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54947">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if at all possible </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if possible </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17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peer group </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 equals </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54947">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I myself would hope </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I hope </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7370" name="Date Placeholder 3">
            <a:extLst>
              <a:ext uri="{FF2B5EF4-FFF2-40B4-BE49-F238E27FC236}">
                <a16:creationId xmlns:a16="http://schemas.microsoft.com/office/drawing/2014/main" id="{7BA08FCC-6363-4DEE-939B-16BA2BC38B1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6CF50EFF-F6BB-4166-B3FA-AE21E1C74D6E}"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57371" name="Slide Number Placeholder 4">
            <a:extLst>
              <a:ext uri="{FF2B5EF4-FFF2-40B4-BE49-F238E27FC236}">
                <a16:creationId xmlns:a16="http://schemas.microsoft.com/office/drawing/2014/main" id="{58D9D3F7-44A9-4E51-8C77-589DD96FC4C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6A18D04D-067D-444C-9E41-34CAFA90CD77}" type="slidenum">
              <a:rPr lang="en-US" altLang="en-US" sz="1400">
                <a:solidFill>
                  <a:srgbClr val="FFFFFF"/>
                </a:solidFill>
                <a:latin typeface="Arial" panose="020B0604020202020204" pitchFamily="34" charset="0"/>
              </a:rPr>
              <a:pPr>
                <a:spcBef>
                  <a:spcPct val="0"/>
                </a:spcBef>
                <a:buClrTx/>
                <a:buSzTx/>
                <a:buFontTx/>
                <a:buNone/>
              </a:pPr>
              <a:t>47</a:t>
            </a:fld>
            <a:endParaRPr lang="en-US" altLang="en-US" sz="1400">
              <a:solidFill>
                <a:srgbClr val="FFFFFF"/>
              </a:solidFill>
              <a:latin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4860-B136-4F61-AC79-1A82BC9124CE}"/>
              </a:ext>
            </a:extLst>
          </p:cNvPr>
          <p:cNvSpPr>
            <a:spLocks noGrp="1"/>
          </p:cNvSpPr>
          <p:nvPr>
            <p:ph type="title"/>
          </p:nvPr>
        </p:nvSpPr>
        <p:spPr>
          <a:xfrm>
            <a:off x="152400" y="274638"/>
            <a:ext cx="8382000" cy="792162"/>
          </a:xfrm>
        </p:spPr>
        <p:txBody>
          <a:bodyPr>
            <a:normAutofit fontScale="90000"/>
          </a:bodyPr>
          <a:lstStyle/>
          <a:p>
            <a:pPr algn="ctr">
              <a:defRPr/>
            </a:pPr>
            <a:r>
              <a:rPr lang="en-US" altLang="en-US" sz="3200" b="1" dirty="0">
                <a:latin typeface="Times New Roman" pitchFamily="18" charset="0"/>
                <a:cs typeface="Times New Roman" pitchFamily="18" charset="0"/>
              </a:rPr>
              <a:t>Table </a:t>
            </a:r>
            <a:r>
              <a:rPr lang="yo-NG" altLang="en-US" sz="3200" b="1" dirty="0">
                <a:latin typeface="Times New Roman" pitchFamily="18" charset="0"/>
                <a:cs typeface="Times New Roman" pitchFamily="18" charset="0"/>
              </a:rPr>
              <a:t>2.</a:t>
            </a:r>
            <a:r>
              <a:rPr lang="en-US" altLang="en-US" sz="3200" b="1" dirty="0">
                <a:latin typeface="Times New Roman" pitchFamily="18" charset="0"/>
                <a:cs typeface="Times New Roman" pitchFamily="18" charset="0"/>
              </a:rPr>
              <a:t>4:</a:t>
            </a:r>
            <a:r>
              <a:rPr lang="yo-NG" altLang="en-US" sz="3200" b="1" dirty="0">
                <a:latin typeface="Times New Roman" pitchFamily="18" charset="0"/>
                <a:cs typeface="Times New Roman" pitchFamily="18" charset="0"/>
              </a:rPr>
              <a:t>  </a:t>
            </a:r>
            <a:r>
              <a:rPr lang="en-US" altLang="en-US" sz="3200" b="1" dirty="0">
                <a:latin typeface="Times New Roman" pitchFamily="18" charset="0"/>
                <a:cs typeface="Times New Roman" pitchFamily="18" charset="0"/>
              </a:rPr>
              <a:t>Circumlocution – the use of many words where few would do better CONT’D</a:t>
            </a:r>
            <a:endParaRPr lang="en-US" dirty="0"/>
          </a:p>
        </p:txBody>
      </p:sp>
      <p:graphicFrame>
        <p:nvGraphicFramePr>
          <p:cNvPr id="3" name="Content Placeholder 2">
            <a:extLst>
              <a:ext uri="{FF2B5EF4-FFF2-40B4-BE49-F238E27FC236}">
                <a16:creationId xmlns:a16="http://schemas.microsoft.com/office/drawing/2014/main" id="{0B4F3281-9C65-4706-8943-C1A54F5DF903}"/>
              </a:ext>
            </a:extLst>
          </p:cNvPr>
          <p:cNvGraphicFramePr>
            <a:graphicFrameLocks noGrp="1"/>
          </p:cNvGraphicFramePr>
          <p:nvPr>
            <p:ph sz="quarter" idx="1"/>
          </p:nvPr>
        </p:nvGraphicFramePr>
        <p:xfrm>
          <a:off x="457200" y="1600200"/>
          <a:ext cx="7543800" cy="5186364"/>
        </p:xfrm>
        <a:graphic>
          <a:graphicData uri="http://schemas.openxmlformats.org/drawingml/2006/table">
            <a:tbl>
              <a:tblPr/>
              <a:tblGrid>
                <a:gridCol w="3770313">
                  <a:extLst>
                    <a:ext uri="{9D8B030D-6E8A-4147-A177-3AD203B41FA5}">
                      <a16:colId xmlns:a16="http://schemas.microsoft.com/office/drawing/2014/main" val="20000"/>
                    </a:ext>
                  </a:extLst>
                </a:gridCol>
                <a:gridCol w="3773487">
                  <a:extLst>
                    <a:ext uri="{9D8B030D-6E8A-4147-A177-3AD203B41FA5}">
                      <a16:colId xmlns:a16="http://schemas.microsoft.com/office/drawing/2014/main" val="20001"/>
                    </a:ext>
                  </a:extLst>
                </a:gridCol>
              </a:tblGrid>
              <a:tr h="703306">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I would have said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 I think </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449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you are in fact quite correct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you are right </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449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mechanisms of physiological nature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physiological mechanisms </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449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on an experimental basis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 by experiment </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449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on a dawn to dusk basis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from dawn to dusk </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03306">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on a regular basis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regularly </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8394" name="Date Placeholder 3">
            <a:extLst>
              <a:ext uri="{FF2B5EF4-FFF2-40B4-BE49-F238E27FC236}">
                <a16:creationId xmlns:a16="http://schemas.microsoft.com/office/drawing/2014/main" id="{D647FED5-7D96-4DED-B1FD-045886F3175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70A61684-B053-423E-B67D-A6E240D5E2D4}"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58395" name="Slide Number Placeholder 4">
            <a:extLst>
              <a:ext uri="{FF2B5EF4-FFF2-40B4-BE49-F238E27FC236}">
                <a16:creationId xmlns:a16="http://schemas.microsoft.com/office/drawing/2014/main" id="{B9F6D5AF-74BC-485A-9874-692E60CC521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61AFA92D-ACB4-4555-99B9-1F2EBA19099B}" type="slidenum">
              <a:rPr lang="en-US" altLang="en-US" sz="1400">
                <a:solidFill>
                  <a:srgbClr val="FFFFFF"/>
                </a:solidFill>
                <a:latin typeface="Arial" panose="020B0604020202020204" pitchFamily="34" charset="0"/>
              </a:rPr>
              <a:pPr>
                <a:spcBef>
                  <a:spcPct val="0"/>
                </a:spcBef>
                <a:buClrTx/>
                <a:buSzTx/>
                <a:buFontTx/>
                <a:buNone/>
              </a:pPr>
              <a:t>48</a:t>
            </a:fld>
            <a:endParaRPr lang="en-US" altLang="en-US" sz="1400">
              <a:solidFill>
                <a:srgbClr val="FFFFFF"/>
              </a:solidFill>
              <a:latin typeface="Arial" panose="020B0604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600E-09B8-41BF-990C-8BD47F8692DD}"/>
              </a:ext>
            </a:extLst>
          </p:cNvPr>
          <p:cNvSpPr>
            <a:spLocks noGrp="1"/>
          </p:cNvSpPr>
          <p:nvPr>
            <p:ph type="title"/>
          </p:nvPr>
        </p:nvSpPr>
        <p:spPr>
          <a:xfrm>
            <a:off x="228600" y="274638"/>
            <a:ext cx="8382000" cy="792162"/>
          </a:xfrm>
        </p:spPr>
        <p:txBody>
          <a:bodyPr>
            <a:normAutofit fontScale="90000"/>
          </a:bodyPr>
          <a:lstStyle/>
          <a:p>
            <a:pPr>
              <a:defRPr/>
            </a:pPr>
            <a:r>
              <a:rPr lang="en-US" altLang="en-US" sz="2800" b="1" dirty="0">
                <a:latin typeface="Times New Roman" pitchFamily="18" charset="0"/>
                <a:cs typeface="Times New Roman" pitchFamily="18" charset="0"/>
              </a:rPr>
              <a:t>Table </a:t>
            </a:r>
            <a:r>
              <a:rPr lang="yo-NG" altLang="en-US" sz="2800" b="1" dirty="0">
                <a:latin typeface="Times New Roman" pitchFamily="18" charset="0"/>
                <a:cs typeface="Times New Roman" pitchFamily="18" charset="0"/>
              </a:rPr>
              <a:t>2.</a:t>
            </a:r>
            <a:r>
              <a:rPr lang="en-US" altLang="en-US" sz="2800" b="1" dirty="0">
                <a:latin typeface="Times New Roman" pitchFamily="18" charset="0"/>
                <a:cs typeface="Times New Roman" pitchFamily="18" charset="0"/>
              </a:rPr>
              <a:t>4:</a:t>
            </a:r>
            <a:r>
              <a:rPr lang="yo-NG" altLang="en-US" sz="2800" b="1" dirty="0">
                <a:latin typeface="Times New Roman" pitchFamily="18" charset="0"/>
                <a:cs typeface="Times New Roman" pitchFamily="18" charset="0"/>
              </a:rPr>
              <a:t>  </a:t>
            </a:r>
            <a:r>
              <a:rPr lang="en-US" altLang="en-US" sz="2800" b="1" dirty="0">
                <a:latin typeface="Times New Roman" pitchFamily="18" charset="0"/>
                <a:cs typeface="Times New Roman" pitchFamily="18" charset="0"/>
              </a:rPr>
              <a:t>Circumlocution – the use of many words where few would do better CONT’D</a:t>
            </a:r>
            <a:endParaRPr lang="en-US" dirty="0"/>
          </a:p>
        </p:txBody>
      </p:sp>
      <p:graphicFrame>
        <p:nvGraphicFramePr>
          <p:cNvPr id="3" name="Content Placeholder 2">
            <a:extLst>
              <a:ext uri="{FF2B5EF4-FFF2-40B4-BE49-F238E27FC236}">
                <a16:creationId xmlns:a16="http://schemas.microsoft.com/office/drawing/2014/main" id="{181772B5-6013-478D-B1FA-0CAD55A75F06}"/>
              </a:ext>
            </a:extLst>
          </p:cNvPr>
          <p:cNvGraphicFramePr>
            <a:graphicFrameLocks noGrp="1"/>
          </p:cNvGraphicFramePr>
          <p:nvPr>
            <p:ph sz="quarter" idx="1"/>
          </p:nvPr>
        </p:nvGraphicFramePr>
        <p:xfrm>
          <a:off x="457200" y="1600200"/>
          <a:ext cx="7620000" cy="4648199"/>
        </p:xfrm>
        <a:graphic>
          <a:graphicData uri="http://schemas.openxmlformats.org/drawingml/2006/table">
            <a:tbl>
              <a:tblPr/>
              <a:tblGrid>
                <a:gridCol w="38100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tblGrid>
              <a:tr h="1728672">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It was observed in the course of the demonstration that …</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We observed </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9085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There is really somewhat of an obligation upon us. </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We should … </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28672">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The committee was obviously cognizant of the problem. </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The committee was aware of the  problem. </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9409" name="Date Placeholder 3">
            <a:extLst>
              <a:ext uri="{FF2B5EF4-FFF2-40B4-BE49-F238E27FC236}">
                <a16:creationId xmlns:a16="http://schemas.microsoft.com/office/drawing/2014/main" id="{8344CE96-C72A-4659-BA66-EEE53E24F64D}"/>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9806C076-0583-433C-B3B2-C9EFF466D775}"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59410" name="Slide Number Placeholder 4">
            <a:extLst>
              <a:ext uri="{FF2B5EF4-FFF2-40B4-BE49-F238E27FC236}">
                <a16:creationId xmlns:a16="http://schemas.microsoft.com/office/drawing/2014/main" id="{EC762674-5AD0-438D-B2A4-2184C806314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D4A1C190-AC7D-4232-99C7-6D926EECA24E}" type="slidenum">
              <a:rPr lang="en-US" altLang="en-US" sz="1400">
                <a:solidFill>
                  <a:srgbClr val="FFFFFF"/>
                </a:solidFill>
                <a:latin typeface="Arial" panose="020B0604020202020204" pitchFamily="34" charset="0"/>
              </a:rPr>
              <a:pPr>
                <a:spcBef>
                  <a:spcPct val="0"/>
                </a:spcBef>
                <a:buClrTx/>
                <a:buSzTx/>
                <a:buFontTx/>
                <a:buNone/>
              </a:pPr>
              <a:t>49</a:t>
            </a:fld>
            <a:endParaRPr lang="en-US" altLang="en-US" sz="1400">
              <a:solidFill>
                <a:srgbClr val="FFFFFF"/>
              </a:solidFill>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7D11-920F-4338-A79F-E0B1D12E12C5}"/>
              </a:ext>
            </a:extLst>
          </p:cNvPr>
          <p:cNvSpPr>
            <a:spLocks noGrp="1"/>
          </p:cNvSpPr>
          <p:nvPr>
            <p:ph type="title"/>
          </p:nvPr>
        </p:nvSpPr>
        <p:spPr>
          <a:xfrm>
            <a:off x="457200" y="152400"/>
            <a:ext cx="7467600" cy="609600"/>
          </a:xfrm>
        </p:spPr>
        <p:txBody>
          <a:bodyPr/>
          <a:lstStyle/>
          <a:p>
            <a:pPr algn="ctr">
              <a:defRPr/>
            </a:pPr>
            <a:r>
              <a:rPr lang="en-US" dirty="0">
                <a:latin typeface="Times New Roman" pitchFamily="18" charset="0"/>
                <a:cs typeface="Times New Roman" pitchFamily="18" charset="0"/>
              </a:rPr>
              <a:t>OBJECTIVES</a:t>
            </a:r>
          </a:p>
        </p:txBody>
      </p:sp>
      <p:sp>
        <p:nvSpPr>
          <p:cNvPr id="3" name="Content Placeholder 2">
            <a:extLst>
              <a:ext uri="{FF2B5EF4-FFF2-40B4-BE49-F238E27FC236}">
                <a16:creationId xmlns:a16="http://schemas.microsoft.com/office/drawing/2014/main" id="{90AFCB43-9781-42AE-AA06-F89763AF058F}"/>
              </a:ext>
            </a:extLst>
          </p:cNvPr>
          <p:cNvSpPr>
            <a:spLocks noGrp="1"/>
          </p:cNvSpPr>
          <p:nvPr>
            <p:ph sz="quarter" idx="1"/>
          </p:nvPr>
        </p:nvSpPr>
        <p:spPr>
          <a:xfrm>
            <a:off x="457200" y="838200"/>
            <a:ext cx="7467600" cy="5635625"/>
          </a:xfrm>
        </p:spPr>
        <p:txBody>
          <a:bodyPr/>
          <a:lstStyle/>
          <a:p>
            <a:pPr algn="just">
              <a:lnSpc>
                <a:spcPct val="150000"/>
              </a:lnSpc>
              <a:spcBef>
                <a:spcPts val="0"/>
              </a:spcBef>
              <a:defRPr/>
            </a:pPr>
            <a:r>
              <a:rPr lang="en-US" dirty="0">
                <a:latin typeface="Times New Roman" pitchFamily="18" charset="0"/>
                <a:cs typeface="Times New Roman" pitchFamily="18" charset="0"/>
              </a:rPr>
              <a:t>Students should acquire knowledge of various ways of data collection, primary and secondary data.</a:t>
            </a:r>
          </a:p>
          <a:p>
            <a:pPr algn="just">
              <a:lnSpc>
                <a:spcPct val="150000"/>
              </a:lnSpc>
              <a:spcBef>
                <a:spcPts val="0"/>
              </a:spcBef>
              <a:defRPr/>
            </a:pPr>
            <a:r>
              <a:rPr lang="en-US" dirty="0">
                <a:latin typeface="Times New Roman" pitchFamily="18" charset="0"/>
                <a:cs typeface="Times New Roman" pitchFamily="18" charset="0"/>
              </a:rPr>
              <a:t>Students should develop ability for effective correspondence in the area of letter of application, letter of inquiry, and reply to letter of inquiry and memorandum report writing.</a:t>
            </a:r>
          </a:p>
          <a:p>
            <a:pPr algn="just">
              <a:lnSpc>
                <a:spcPct val="150000"/>
              </a:lnSpc>
              <a:spcBef>
                <a:spcPts val="0"/>
              </a:spcBef>
              <a:defRPr/>
            </a:pPr>
            <a:r>
              <a:rPr lang="en-US" dirty="0">
                <a:latin typeface="Times New Roman" pitchFamily="18" charset="0"/>
                <a:cs typeface="Times New Roman" pitchFamily="18" charset="0"/>
              </a:rPr>
              <a:t>  To gain insight in the use of illustrations given that engineers/scientists are mostly eye minded as oppose to word minded.</a:t>
            </a:r>
          </a:p>
          <a:p>
            <a:pPr algn="just">
              <a:lnSpc>
                <a:spcPct val="150000"/>
              </a:lnSpc>
              <a:spcBef>
                <a:spcPts val="0"/>
              </a:spcBef>
              <a:defRPr/>
            </a:pPr>
            <a:r>
              <a:rPr lang="en-US" dirty="0">
                <a:latin typeface="Times New Roman" pitchFamily="18" charset="0"/>
                <a:cs typeface="Times New Roman" pitchFamily="18" charset="0"/>
              </a:rPr>
              <a:t>To develop effectiveness in thesis documentation.</a:t>
            </a:r>
          </a:p>
          <a:p>
            <a:pPr algn="just">
              <a:lnSpc>
                <a:spcPct val="150000"/>
              </a:lnSpc>
              <a:spcBef>
                <a:spcPts val="0"/>
              </a:spcBef>
              <a:defRPr/>
            </a:pPr>
            <a:r>
              <a:rPr lang="en-US" dirty="0">
                <a:latin typeface="Times New Roman" pitchFamily="18" charset="0"/>
                <a:cs typeface="Times New Roman" pitchFamily="18" charset="0"/>
              </a:rPr>
              <a:t>To learn the rules guiding oral presentation.</a:t>
            </a:r>
          </a:p>
          <a:p>
            <a:pPr marL="0" indent="0">
              <a:buFont typeface="Wingdings" panose="05000000000000000000" pitchFamily="2" charset="2"/>
              <a:buNone/>
              <a:defRPr/>
            </a:pPr>
            <a:endParaRPr lang="en-US" dirty="0"/>
          </a:p>
        </p:txBody>
      </p:sp>
      <p:sp>
        <p:nvSpPr>
          <p:cNvPr id="14340" name="Date Placeholder 3">
            <a:extLst>
              <a:ext uri="{FF2B5EF4-FFF2-40B4-BE49-F238E27FC236}">
                <a16:creationId xmlns:a16="http://schemas.microsoft.com/office/drawing/2014/main" id="{8117B040-6902-4C74-8824-E1061303B04B}"/>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80E1B4E6-C9BC-4F3C-8651-46253233B991}"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14341" name="Slide Number Placeholder 4">
            <a:extLst>
              <a:ext uri="{FF2B5EF4-FFF2-40B4-BE49-F238E27FC236}">
                <a16:creationId xmlns:a16="http://schemas.microsoft.com/office/drawing/2014/main" id="{EA557FC8-651A-425D-BD0D-1FA92B8AAF3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E9C3ADD3-2100-4FFD-AD29-48B3C9F5A74D}" type="slidenum">
              <a:rPr lang="en-US" altLang="en-US" sz="1400">
                <a:solidFill>
                  <a:srgbClr val="FFFFFF"/>
                </a:solidFill>
                <a:latin typeface="Arial" panose="020B0604020202020204" pitchFamily="34" charset="0"/>
              </a:rPr>
              <a:pPr>
                <a:spcBef>
                  <a:spcPct val="0"/>
                </a:spcBef>
                <a:buClrTx/>
                <a:buSzTx/>
                <a:buFontTx/>
                <a:buNone/>
              </a:pPr>
              <a:t>5</a:t>
            </a:fld>
            <a:endParaRPr lang="en-US" altLang="en-US" sz="1400">
              <a:solidFill>
                <a:srgbClr val="FFFFFF"/>
              </a:solidFill>
              <a:latin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A9DC4-B7A7-498A-8D8F-8F3D62DAB53F}"/>
              </a:ext>
            </a:extLst>
          </p:cNvPr>
          <p:cNvSpPr>
            <a:spLocks noGrp="1"/>
          </p:cNvSpPr>
          <p:nvPr>
            <p:ph type="title"/>
          </p:nvPr>
        </p:nvSpPr>
        <p:spPr>
          <a:xfrm>
            <a:off x="152400" y="274638"/>
            <a:ext cx="8610600" cy="792162"/>
          </a:xfrm>
        </p:spPr>
        <p:txBody>
          <a:bodyPr>
            <a:normAutofit fontScale="90000"/>
          </a:bodyPr>
          <a:lstStyle/>
          <a:p>
            <a:pPr>
              <a:defRPr/>
            </a:pPr>
            <a:r>
              <a:rPr lang="en-US" altLang="en-US" sz="3200" b="1" dirty="0">
                <a:latin typeface="Times New Roman" pitchFamily="18" charset="0"/>
                <a:cs typeface="Times New Roman" pitchFamily="18" charset="0"/>
              </a:rPr>
              <a:t>Table </a:t>
            </a:r>
            <a:r>
              <a:rPr lang="yo-NG" altLang="en-US" sz="3200" b="1" dirty="0">
                <a:latin typeface="Times New Roman" pitchFamily="18" charset="0"/>
                <a:cs typeface="Times New Roman" pitchFamily="18" charset="0"/>
              </a:rPr>
              <a:t>2.</a:t>
            </a:r>
            <a:r>
              <a:rPr lang="en-US" altLang="en-US" sz="3200" b="1" dirty="0">
                <a:latin typeface="Times New Roman" pitchFamily="18" charset="0"/>
                <a:cs typeface="Times New Roman" pitchFamily="18" charset="0"/>
              </a:rPr>
              <a:t>4:</a:t>
            </a:r>
            <a:r>
              <a:rPr lang="yo-NG" altLang="en-US" sz="3200" b="1" dirty="0">
                <a:latin typeface="Times New Roman" pitchFamily="18" charset="0"/>
                <a:cs typeface="Times New Roman" pitchFamily="18" charset="0"/>
              </a:rPr>
              <a:t>  </a:t>
            </a:r>
            <a:r>
              <a:rPr lang="en-US" altLang="en-US" sz="3200" b="1" dirty="0">
                <a:latin typeface="Times New Roman" pitchFamily="18" charset="0"/>
                <a:cs typeface="Times New Roman" pitchFamily="18" charset="0"/>
              </a:rPr>
              <a:t>Circumlocution – the use of many words where few would do better CONT’D</a:t>
            </a:r>
            <a:endParaRPr lang="en-US" dirty="0"/>
          </a:p>
        </p:txBody>
      </p:sp>
      <p:graphicFrame>
        <p:nvGraphicFramePr>
          <p:cNvPr id="3" name="Content Placeholder 2">
            <a:extLst>
              <a:ext uri="{FF2B5EF4-FFF2-40B4-BE49-F238E27FC236}">
                <a16:creationId xmlns:a16="http://schemas.microsoft.com/office/drawing/2014/main" id="{BD4FB8FD-72C2-42A5-95C0-B3E3AED46EDE}"/>
              </a:ext>
            </a:extLst>
          </p:cNvPr>
          <p:cNvGraphicFramePr>
            <a:graphicFrameLocks noGrp="1"/>
          </p:cNvGraphicFramePr>
          <p:nvPr>
            <p:ph sz="quarter" idx="1"/>
          </p:nvPr>
        </p:nvGraphicFramePr>
        <p:xfrm>
          <a:off x="457200" y="1219200"/>
          <a:ext cx="7924800" cy="5105400"/>
        </p:xfrm>
        <a:graphic>
          <a:graphicData uri="http://schemas.openxmlformats.org/drawingml/2006/table">
            <a:tbl>
              <a:tblPr/>
              <a:tblGrid>
                <a:gridCol w="39624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2231249">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An account of the methods used and the results obtained has been given by …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Their methods and results are </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 described by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72351">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In no case did any of the seedlings develop lesions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None of the seedlings developed   Lesions.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01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Such is by no means the case.…proved fatal in most cases.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This is not so.</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   … killed most of them.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0433" name="Date Placeholder 3">
            <a:extLst>
              <a:ext uri="{FF2B5EF4-FFF2-40B4-BE49-F238E27FC236}">
                <a16:creationId xmlns:a16="http://schemas.microsoft.com/office/drawing/2014/main" id="{D252648B-3B63-4040-A79D-E6D3F52A03F5}"/>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2170BE63-E413-4B54-8E8E-DB0E9DF71D8B}"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60434" name="Slide Number Placeholder 4">
            <a:extLst>
              <a:ext uri="{FF2B5EF4-FFF2-40B4-BE49-F238E27FC236}">
                <a16:creationId xmlns:a16="http://schemas.microsoft.com/office/drawing/2014/main" id="{9CE8C846-F732-4411-AA30-D828488AE31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2B6C34D1-C96B-45CD-83D0-786A04E1E498}" type="slidenum">
              <a:rPr lang="en-US" altLang="en-US" sz="1400">
                <a:solidFill>
                  <a:srgbClr val="FFFFFF"/>
                </a:solidFill>
                <a:latin typeface="Arial" panose="020B0604020202020204" pitchFamily="34" charset="0"/>
              </a:rPr>
              <a:pPr>
                <a:spcBef>
                  <a:spcPct val="0"/>
                </a:spcBef>
                <a:buClrTx/>
                <a:buSzTx/>
                <a:buFontTx/>
                <a:buNone/>
              </a:pPr>
              <a:t>50</a:t>
            </a:fld>
            <a:endParaRPr lang="en-US" altLang="en-US" sz="1400">
              <a:solidFill>
                <a:srgbClr val="FFFFFF"/>
              </a:solidFill>
              <a:latin typeface="Arial"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78B6E-A516-40CA-A7D3-E3492FD6F4A2}"/>
              </a:ext>
            </a:extLst>
          </p:cNvPr>
          <p:cNvSpPr>
            <a:spLocks noGrp="1"/>
          </p:cNvSpPr>
          <p:nvPr>
            <p:ph type="title"/>
          </p:nvPr>
        </p:nvSpPr>
        <p:spPr>
          <a:xfrm>
            <a:off x="228600" y="274638"/>
            <a:ext cx="8229600" cy="868362"/>
          </a:xfrm>
        </p:spPr>
        <p:txBody>
          <a:bodyPr>
            <a:normAutofit fontScale="90000"/>
          </a:bodyPr>
          <a:lstStyle/>
          <a:p>
            <a:pPr>
              <a:defRPr/>
            </a:pPr>
            <a:r>
              <a:rPr lang="en-US" altLang="en-US" sz="2800" b="1" dirty="0">
                <a:latin typeface="Times New Roman" pitchFamily="18" charset="0"/>
                <a:cs typeface="Times New Roman" pitchFamily="18" charset="0"/>
              </a:rPr>
              <a:t>Table </a:t>
            </a:r>
            <a:r>
              <a:rPr lang="yo-NG" altLang="en-US" sz="2800" b="1" dirty="0">
                <a:latin typeface="Times New Roman" pitchFamily="18" charset="0"/>
                <a:cs typeface="Times New Roman" pitchFamily="18" charset="0"/>
              </a:rPr>
              <a:t>2.</a:t>
            </a:r>
            <a:r>
              <a:rPr lang="en-US" altLang="en-US" sz="2800" b="1" dirty="0">
                <a:latin typeface="Times New Roman" pitchFamily="18" charset="0"/>
                <a:cs typeface="Times New Roman" pitchFamily="18" charset="0"/>
              </a:rPr>
              <a:t>4:</a:t>
            </a:r>
            <a:r>
              <a:rPr lang="yo-NG" altLang="en-US" sz="2800" b="1" dirty="0">
                <a:latin typeface="Times New Roman" pitchFamily="18" charset="0"/>
                <a:cs typeface="Times New Roman" pitchFamily="18" charset="0"/>
              </a:rPr>
              <a:t>  </a:t>
            </a:r>
            <a:r>
              <a:rPr lang="en-US" altLang="en-US" sz="2800" b="1" dirty="0">
                <a:latin typeface="Times New Roman" pitchFamily="18" charset="0"/>
                <a:cs typeface="Times New Roman" pitchFamily="18" charset="0"/>
              </a:rPr>
              <a:t>Circumlocution – the use of many words where few would do better CONT’D</a:t>
            </a:r>
            <a:endParaRPr lang="en-US" dirty="0"/>
          </a:p>
        </p:txBody>
      </p:sp>
      <p:graphicFrame>
        <p:nvGraphicFramePr>
          <p:cNvPr id="3" name="Content Placeholder 2">
            <a:extLst>
              <a:ext uri="{FF2B5EF4-FFF2-40B4-BE49-F238E27FC236}">
                <a16:creationId xmlns:a16="http://schemas.microsoft.com/office/drawing/2014/main" id="{9C67A8DD-1794-473B-B380-BDEC808EBCE6}"/>
              </a:ext>
            </a:extLst>
          </p:cNvPr>
          <p:cNvGraphicFramePr>
            <a:graphicFrameLocks noGrp="1"/>
          </p:cNvGraphicFramePr>
          <p:nvPr>
            <p:ph sz="quarter" idx="1"/>
          </p:nvPr>
        </p:nvGraphicFramePr>
        <p:xfrm>
          <a:off x="228600" y="1600200"/>
          <a:ext cx="8001000" cy="4724400"/>
        </p:xfrm>
        <a:graphic>
          <a:graphicData uri="http://schemas.openxmlformats.org/drawingml/2006/table">
            <a:tbl>
              <a:tblPr/>
              <a:tblGrid>
                <a:gridCol w="4000500">
                  <a:extLst>
                    <a:ext uri="{9D8B030D-6E8A-4147-A177-3AD203B41FA5}">
                      <a16:colId xmlns:a16="http://schemas.microsoft.com/office/drawing/2014/main" val="20000"/>
                    </a:ext>
                  </a:extLst>
                </a:gridCol>
                <a:gridCol w="4000500">
                  <a:extLst>
                    <a:ext uri="{9D8B030D-6E8A-4147-A177-3AD203B41FA5}">
                      <a16:colId xmlns:a16="http://schemas.microsoft.com/office/drawing/2014/main" val="20001"/>
                    </a:ext>
                  </a:extLst>
                </a:gridCol>
              </a:tblGrid>
              <a:tr h="3103157">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3200" b="0" i="0" u="none" strike="noStrike" cap="none" normalizeH="0" baseline="0" dirty="0">
                          <a:ln>
                            <a:noFill/>
                          </a:ln>
                          <a:solidFill>
                            <a:schemeClr val="tx1"/>
                          </a:solidFill>
                          <a:effectLst/>
                          <a:latin typeface="Times New Roman" pitchFamily="18" charset="0"/>
                          <a:cs typeface="Times New Roman" pitchFamily="18" charset="0"/>
                        </a:rPr>
                        <a:t>Even when the class is engaged in reading and writing activities …</a:t>
                      </a:r>
                    </a:p>
                  </a:txBody>
                  <a:tcPr marT="45679" marB="456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3200" b="0" i="0" u="none" strike="noStrike" cap="none" normalizeH="0" baseline="0" dirty="0">
                          <a:ln>
                            <a:noFill/>
                          </a:ln>
                          <a:solidFill>
                            <a:schemeClr val="tx1"/>
                          </a:solidFill>
                          <a:effectLst/>
                          <a:latin typeface="Times New Roman" pitchFamily="18" charset="0"/>
                          <a:cs typeface="Times New Roman" pitchFamily="18" charset="0"/>
                        </a:rPr>
                        <a:t>Even when the children are reading </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3200" b="0" i="0" u="none" strike="noStrike" cap="none" normalizeH="0" baseline="0" dirty="0">
                          <a:ln>
                            <a:noFill/>
                          </a:ln>
                          <a:solidFill>
                            <a:schemeClr val="tx1"/>
                          </a:solidFill>
                          <a:effectLst/>
                          <a:latin typeface="Times New Roman" pitchFamily="18" charset="0"/>
                          <a:cs typeface="Times New Roman" pitchFamily="18" charset="0"/>
                        </a:rPr>
                        <a:t>   and writing. </a:t>
                      </a:r>
                    </a:p>
                  </a:txBody>
                  <a:tcPr marT="45679" marB="456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2124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3200" b="0" i="0" u="none" strike="noStrike" cap="none" normalizeH="0" baseline="0">
                          <a:ln>
                            <a:noFill/>
                          </a:ln>
                          <a:solidFill>
                            <a:schemeClr val="tx1"/>
                          </a:solidFill>
                          <a:effectLst/>
                          <a:latin typeface="Times New Roman" pitchFamily="18" charset="0"/>
                          <a:cs typeface="Times New Roman" pitchFamily="18" charset="0"/>
                        </a:rPr>
                        <a:t>At the other end of the educational spectrum </a:t>
                      </a:r>
                    </a:p>
                  </a:txBody>
                  <a:tcPr marT="45679" marB="456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3200" b="0" i="0" u="none" strike="noStrike" cap="none" normalizeH="0" baseline="0" dirty="0">
                          <a:ln>
                            <a:noFill/>
                          </a:ln>
                          <a:solidFill>
                            <a:schemeClr val="tx1"/>
                          </a:solidFill>
                          <a:effectLst/>
                          <a:latin typeface="Times New Roman" pitchFamily="18" charset="0"/>
                          <a:cs typeface="Times New Roman" pitchFamily="18" charset="0"/>
                        </a:rPr>
                        <a:t>In primary schools. </a:t>
                      </a:r>
                    </a:p>
                  </a:txBody>
                  <a:tcPr marT="45679" marB="456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1454" name="Date Placeholder 3">
            <a:extLst>
              <a:ext uri="{FF2B5EF4-FFF2-40B4-BE49-F238E27FC236}">
                <a16:creationId xmlns:a16="http://schemas.microsoft.com/office/drawing/2014/main" id="{1ED8DC61-D47E-4246-850C-5670EB9B641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B6A7E2A1-C0E5-45C1-B437-B41A8337FC1E}"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61455" name="Slide Number Placeholder 4">
            <a:extLst>
              <a:ext uri="{FF2B5EF4-FFF2-40B4-BE49-F238E27FC236}">
                <a16:creationId xmlns:a16="http://schemas.microsoft.com/office/drawing/2014/main" id="{ACD3ACD6-26C3-4CDB-A9C3-C8D42F95756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687B09C3-FB9A-4372-AD99-03268AB621F4}" type="slidenum">
              <a:rPr lang="en-US" altLang="en-US" sz="1400">
                <a:solidFill>
                  <a:srgbClr val="FFFFFF"/>
                </a:solidFill>
                <a:latin typeface="Arial" panose="020B0604020202020204" pitchFamily="34" charset="0"/>
              </a:rPr>
              <a:pPr>
                <a:spcBef>
                  <a:spcPct val="0"/>
                </a:spcBef>
                <a:buClrTx/>
                <a:buSzTx/>
                <a:buFontTx/>
                <a:buNone/>
              </a:pPr>
              <a:t>51</a:t>
            </a:fld>
            <a:endParaRPr lang="en-US" altLang="en-US" sz="1400">
              <a:solidFill>
                <a:srgbClr val="FFFFFF"/>
              </a:solidFill>
              <a:latin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39C6D-8ADB-4308-8D0A-726A636DE800}"/>
              </a:ext>
            </a:extLst>
          </p:cNvPr>
          <p:cNvSpPr>
            <a:spLocks noGrp="1"/>
          </p:cNvSpPr>
          <p:nvPr>
            <p:ph type="title"/>
          </p:nvPr>
        </p:nvSpPr>
        <p:spPr>
          <a:xfrm>
            <a:off x="457200" y="0"/>
            <a:ext cx="7467600" cy="685800"/>
          </a:xfrm>
        </p:spPr>
        <p:txBody>
          <a:bodyPr/>
          <a:lstStyle/>
          <a:p>
            <a:pPr algn="ctr">
              <a:defRPr/>
            </a:pPr>
            <a:r>
              <a:rPr lang="en-US" altLang="en-US" sz="3200" b="1" dirty="0">
                <a:solidFill>
                  <a:schemeClr val="tx1"/>
                </a:solidFill>
              </a:rPr>
              <a:t>Abbreviations                (l3)</a:t>
            </a:r>
            <a:endParaRPr lang="en-US" dirty="0">
              <a:solidFill>
                <a:schemeClr val="tx1"/>
              </a:solidFill>
            </a:endParaRPr>
          </a:p>
        </p:txBody>
      </p:sp>
      <p:sp>
        <p:nvSpPr>
          <p:cNvPr id="62467" name="Content Placeholder 2">
            <a:extLst>
              <a:ext uri="{FF2B5EF4-FFF2-40B4-BE49-F238E27FC236}">
                <a16:creationId xmlns:a16="http://schemas.microsoft.com/office/drawing/2014/main" id="{F4C2AF4D-282D-44C2-BE83-3C8EBA6E1A95}"/>
              </a:ext>
            </a:extLst>
          </p:cNvPr>
          <p:cNvSpPr>
            <a:spLocks noGrp="1"/>
          </p:cNvSpPr>
          <p:nvPr>
            <p:ph sz="quarter" idx="1"/>
          </p:nvPr>
        </p:nvSpPr>
        <p:spPr>
          <a:xfrm>
            <a:off x="228600" y="762000"/>
            <a:ext cx="7696200" cy="5711825"/>
          </a:xfrm>
        </p:spPr>
        <p:txBody>
          <a:bodyPr/>
          <a:lstStyle/>
          <a:p>
            <a:pPr algn="just" eaLnBrk="1" hangingPunct="1">
              <a:lnSpc>
                <a:spcPct val="150000"/>
              </a:lnSpc>
              <a:spcBef>
                <a:spcPct val="0"/>
              </a:spcBef>
            </a:pPr>
            <a:r>
              <a:rPr lang="en-US" altLang="en-US">
                <a:latin typeface="Times New Roman" panose="02020603050405020304" pitchFamily="18" charset="0"/>
                <a:cs typeface="Times New Roman" panose="02020603050405020304" pitchFamily="18" charset="0"/>
              </a:rPr>
              <a:t>Because abbreviation vary from country to country, abbreviations may have several meanings and the reader may not know which meaning the writer intended.  </a:t>
            </a:r>
          </a:p>
          <a:p>
            <a:pPr algn="just" eaLnBrk="1" hangingPunct="1">
              <a:lnSpc>
                <a:spcPct val="150000"/>
              </a:lnSpc>
              <a:spcBef>
                <a:spcPct val="0"/>
              </a:spcBef>
            </a:pPr>
            <a:r>
              <a:rPr lang="en-US" altLang="en-US">
                <a:latin typeface="Times New Roman" panose="02020603050405020304" pitchFamily="18" charset="0"/>
                <a:cs typeface="Times New Roman" panose="02020603050405020304" pitchFamily="18" charset="0"/>
              </a:rPr>
              <a:t>Thus, any essential abbreviation should be written in full when it is first used and then abbreviated in parentheses.  </a:t>
            </a:r>
          </a:p>
          <a:p>
            <a:pPr algn="just" eaLnBrk="1" hangingPunct="1">
              <a:lnSpc>
                <a:spcPct val="150000"/>
              </a:lnSpc>
              <a:spcBef>
                <a:spcPct val="0"/>
              </a:spcBef>
            </a:pPr>
            <a:r>
              <a:rPr lang="en-US" altLang="en-US">
                <a:latin typeface="Times New Roman" panose="02020603050405020304" pitchFamily="18" charset="0"/>
                <a:cs typeface="Times New Roman" panose="02020603050405020304" pitchFamily="18" charset="0"/>
              </a:rPr>
              <a:t>Authors should also be consistent in using abbreviations and in their punctuation. </a:t>
            </a:r>
          </a:p>
          <a:p>
            <a:r>
              <a:rPr lang="en-US" altLang="en-US">
                <a:latin typeface="Times New Roman" panose="02020603050405020304" pitchFamily="18" charset="0"/>
                <a:cs typeface="Times New Roman" panose="02020603050405020304" pitchFamily="18" charset="0"/>
              </a:rPr>
              <a:t>Though names of journals are usually abbreviated in lists of references only essential abbreviations should be used.</a:t>
            </a:r>
          </a:p>
          <a:p>
            <a:endParaRPr lang="en-US" altLang="en-US"/>
          </a:p>
        </p:txBody>
      </p:sp>
      <p:sp>
        <p:nvSpPr>
          <p:cNvPr id="62468" name="Date Placeholder 3">
            <a:extLst>
              <a:ext uri="{FF2B5EF4-FFF2-40B4-BE49-F238E27FC236}">
                <a16:creationId xmlns:a16="http://schemas.microsoft.com/office/drawing/2014/main" id="{3F9DB649-FE19-4546-891A-32FA8C28DB35}"/>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FAE57E9B-C6C5-4BA7-B757-3BB3E3A36163}"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62469" name="Slide Number Placeholder 4">
            <a:extLst>
              <a:ext uri="{FF2B5EF4-FFF2-40B4-BE49-F238E27FC236}">
                <a16:creationId xmlns:a16="http://schemas.microsoft.com/office/drawing/2014/main" id="{780C9EBF-3F6E-45A7-B6A7-B003FD5EA37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50B206DB-5E69-449C-9263-B4BE336A1DA2}" type="slidenum">
              <a:rPr lang="en-US" altLang="en-US" sz="1400">
                <a:solidFill>
                  <a:srgbClr val="FFFFFF"/>
                </a:solidFill>
                <a:latin typeface="Arial" panose="020B0604020202020204" pitchFamily="34" charset="0"/>
              </a:rPr>
              <a:pPr>
                <a:spcBef>
                  <a:spcPct val="0"/>
                </a:spcBef>
                <a:buClrTx/>
                <a:buSzTx/>
                <a:buFontTx/>
                <a:buNone/>
              </a:pPr>
              <a:t>52</a:t>
            </a:fld>
            <a:endParaRPr lang="en-US" altLang="en-US" sz="1400">
              <a:solidFill>
                <a:srgbClr val="FFFFFF"/>
              </a:solidFill>
              <a:latin typeface="Arial" panose="020B0604020202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A2F92-7EAA-4E5D-A91E-B98A20C1F40E}"/>
              </a:ext>
            </a:extLst>
          </p:cNvPr>
          <p:cNvSpPr>
            <a:spLocks noGrp="1"/>
          </p:cNvSpPr>
          <p:nvPr>
            <p:ph type="title"/>
          </p:nvPr>
        </p:nvSpPr>
        <p:spPr>
          <a:xfrm>
            <a:off x="457200" y="0"/>
            <a:ext cx="7467600" cy="381000"/>
          </a:xfrm>
        </p:spPr>
        <p:txBody>
          <a:bodyPr>
            <a:normAutofit fontScale="90000"/>
          </a:bodyPr>
          <a:lstStyle/>
          <a:p>
            <a:pPr algn="ctr">
              <a:defRPr/>
            </a:pPr>
            <a:r>
              <a:rPr lang="en-US" altLang="en-US" sz="2800" b="1" dirty="0">
                <a:solidFill>
                  <a:schemeClr val="tx1"/>
                </a:solidFill>
                <a:latin typeface="Times New Roman" pitchFamily="18" charset="0"/>
                <a:cs typeface="Times New Roman" pitchFamily="18" charset="0"/>
              </a:rPr>
              <a:t>Abbreviations CONT’D</a:t>
            </a:r>
            <a:endParaRPr lang="en-US" dirty="0">
              <a:latin typeface="Times New Roman" pitchFamily="18" charset="0"/>
              <a:cs typeface="Times New Roman" pitchFamily="18" charset="0"/>
            </a:endParaRPr>
          </a:p>
        </p:txBody>
      </p:sp>
      <p:sp>
        <p:nvSpPr>
          <p:cNvPr id="63491" name="Content Placeholder 2">
            <a:extLst>
              <a:ext uri="{FF2B5EF4-FFF2-40B4-BE49-F238E27FC236}">
                <a16:creationId xmlns:a16="http://schemas.microsoft.com/office/drawing/2014/main" id="{71ABB7C0-F481-43F9-BDB6-6A5C88D818AD}"/>
              </a:ext>
            </a:extLst>
          </p:cNvPr>
          <p:cNvSpPr>
            <a:spLocks noGrp="1"/>
          </p:cNvSpPr>
          <p:nvPr>
            <p:ph sz="quarter" idx="1"/>
          </p:nvPr>
        </p:nvSpPr>
        <p:spPr>
          <a:xfrm>
            <a:off x="152400" y="304800"/>
            <a:ext cx="8153400" cy="6553200"/>
          </a:xfrm>
        </p:spPr>
        <p:txBody>
          <a:bodyPr/>
          <a:lstStyle/>
          <a:p>
            <a:pPr algn="just">
              <a:lnSpc>
                <a:spcPct val="150000"/>
              </a:lnSpc>
              <a:spcBef>
                <a:spcPct val="0"/>
              </a:spcBef>
            </a:pPr>
            <a:r>
              <a:rPr lang="en-US" altLang="en-US">
                <a:latin typeface="Times New Roman" panose="02020603050405020304" pitchFamily="18" charset="0"/>
                <a:cs typeface="Times New Roman" panose="02020603050405020304" pitchFamily="18" charset="0"/>
              </a:rPr>
              <a:t>Scientists and Engineers writing in English should try to convey their meaning without using phrases from another language, such as: loc. cit (in the place cited), op. cit (in the work cited) and ibid (in the same work) may contribute to ambiguity and they should not be used.</a:t>
            </a:r>
            <a:r>
              <a:rPr lang="en-US" altLang="en-US" sz="2000">
                <a:latin typeface="Times New Roman" panose="02020603050405020304" pitchFamily="18" charset="0"/>
                <a:cs typeface="Times New Roman" panose="02020603050405020304" pitchFamily="18" charset="0"/>
              </a:rPr>
              <a:t>  </a:t>
            </a:r>
          </a:p>
          <a:p>
            <a:pPr>
              <a:lnSpc>
                <a:spcPct val="150000"/>
              </a:lnSpc>
              <a:spcBef>
                <a:spcPct val="0"/>
              </a:spcBef>
            </a:pPr>
            <a:r>
              <a:rPr lang="en-US" altLang="en-US">
                <a:latin typeface="Times New Roman" panose="02020603050405020304" pitchFamily="18" charset="0"/>
                <a:cs typeface="Times New Roman" panose="02020603050405020304" pitchFamily="18" charset="0"/>
              </a:rPr>
              <a:t>Furthermore, the use of abbreviations like i.e. (id est: that is); and e.g. (exernpligratia: for example), are misused and therefore misunderstood by some people. </a:t>
            </a:r>
          </a:p>
          <a:p>
            <a:pPr>
              <a:lnSpc>
                <a:spcPct val="150000"/>
              </a:lnSpc>
              <a:spcBef>
                <a:spcPct val="0"/>
              </a:spcBef>
            </a:pPr>
            <a:r>
              <a:rPr lang="en-US" altLang="en-US">
                <a:latin typeface="Times New Roman" panose="02020603050405020304" pitchFamily="18" charset="0"/>
                <a:cs typeface="Times New Roman" panose="02020603050405020304" pitchFamily="18" charset="0"/>
              </a:rPr>
              <a:t>The abbreviation e.t.c. (etcetera: and other things), used at the end of a list, conveys no additional information, except that the list is incomplete.  It is better to write for example or including immediately before the list.</a:t>
            </a:r>
            <a:endParaRPr lang="en-US" altLang="en-US"/>
          </a:p>
        </p:txBody>
      </p:sp>
      <p:sp>
        <p:nvSpPr>
          <p:cNvPr id="63492" name="Date Placeholder 3">
            <a:extLst>
              <a:ext uri="{FF2B5EF4-FFF2-40B4-BE49-F238E27FC236}">
                <a16:creationId xmlns:a16="http://schemas.microsoft.com/office/drawing/2014/main" id="{9D81265F-15A9-4BEA-8A68-7014AC4262B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0878410A-52A7-4507-8058-5C5137DC602E}"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63493" name="Slide Number Placeholder 4">
            <a:extLst>
              <a:ext uri="{FF2B5EF4-FFF2-40B4-BE49-F238E27FC236}">
                <a16:creationId xmlns:a16="http://schemas.microsoft.com/office/drawing/2014/main" id="{30A76C98-3B37-48CD-B27D-BCAAA82E30E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59AD846F-1F07-4D08-A0F5-97A10754997D}" type="slidenum">
              <a:rPr lang="en-US" altLang="en-US" sz="1400">
                <a:solidFill>
                  <a:srgbClr val="FFFFFF"/>
                </a:solidFill>
                <a:latin typeface="Arial" panose="020B0604020202020204" pitchFamily="34" charset="0"/>
              </a:rPr>
              <a:pPr>
                <a:spcBef>
                  <a:spcPct val="0"/>
                </a:spcBef>
                <a:buClrTx/>
                <a:buSzTx/>
                <a:buFontTx/>
                <a:buNone/>
              </a:pPr>
              <a:t>53</a:t>
            </a:fld>
            <a:endParaRPr lang="en-US" altLang="en-US" sz="1400">
              <a:solidFill>
                <a:srgbClr val="FFFFFF"/>
              </a:solidFill>
              <a:latin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851FE-9378-47D5-BD23-23F3ED1217FB}"/>
              </a:ext>
            </a:extLst>
          </p:cNvPr>
          <p:cNvSpPr>
            <a:spLocks noGrp="1"/>
          </p:cNvSpPr>
          <p:nvPr>
            <p:ph type="title"/>
          </p:nvPr>
        </p:nvSpPr>
        <p:spPr>
          <a:xfrm>
            <a:off x="457200" y="152400"/>
            <a:ext cx="7467600" cy="457200"/>
          </a:xfrm>
        </p:spPr>
        <p:txBody>
          <a:bodyPr>
            <a:normAutofit fontScale="90000"/>
          </a:bodyPr>
          <a:lstStyle/>
          <a:p>
            <a:pPr algn="ctr">
              <a:defRPr/>
            </a:pPr>
            <a:r>
              <a:rPr lang="en-US" altLang="en-US" sz="3200" b="1" dirty="0">
                <a:solidFill>
                  <a:schemeClr val="tx1"/>
                </a:solidFill>
                <a:latin typeface="Times New Roman" pitchFamily="18" charset="0"/>
                <a:cs typeface="Times New Roman" pitchFamily="18" charset="0"/>
              </a:rPr>
              <a:t>Abbreviations CONT’D</a:t>
            </a:r>
            <a:endParaRPr lang="en-US" dirty="0"/>
          </a:p>
        </p:txBody>
      </p:sp>
      <p:sp>
        <p:nvSpPr>
          <p:cNvPr id="64515" name="Content Placeholder 2">
            <a:extLst>
              <a:ext uri="{FF2B5EF4-FFF2-40B4-BE49-F238E27FC236}">
                <a16:creationId xmlns:a16="http://schemas.microsoft.com/office/drawing/2014/main" id="{E58784B1-74F0-47D6-A7DA-1E9D04ABF670}"/>
              </a:ext>
            </a:extLst>
          </p:cNvPr>
          <p:cNvSpPr>
            <a:spLocks noGrp="1"/>
          </p:cNvSpPr>
          <p:nvPr>
            <p:ph sz="quarter" idx="1"/>
          </p:nvPr>
        </p:nvSpPr>
        <p:spPr>
          <a:xfrm>
            <a:off x="228600" y="609600"/>
            <a:ext cx="7696200" cy="5864225"/>
          </a:xfrm>
        </p:spPr>
        <p:txBody>
          <a:bodyPr/>
          <a:lstStyle/>
          <a:p>
            <a:pPr algn="just">
              <a:lnSpc>
                <a:spcPct val="150000"/>
              </a:lnSpc>
              <a:spcBef>
                <a:spcPct val="0"/>
              </a:spcBef>
            </a:pPr>
            <a:r>
              <a:rPr lang="en-US" altLang="en-US">
                <a:latin typeface="Times New Roman" panose="02020603050405020304" pitchFamily="18" charset="0"/>
                <a:cs typeface="Times New Roman" panose="02020603050405020304" pitchFamily="18" charset="0"/>
              </a:rPr>
              <a:t>Many abbreviations are not punctuated (for example:  </a:t>
            </a:r>
            <a:r>
              <a:rPr lang="en-US" altLang="en-US" b="1">
                <a:latin typeface="Times New Roman" panose="02020603050405020304" pitchFamily="18" charset="0"/>
                <a:cs typeface="Times New Roman" panose="02020603050405020304" pitchFamily="18" charset="0"/>
              </a:rPr>
              <a:t>WHO: World Health Organization</a:t>
            </a:r>
            <a:r>
              <a:rPr lang="en-US" altLang="en-US">
                <a:latin typeface="Times New Roman" panose="02020603050405020304" pitchFamily="18" charset="0"/>
                <a:cs typeface="Times New Roman" panose="02020603050405020304" pitchFamily="18" charset="0"/>
              </a:rPr>
              <a:t>) and punctuation marks should not be used with SI unit (International System of Units, see Table 2.6).  Another rule is that an “S” should not be added to an abbreviation (except for nos: numbers; and figs: figures in the sense of illustrations).</a:t>
            </a:r>
          </a:p>
          <a:p>
            <a:endParaRPr lang="en-US" altLang="en-US"/>
          </a:p>
        </p:txBody>
      </p:sp>
      <p:sp>
        <p:nvSpPr>
          <p:cNvPr id="64516" name="Date Placeholder 3">
            <a:extLst>
              <a:ext uri="{FF2B5EF4-FFF2-40B4-BE49-F238E27FC236}">
                <a16:creationId xmlns:a16="http://schemas.microsoft.com/office/drawing/2014/main" id="{2C905A60-D118-4FAA-842B-F54AD79E769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29518061-141D-432E-9CF8-65CC9BA4D1F2}"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64517" name="Slide Number Placeholder 4">
            <a:extLst>
              <a:ext uri="{FF2B5EF4-FFF2-40B4-BE49-F238E27FC236}">
                <a16:creationId xmlns:a16="http://schemas.microsoft.com/office/drawing/2014/main" id="{95357565-4B37-4BC7-9D64-917C72D56E7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31D1476C-856E-449A-AE84-DF83904F6B31}" type="slidenum">
              <a:rPr lang="en-US" altLang="en-US" sz="1400">
                <a:solidFill>
                  <a:srgbClr val="FFFFFF"/>
                </a:solidFill>
                <a:latin typeface="Arial" panose="020B0604020202020204" pitchFamily="34" charset="0"/>
              </a:rPr>
              <a:pPr>
                <a:spcBef>
                  <a:spcPct val="0"/>
                </a:spcBef>
                <a:buClrTx/>
                <a:buSzTx/>
                <a:buFontTx/>
                <a:buNone/>
              </a:pPr>
              <a:t>54</a:t>
            </a:fld>
            <a:endParaRPr lang="en-US" altLang="en-US" sz="1400">
              <a:solidFill>
                <a:srgbClr val="FFFFFF"/>
              </a:solidFill>
              <a:latin typeface="Arial" panose="020B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AD852-38B7-4E1F-B7FD-EE4578A86A91}"/>
              </a:ext>
            </a:extLst>
          </p:cNvPr>
          <p:cNvSpPr>
            <a:spLocks noGrp="1"/>
          </p:cNvSpPr>
          <p:nvPr>
            <p:ph type="title"/>
          </p:nvPr>
        </p:nvSpPr>
        <p:spPr>
          <a:xfrm>
            <a:off x="152400" y="0"/>
            <a:ext cx="7772400" cy="838200"/>
          </a:xfrm>
        </p:spPr>
        <p:txBody>
          <a:bodyPr>
            <a:normAutofit fontScale="90000"/>
          </a:bodyPr>
          <a:lstStyle/>
          <a:p>
            <a:pPr algn="ctr">
              <a:defRPr/>
            </a:pPr>
            <a:r>
              <a:rPr lang="en-US" altLang="en-US" sz="3200" b="1" dirty="0">
                <a:solidFill>
                  <a:schemeClr val="tx1"/>
                </a:solidFill>
                <a:latin typeface="Times New Roman" pitchFamily="18" charset="0"/>
                <a:cs typeface="Times New Roman" pitchFamily="18" charset="0"/>
              </a:rPr>
              <a:t>Table </a:t>
            </a:r>
            <a:r>
              <a:rPr lang="yo-NG" altLang="en-US" sz="3200" b="1" dirty="0">
                <a:solidFill>
                  <a:schemeClr val="tx1"/>
                </a:solidFill>
                <a:latin typeface="Times New Roman" pitchFamily="18" charset="0"/>
                <a:cs typeface="Times New Roman" pitchFamily="18" charset="0"/>
              </a:rPr>
              <a:t>2.</a:t>
            </a:r>
            <a:r>
              <a:rPr lang="en-US" altLang="en-US" sz="3200" b="1" dirty="0">
                <a:solidFill>
                  <a:schemeClr val="tx1"/>
                </a:solidFill>
                <a:latin typeface="Times New Roman" pitchFamily="18" charset="0"/>
                <a:cs typeface="Times New Roman" pitchFamily="18" charset="0"/>
              </a:rPr>
              <a:t>6:  International System of  	Units (SI units)</a:t>
            </a:r>
            <a:r>
              <a:rPr lang="en-US" altLang="en-US" sz="3600"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p:txBody>
      </p:sp>
      <p:graphicFrame>
        <p:nvGraphicFramePr>
          <p:cNvPr id="3" name="Content Placeholder 2">
            <a:extLst>
              <a:ext uri="{FF2B5EF4-FFF2-40B4-BE49-F238E27FC236}">
                <a16:creationId xmlns:a16="http://schemas.microsoft.com/office/drawing/2014/main" id="{38B49D1C-36C5-406F-B61D-AA77775E173B}"/>
              </a:ext>
            </a:extLst>
          </p:cNvPr>
          <p:cNvGraphicFramePr>
            <a:graphicFrameLocks noGrp="1"/>
          </p:cNvGraphicFramePr>
          <p:nvPr>
            <p:ph sz="quarter" idx="1"/>
          </p:nvPr>
        </p:nvGraphicFramePr>
        <p:xfrm>
          <a:off x="152400" y="1444625"/>
          <a:ext cx="7318374" cy="4194208"/>
        </p:xfrm>
        <a:graphic>
          <a:graphicData uri="http://schemas.openxmlformats.org/drawingml/2006/table">
            <a:tbl>
              <a:tblPr/>
              <a:tblGrid>
                <a:gridCol w="1780453">
                  <a:extLst>
                    <a:ext uri="{9D8B030D-6E8A-4147-A177-3AD203B41FA5}">
                      <a16:colId xmlns:a16="http://schemas.microsoft.com/office/drawing/2014/main" val="20000"/>
                    </a:ext>
                  </a:extLst>
                </a:gridCol>
                <a:gridCol w="3623578">
                  <a:extLst>
                    <a:ext uri="{9D8B030D-6E8A-4147-A177-3AD203B41FA5}">
                      <a16:colId xmlns:a16="http://schemas.microsoft.com/office/drawing/2014/main" val="20001"/>
                    </a:ext>
                  </a:extLst>
                </a:gridCol>
                <a:gridCol w="1914343">
                  <a:extLst>
                    <a:ext uri="{9D8B030D-6E8A-4147-A177-3AD203B41FA5}">
                      <a16:colId xmlns:a16="http://schemas.microsoft.com/office/drawing/2014/main" val="20002"/>
                    </a:ext>
                  </a:extLst>
                </a:gridCol>
              </a:tblGrid>
              <a:tr h="597576">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  Quantity </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    Unit </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    Symbol </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54329">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Length </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err="1">
                          <a:ln>
                            <a:noFill/>
                          </a:ln>
                          <a:solidFill>
                            <a:schemeClr val="tx1"/>
                          </a:solidFill>
                          <a:effectLst>
                            <a:outerShdw blurRad="38100" dist="38100" dir="2700000" algn="tl">
                              <a:srgbClr val="000000"/>
                            </a:outerShdw>
                          </a:effectLst>
                          <a:latin typeface="Arial" charset="0"/>
                        </a:rPr>
                        <a:t>millimetre</a:t>
                      </a: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 (0.001m)</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err="1">
                          <a:ln>
                            <a:noFill/>
                          </a:ln>
                          <a:solidFill>
                            <a:schemeClr val="tx1"/>
                          </a:solidFill>
                          <a:effectLst>
                            <a:outerShdw blurRad="38100" dist="38100" dir="2700000" algn="tl">
                              <a:srgbClr val="000000"/>
                            </a:outerShdw>
                          </a:effectLst>
                          <a:latin typeface="Arial" charset="0"/>
                        </a:rPr>
                        <a:t>centimetre</a:t>
                      </a: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 (0.01m)</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err="1">
                          <a:ln>
                            <a:noFill/>
                          </a:ln>
                          <a:solidFill>
                            <a:schemeClr val="tx1"/>
                          </a:solidFill>
                          <a:effectLst>
                            <a:outerShdw blurRad="38100" dist="38100" dir="2700000" algn="tl">
                              <a:srgbClr val="000000"/>
                            </a:outerShdw>
                          </a:effectLst>
                          <a:latin typeface="Arial" charset="0"/>
                        </a:rPr>
                        <a:t>Metre</a:t>
                      </a: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err="1">
                          <a:ln>
                            <a:noFill/>
                          </a:ln>
                          <a:solidFill>
                            <a:schemeClr val="tx1"/>
                          </a:solidFill>
                          <a:effectLst>
                            <a:outerShdw blurRad="38100" dist="38100" dir="2700000" algn="tl">
                              <a:srgbClr val="000000"/>
                            </a:outerShdw>
                          </a:effectLst>
                          <a:latin typeface="Arial" charset="0"/>
                        </a:rPr>
                        <a:t>Kilometre</a:t>
                      </a: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 (1000m) </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    mm</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    cm</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     m</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     km</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4227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Area </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square </a:t>
                      </a:r>
                      <a:r>
                        <a:rPr kumimoji="0" lang="en-US" sz="2800" b="0" i="0" u="none" strike="noStrike" cap="none" normalizeH="0" baseline="0" dirty="0" err="1">
                          <a:ln>
                            <a:noFill/>
                          </a:ln>
                          <a:solidFill>
                            <a:schemeClr val="tx1"/>
                          </a:solidFill>
                          <a:effectLst>
                            <a:outerShdw blurRad="38100" dist="38100" dir="2700000" algn="tl">
                              <a:srgbClr val="000000"/>
                            </a:outerShdw>
                          </a:effectLst>
                          <a:latin typeface="Arial" charset="0"/>
                        </a:rPr>
                        <a:t>centimetre</a:t>
                      </a: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square </a:t>
                      </a:r>
                      <a:r>
                        <a:rPr kumimoji="0" lang="en-US" sz="2800" b="0" i="0" u="none" strike="noStrike" cap="none" normalizeH="0" baseline="0" dirty="0" err="1">
                          <a:ln>
                            <a:noFill/>
                          </a:ln>
                          <a:solidFill>
                            <a:schemeClr val="tx1"/>
                          </a:solidFill>
                          <a:effectLst>
                            <a:outerShdw blurRad="38100" dist="38100" dir="2700000" algn="tl">
                              <a:srgbClr val="000000"/>
                            </a:outerShdw>
                          </a:effectLst>
                          <a:latin typeface="Arial" charset="0"/>
                        </a:rPr>
                        <a:t>metre</a:t>
                      </a: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hectare </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 cm</a:t>
                      </a:r>
                      <a:r>
                        <a:rPr kumimoji="0" lang="en-US" sz="2800" b="0" i="0" u="none" strike="noStrike" cap="none" normalizeH="0" baseline="30000" dirty="0">
                          <a:ln>
                            <a:noFill/>
                          </a:ln>
                          <a:solidFill>
                            <a:schemeClr val="tx1"/>
                          </a:solidFill>
                          <a:effectLst>
                            <a:outerShdw blurRad="38100" dist="38100" dir="2700000" algn="tl">
                              <a:srgbClr val="000000"/>
                            </a:outerShdw>
                          </a:effectLst>
                          <a:latin typeface="Arial" charset="0"/>
                        </a:rPr>
                        <a:t>2</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 m</a:t>
                      </a:r>
                      <a:r>
                        <a:rPr kumimoji="0" lang="en-US" sz="2800" b="0" i="0" u="none" strike="noStrike" cap="none" normalizeH="0" baseline="30000" dirty="0">
                          <a:ln>
                            <a:noFill/>
                          </a:ln>
                          <a:solidFill>
                            <a:schemeClr val="tx1"/>
                          </a:solidFill>
                          <a:effectLst>
                            <a:outerShdw blurRad="38100" dist="38100" dir="2700000" algn="tl">
                              <a:srgbClr val="000000"/>
                            </a:outerShdw>
                          </a:effectLst>
                          <a:latin typeface="Arial" charset="0"/>
                        </a:rPr>
                        <a:t>2</a:t>
                      </a: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 </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  ha</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5557" name="Date Placeholder 3">
            <a:extLst>
              <a:ext uri="{FF2B5EF4-FFF2-40B4-BE49-F238E27FC236}">
                <a16:creationId xmlns:a16="http://schemas.microsoft.com/office/drawing/2014/main" id="{A7666CD4-B855-4DC4-A56D-E0EE7C21EB9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02D88075-8E80-402A-8894-AD53A9F24807}"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65558" name="Slide Number Placeholder 4">
            <a:extLst>
              <a:ext uri="{FF2B5EF4-FFF2-40B4-BE49-F238E27FC236}">
                <a16:creationId xmlns:a16="http://schemas.microsoft.com/office/drawing/2014/main" id="{7E0D8115-B822-46A7-88E9-05683DA383E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F5C55098-F2B3-4BF2-8CB8-F9632FB352D1}" type="slidenum">
              <a:rPr lang="en-US" altLang="en-US" sz="1400">
                <a:solidFill>
                  <a:srgbClr val="FFFFFF"/>
                </a:solidFill>
                <a:latin typeface="Arial" panose="020B0604020202020204" pitchFamily="34" charset="0"/>
              </a:rPr>
              <a:pPr>
                <a:spcBef>
                  <a:spcPct val="0"/>
                </a:spcBef>
                <a:buClrTx/>
                <a:buSzTx/>
                <a:buFontTx/>
                <a:buNone/>
              </a:pPr>
              <a:t>55</a:t>
            </a:fld>
            <a:endParaRPr lang="en-US" altLang="en-US" sz="1400">
              <a:solidFill>
                <a:srgbClr val="FFFFFF"/>
              </a:solidFill>
              <a:latin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D8903-B258-4E29-94CD-FE4702A41C09}"/>
              </a:ext>
            </a:extLst>
          </p:cNvPr>
          <p:cNvSpPr>
            <a:spLocks noGrp="1"/>
          </p:cNvSpPr>
          <p:nvPr>
            <p:ph type="title"/>
          </p:nvPr>
        </p:nvSpPr>
        <p:spPr>
          <a:xfrm>
            <a:off x="457200" y="0"/>
            <a:ext cx="7848600" cy="914400"/>
          </a:xfrm>
        </p:spPr>
        <p:txBody>
          <a:bodyPr>
            <a:normAutofit fontScale="90000"/>
          </a:bodyPr>
          <a:lstStyle/>
          <a:p>
            <a:pPr algn="ctr">
              <a:defRPr/>
            </a:pPr>
            <a:r>
              <a:rPr lang="en-US" altLang="en-US" sz="2800" b="1" dirty="0">
                <a:solidFill>
                  <a:schemeClr val="tx1"/>
                </a:solidFill>
                <a:latin typeface="Times New Roman" pitchFamily="18" charset="0"/>
                <a:cs typeface="Times New Roman" pitchFamily="18" charset="0"/>
              </a:rPr>
              <a:t>Table </a:t>
            </a:r>
            <a:r>
              <a:rPr lang="yo-NG" altLang="en-US" sz="2800" b="1" dirty="0">
                <a:solidFill>
                  <a:schemeClr val="tx1"/>
                </a:solidFill>
                <a:latin typeface="Times New Roman" pitchFamily="18" charset="0"/>
                <a:cs typeface="Times New Roman" pitchFamily="18" charset="0"/>
              </a:rPr>
              <a:t>2.</a:t>
            </a:r>
            <a:r>
              <a:rPr lang="en-US" altLang="en-US" sz="2800" b="1" dirty="0">
                <a:solidFill>
                  <a:schemeClr val="tx1"/>
                </a:solidFill>
                <a:latin typeface="Times New Roman" pitchFamily="18" charset="0"/>
                <a:cs typeface="Times New Roman" pitchFamily="18" charset="0"/>
              </a:rPr>
              <a:t>6:  International System of  	Units (SI units)</a:t>
            </a:r>
            <a:r>
              <a:rPr lang="en-US" altLang="en-US" sz="3200" dirty="0">
                <a:solidFill>
                  <a:schemeClr val="tx1"/>
                </a:solidFill>
                <a:latin typeface="Times New Roman" pitchFamily="18" charset="0"/>
                <a:cs typeface="Times New Roman" pitchFamily="18" charset="0"/>
              </a:rPr>
              <a:t> CONT’D</a:t>
            </a:r>
            <a:endParaRPr lang="en-US" dirty="0"/>
          </a:p>
        </p:txBody>
      </p:sp>
      <p:graphicFrame>
        <p:nvGraphicFramePr>
          <p:cNvPr id="3" name="Content Placeholder 2">
            <a:extLst>
              <a:ext uri="{FF2B5EF4-FFF2-40B4-BE49-F238E27FC236}">
                <a16:creationId xmlns:a16="http://schemas.microsoft.com/office/drawing/2014/main" id="{9E6577C1-F2B2-4F0D-91A2-A9AC15D17F5C}"/>
              </a:ext>
            </a:extLst>
          </p:cNvPr>
          <p:cNvGraphicFramePr>
            <a:graphicFrameLocks noGrp="1"/>
          </p:cNvGraphicFramePr>
          <p:nvPr>
            <p:ph sz="quarter" idx="1"/>
          </p:nvPr>
        </p:nvGraphicFramePr>
        <p:xfrm>
          <a:off x="304800" y="1066800"/>
          <a:ext cx="8001000" cy="5486399"/>
        </p:xfrm>
        <a:graphic>
          <a:graphicData uri="http://schemas.openxmlformats.org/drawingml/2006/table">
            <a:tbl>
              <a:tblPr/>
              <a:tblGrid>
                <a:gridCol w="1946712">
                  <a:extLst>
                    <a:ext uri="{9D8B030D-6E8A-4147-A177-3AD203B41FA5}">
                      <a16:colId xmlns:a16="http://schemas.microsoft.com/office/drawing/2014/main" val="20000"/>
                    </a:ext>
                  </a:extLst>
                </a:gridCol>
                <a:gridCol w="3961833">
                  <a:extLst>
                    <a:ext uri="{9D8B030D-6E8A-4147-A177-3AD203B41FA5}">
                      <a16:colId xmlns:a16="http://schemas.microsoft.com/office/drawing/2014/main" val="20001"/>
                    </a:ext>
                  </a:extLst>
                </a:gridCol>
                <a:gridCol w="2092455">
                  <a:extLst>
                    <a:ext uri="{9D8B030D-6E8A-4147-A177-3AD203B41FA5}">
                      <a16:colId xmlns:a16="http://schemas.microsoft.com/office/drawing/2014/main" val="20002"/>
                    </a:ext>
                  </a:extLst>
                </a:gridCol>
              </a:tblGrid>
              <a:tr h="545876">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  Quantity </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    Unit </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    Symbol </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8532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Volume </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cubic </a:t>
                      </a:r>
                      <a:r>
                        <a:rPr kumimoji="0" lang="en-US" sz="2800" b="0" i="0" u="none" strike="noStrike" cap="none" normalizeH="0" baseline="0" dirty="0" err="1">
                          <a:ln>
                            <a:noFill/>
                          </a:ln>
                          <a:solidFill>
                            <a:schemeClr val="tx1"/>
                          </a:solidFill>
                          <a:effectLst>
                            <a:outerShdw blurRad="38100" dist="38100" dir="2700000" algn="tl">
                              <a:srgbClr val="000000"/>
                            </a:outerShdw>
                          </a:effectLst>
                          <a:latin typeface="Arial" charset="0"/>
                        </a:rPr>
                        <a:t>centimetre</a:t>
                      </a: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cubic </a:t>
                      </a:r>
                      <a:r>
                        <a:rPr kumimoji="0" lang="en-US" sz="2800" b="0" i="0" u="none" strike="noStrike" cap="none" normalizeH="0" baseline="0" dirty="0" err="1">
                          <a:ln>
                            <a:noFill/>
                          </a:ln>
                          <a:solidFill>
                            <a:schemeClr val="tx1"/>
                          </a:solidFill>
                          <a:effectLst>
                            <a:outerShdw blurRad="38100" dist="38100" dir="2700000" algn="tl">
                              <a:srgbClr val="000000"/>
                            </a:outerShdw>
                          </a:effectLst>
                          <a:latin typeface="Arial" charset="0"/>
                        </a:rPr>
                        <a:t>metre</a:t>
                      </a:r>
                      <a:endPar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cm</a:t>
                      </a:r>
                      <a:r>
                        <a:rPr kumimoji="0" lang="en-US" sz="2800" b="0" i="0" u="none" strike="noStrike" cap="none" normalizeH="0" baseline="30000" dirty="0">
                          <a:ln>
                            <a:noFill/>
                          </a:ln>
                          <a:solidFill>
                            <a:schemeClr val="tx1"/>
                          </a:solidFill>
                          <a:effectLst>
                            <a:outerShdw blurRad="38100" dist="38100" dir="2700000" algn="tl">
                              <a:srgbClr val="000000"/>
                            </a:outerShdw>
                          </a:effectLst>
                          <a:latin typeface="Arial" charset="0"/>
                        </a:rPr>
                        <a:t>3</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m</a:t>
                      </a:r>
                      <a:r>
                        <a:rPr kumimoji="0" lang="en-US" sz="2800" b="0" i="0" u="none" strike="noStrike" cap="none" normalizeH="0" baseline="30000" dirty="0">
                          <a:ln>
                            <a:noFill/>
                          </a:ln>
                          <a:solidFill>
                            <a:schemeClr val="tx1"/>
                          </a:solidFill>
                          <a:effectLst>
                            <a:outerShdw blurRad="38100" dist="38100" dir="2700000" algn="tl">
                              <a:srgbClr val="000000"/>
                            </a:outerShdw>
                          </a:effectLst>
                          <a:latin typeface="Arial" charset="0"/>
                        </a:rPr>
                        <a:t>3</a:t>
                      </a: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                  </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3502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Capacity </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err="1">
                          <a:ln>
                            <a:noFill/>
                          </a:ln>
                          <a:solidFill>
                            <a:schemeClr val="tx1"/>
                          </a:solidFill>
                          <a:effectLst>
                            <a:outerShdw blurRad="38100" dist="38100" dir="2700000" algn="tl">
                              <a:srgbClr val="000000"/>
                            </a:outerShdw>
                          </a:effectLst>
                          <a:latin typeface="Arial" charset="0"/>
                        </a:rPr>
                        <a:t>mililitre</a:t>
                      </a: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 (0.001L) </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err="1">
                          <a:ln>
                            <a:noFill/>
                          </a:ln>
                          <a:solidFill>
                            <a:schemeClr val="tx1"/>
                          </a:solidFill>
                          <a:effectLst>
                            <a:outerShdw blurRad="38100" dist="38100" dir="2700000" algn="tl">
                              <a:srgbClr val="000000"/>
                            </a:outerShdw>
                          </a:effectLst>
                          <a:latin typeface="Arial" charset="0"/>
                        </a:rPr>
                        <a:t>litre</a:t>
                      </a: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 </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 ml</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  l </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247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Mass </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gramme (0.001kg)</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kilogramme</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tonne (1000kg) </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   g</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   kg                t</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95412">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Density </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kilogramme per cubic metre</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 kg/m3 </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6589" name="Date Placeholder 3">
            <a:extLst>
              <a:ext uri="{FF2B5EF4-FFF2-40B4-BE49-F238E27FC236}">
                <a16:creationId xmlns:a16="http://schemas.microsoft.com/office/drawing/2014/main" id="{D244DAFC-34EE-4E7F-97D6-9A58DA5A6FD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41022489-64A5-4C1C-8F26-30C3CC300DA7}"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66590" name="Slide Number Placeholder 4">
            <a:extLst>
              <a:ext uri="{FF2B5EF4-FFF2-40B4-BE49-F238E27FC236}">
                <a16:creationId xmlns:a16="http://schemas.microsoft.com/office/drawing/2014/main" id="{79FF0A6A-D465-4A7B-B5A7-B44E2A4A971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4EBA603A-7612-4F09-8775-76D3D0A4AA77}" type="slidenum">
              <a:rPr lang="en-US" altLang="en-US" sz="1400">
                <a:solidFill>
                  <a:srgbClr val="FFFFFF"/>
                </a:solidFill>
                <a:latin typeface="Arial" panose="020B0604020202020204" pitchFamily="34" charset="0"/>
              </a:rPr>
              <a:pPr>
                <a:spcBef>
                  <a:spcPct val="0"/>
                </a:spcBef>
                <a:buClrTx/>
                <a:buSzTx/>
                <a:buFontTx/>
                <a:buNone/>
              </a:pPr>
              <a:t>56</a:t>
            </a:fld>
            <a:endParaRPr lang="en-US" altLang="en-US" sz="1400">
              <a:solidFill>
                <a:srgbClr val="FFFFFF"/>
              </a:solidFill>
              <a:latin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A4309-3485-413F-8936-B7126A20A805}"/>
              </a:ext>
            </a:extLst>
          </p:cNvPr>
          <p:cNvSpPr>
            <a:spLocks noGrp="1"/>
          </p:cNvSpPr>
          <p:nvPr>
            <p:ph type="title"/>
          </p:nvPr>
        </p:nvSpPr>
        <p:spPr>
          <a:xfrm>
            <a:off x="457200" y="0"/>
            <a:ext cx="7467600" cy="533400"/>
          </a:xfrm>
        </p:spPr>
        <p:txBody>
          <a:bodyPr>
            <a:normAutofit fontScale="90000"/>
          </a:bodyPr>
          <a:lstStyle/>
          <a:p>
            <a:pPr algn="ctr">
              <a:defRPr/>
            </a:pPr>
            <a:r>
              <a:rPr lang="en-US" altLang="en-US" dirty="0">
                <a:solidFill>
                  <a:schemeClr val="tx1"/>
                </a:solidFill>
                <a:latin typeface="Times New Roman" pitchFamily="18" charset="0"/>
                <a:cs typeface="Times New Roman" pitchFamily="18" charset="0"/>
              </a:rPr>
              <a:t>SUMMARY</a:t>
            </a:r>
            <a:endParaRPr lang="en-US" dirty="0">
              <a:solidFill>
                <a:schemeClr val="tx1"/>
              </a:solidFill>
              <a:latin typeface="Times New Roman" pitchFamily="18" charset="0"/>
              <a:cs typeface="Times New Roman" pitchFamily="18" charset="0"/>
            </a:endParaRPr>
          </a:p>
        </p:txBody>
      </p:sp>
      <p:sp>
        <p:nvSpPr>
          <p:cNvPr id="76803" name="Content Placeholder 2">
            <a:extLst>
              <a:ext uri="{FF2B5EF4-FFF2-40B4-BE49-F238E27FC236}">
                <a16:creationId xmlns:a16="http://schemas.microsoft.com/office/drawing/2014/main" id="{E771074E-2D1C-46EC-823B-31EDEC777651}"/>
              </a:ext>
            </a:extLst>
          </p:cNvPr>
          <p:cNvSpPr>
            <a:spLocks noGrp="1"/>
          </p:cNvSpPr>
          <p:nvPr>
            <p:ph sz="quarter" idx="1"/>
          </p:nvPr>
        </p:nvSpPr>
        <p:spPr>
          <a:xfrm>
            <a:off x="228600" y="533400"/>
            <a:ext cx="7924800" cy="5940425"/>
          </a:xfrm>
        </p:spPr>
        <p:txBody>
          <a:bodyPr/>
          <a:lstStyle/>
          <a:p>
            <a:pPr algn="just" eaLnBrk="1" hangingPunct="1">
              <a:lnSpc>
                <a:spcPct val="150000"/>
              </a:lnSpc>
              <a:spcBef>
                <a:spcPts val="0"/>
              </a:spcBef>
              <a:buFont typeface="Wingdings" panose="05000000000000000000" pitchFamily="2" charset="2"/>
              <a:buChar char="Ø"/>
              <a:defRPr/>
            </a:pPr>
            <a:r>
              <a:rPr lang="en-US" altLang="en-US" dirty="0">
                <a:latin typeface="Times New Roman" pitchFamily="18" charset="0"/>
                <a:cs typeface="Times New Roman" pitchFamily="18" charset="0"/>
              </a:rPr>
              <a:t>For effective use of English language as an instrument for expressing and not for concealing thought, writer should (Orwell, 1950):</a:t>
            </a:r>
          </a:p>
          <a:p>
            <a:pPr lvl="1" algn="just" eaLnBrk="1" hangingPunct="1">
              <a:lnSpc>
                <a:spcPct val="150000"/>
              </a:lnSpc>
              <a:spcBef>
                <a:spcPts val="0"/>
              </a:spcBef>
              <a:buFontTx/>
              <a:buChar char="•"/>
              <a:defRPr/>
            </a:pPr>
            <a:r>
              <a:rPr lang="en-US" altLang="en-US" sz="2400" dirty="0">
                <a:latin typeface="Times New Roman" pitchFamily="18" charset="0"/>
                <a:cs typeface="Times New Roman" pitchFamily="18" charset="0"/>
              </a:rPr>
              <a:t>Be positive.  Especially, avoid double negative such as not unlikely (for possible) and not unjustifiable.</a:t>
            </a:r>
          </a:p>
          <a:p>
            <a:pPr lvl="1" algn="just" eaLnBrk="1" hangingPunct="1">
              <a:lnSpc>
                <a:spcPct val="150000"/>
              </a:lnSpc>
              <a:spcBef>
                <a:spcPts val="0"/>
              </a:spcBef>
              <a:buFontTx/>
              <a:buChar char="•"/>
              <a:defRPr/>
            </a:pPr>
            <a:r>
              <a:rPr lang="en-US" altLang="en-US" sz="2400" dirty="0">
                <a:latin typeface="Times New Roman" pitchFamily="18" charset="0"/>
                <a:cs typeface="Times New Roman" pitchFamily="18" charset="0"/>
              </a:rPr>
              <a:t>Never use a metaphor, simile or other figure of speech which you are used to seeing in print.</a:t>
            </a:r>
          </a:p>
          <a:p>
            <a:pPr lvl="1" algn="just" eaLnBrk="1" hangingPunct="1">
              <a:lnSpc>
                <a:spcPct val="150000"/>
              </a:lnSpc>
              <a:spcBef>
                <a:spcPts val="0"/>
              </a:spcBef>
              <a:buFontTx/>
              <a:buChar char="•"/>
              <a:defRPr/>
            </a:pPr>
            <a:r>
              <a:rPr lang="en-US" altLang="en-US" sz="2400" dirty="0">
                <a:latin typeface="Times New Roman" pitchFamily="18" charset="0"/>
                <a:cs typeface="Times New Roman" pitchFamily="18" charset="0"/>
              </a:rPr>
              <a:t>Never use a long word where a short one will do.</a:t>
            </a:r>
          </a:p>
          <a:p>
            <a:pPr lvl="1" algn="just" eaLnBrk="1" hangingPunct="1">
              <a:lnSpc>
                <a:spcPct val="150000"/>
              </a:lnSpc>
              <a:spcBef>
                <a:spcPts val="0"/>
              </a:spcBef>
              <a:buFontTx/>
              <a:buChar char="•"/>
              <a:defRPr/>
            </a:pPr>
            <a:r>
              <a:rPr lang="en-US" altLang="en-US" sz="2400" dirty="0">
                <a:latin typeface="Times New Roman" pitchFamily="18" charset="0"/>
                <a:cs typeface="Times New Roman" pitchFamily="18" charset="0"/>
              </a:rPr>
              <a:t>If it is possible to cut a word out, always cut it out.</a:t>
            </a:r>
          </a:p>
          <a:p>
            <a:pPr lvl="1" algn="just" eaLnBrk="1" hangingPunct="1">
              <a:lnSpc>
                <a:spcPct val="150000"/>
              </a:lnSpc>
              <a:spcBef>
                <a:spcPts val="0"/>
              </a:spcBef>
              <a:buFontTx/>
              <a:buChar char="•"/>
              <a:defRPr/>
            </a:pPr>
            <a:r>
              <a:rPr lang="en-US" altLang="en-US" sz="2400" dirty="0">
                <a:latin typeface="Times New Roman" pitchFamily="18" charset="0"/>
                <a:cs typeface="Times New Roman" pitchFamily="18" charset="0"/>
              </a:rPr>
              <a:t>Never use the passive where you can use the active.</a:t>
            </a:r>
          </a:p>
          <a:p>
            <a:pPr lvl="1" algn="just" eaLnBrk="1" hangingPunct="1">
              <a:lnSpc>
                <a:spcPct val="150000"/>
              </a:lnSpc>
              <a:spcBef>
                <a:spcPts val="0"/>
              </a:spcBef>
              <a:buFontTx/>
              <a:buChar char="•"/>
              <a:defRPr/>
            </a:pPr>
            <a:endParaRPr lang="en-US" altLang="en-US" dirty="0">
              <a:latin typeface="Times New Roman" pitchFamily="18" charset="0"/>
              <a:cs typeface="Times New Roman" pitchFamily="18" charset="0"/>
            </a:endParaRPr>
          </a:p>
          <a:p>
            <a:pPr marL="0" indent="0">
              <a:buFont typeface="Wingdings" panose="05000000000000000000" pitchFamily="2" charset="2"/>
              <a:buNone/>
              <a:defRPr/>
            </a:pPr>
            <a:endParaRPr lang="en-US" dirty="0"/>
          </a:p>
        </p:txBody>
      </p:sp>
      <p:sp>
        <p:nvSpPr>
          <p:cNvPr id="67588" name="Date Placeholder 3">
            <a:extLst>
              <a:ext uri="{FF2B5EF4-FFF2-40B4-BE49-F238E27FC236}">
                <a16:creationId xmlns:a16="http://schemas.microsoft.com/office/drawing/2014/main" id="{8FB969C1-A5DC-4B91-BC3E-38E53D195CC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65F55450-A8F3-4B5F-9533-11AE8E749C7B}"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67589" name="Slide Number Placeholder 4">
            <a:extLst>
              <a:ext uri="{FF2B5EF4-FFF2-40B4-BE49-F238E27FC236}">
                <a16:creationId xmlns:a16="http://schemas.microsoft.com/office/drawing/2014/main" id="{812EDC61-5A83-4E4D-B203-CD2675DC295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9BCDD93A-C567-49AC-BA7F-8B5FA0F9B25B}" type="slidenum">
              <a:rPr lang="en-US" altLang="en-US" sz="1400">
                <a:solidFill>
                  <a:srgbClr val="FFFFFF"/>
                </a:solidFill>
                <a:latin typeface="Arial" panose="020B0604020202020204" pitchFamily="34" charset="0"/>
              </a:rPr>
              <a:pPr>
                <a:spcBef>
                  <a:spcPct val="0"/>
                </a:spcBef>
                <a:buClrTx/>
                <a:buSzTx/>
                <a:buFontTx/>
                <a:buNone/>
              </a:pPr>
              <a:t>57</a:t>
            </a:fld>
            <a:endParaRPr lang="en-US" altLang="en-US" sz="1400">
              <a:solidFill>
                <a:srgbClr val="FFFFFF"/>
              </a:solidFill>
              <a:latin typeface="Arial" panose="020B060402020202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1228E-861E-462C-AED0-4983F137E838}"/>
              </a:ext>
            </a:extLst>
          </p:cNvPr>
          <p:cNvSpPr>
            <a:spLocks noGrp="1"/>
          </p:cNvSpPr>
          <p:nvPr>
            <p:ph type="title"/>
          </p:nvPr>
        </p:nvSpPr>
        <p:spPr>
          <a:xfrm>
            <a:off x="457200" y="152400"/>
            <a:ext cx="7467600" cy="457200"/>
          </a:xfrm>
        </p:spPr>
        <p:txBody>
          <a:bodyPr>
            <a:normAutofit fontScale="90000"/>
          </a:bodyPr>
          <a:lstStyle/>
          <a:p>
            <a:pPr algn="ctr">
              <a:defRPr/>
            </a:pPr>
            <a:r>
              <a:rPr lang="en-US" altLang="en-US" dirty="0">
                <a:solidFill>
                  <a:schemeClr val="tx1"/>
                </a:solidFill>
                <a:latin typeface="Times New Roman" pitchFamily="18" charset="0"/>
                <a:cs typeface="Times New Roman" pitchFamily="18" charset="0"/>
              </a:rPr>
              <a:t>SUMMARY CONT’D</a:t>
            </a:r>
            <a:endParaRPr lang="en-US" dirty="0"/>
          </a:p>
        </p:txBody>
      </p:sp>
      <p:sp>
        <p:nvSpPr>
          <p:cNvPr id="68611" name="Content Placeholder 2">
            <a:extLst>
              <a:ext uri="{FF2B5EF4-FFF2-40B4-BE49-F238E27FC236}">
                <a16:creationId xmlns:a16="http://schemas.microsoft.com/office/drawing/2014/main" id="{CB8FA58F-369B-4854-A727-0053F352C1FC}"/>
              </a:ext>
            </a:extLst>
          </p:cNvPr>
          <p:cNvSpPr>
            <a:spLocks noGrp="1"/>
          </p:cNvSpPr>
          <p:nvPr>
            <p:ph sz="quarter" idx="1"/>
          </p:nvPr>
        </p:nvSpPr>
        <p:spPr>
          <a:xfrm>
            <a:off x="228600" y="685800"/>
            <a:ext cx="7848600" cy="5788025"/>
          </a:xfrm>
        </p:spPr>
        <p:txBody>
          <a:bodyPr/>
          <a:lstStyle/>
          <a:p>
            <a:pPr marL="273050" lvl="1">
              <a:lnSpc>
                <a:spcPct val="150000"/>
              </a:lnSpc>
              <a:spcBef>
                <a:spcPct val="0"/>
              </a:spcBef>
              <a:buSzPct val="70000"/>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Never use a foreign phrase, a scientific word or a jargon word if you can think of an everyday English equivalent.</a:t>
            </a:r>
          </a:p>
          <a:p>
            <a:endParaRPr lang="en-US" altLang="en-US"/>
          </a:p>
        </p:txBody>
      </p:sp>
      <p:sp>
        <p:nvSpPr>
          <p:cNvPr id="68612" name="Date Placeholder 3">
            <a:extLst>
              <a:ext uri="{FF2B5EF4-FFF2-40B4-BE49-F238E27FC236}">
                <a16:creationId xmlns:a16="http://schemas.microsoft.com/office/drawing/2014/main" id="{A8E067F5-782A-4F6E-BABC-867547D5A0C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558C95DA-4FE7-497D-9298-B825DA44E4F0}"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68613" name="Slide Number Placeholder 4">
            <a:extLst>
              <a:ext uri="{FF2B5EF4-FFF2-40B4-BE49-F238E27FC236}">
                <a16:creationId xmlns:a16="http://schemas.microsoft.com/office/drawing/2014/main" id="{3BEE3B73-AF12-4EC8-BC1E-0A20E9E6B30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56F8E423-7A68-46E3-BF89-21333FC514BF}" type="slidenum">
              <a:rPr lang="en-US" altLang="en-US" sz="1400">
                <a:solidFill>
                  <a:srgbClr val="FFFFFF"/>
                </a:solidFill>
                <a:latin typeface="Arial" panose="020B0604020202020204" pitchFamily="34" charset="0"/>
              </a:rPr>
              <a:pPr>
                <a:spcBef>
                  <a:spcPct val="0"/>
                </a:spcBef>
                <a:buClrTx/>
                <a:buSzTx/>
                <a:buFontTx/>
                <a:buNone/>
              </a:pPr>
              <a:t>58</a:t>
            </a:fld>
            <a:endParaRPr lang="en-US" altLang="en-US" sz="1400">
              <a:solidFill>
                <a:srgbClr val="FFFFFF"/>
              </a:solidFill>
              <a:latin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C2C77-9D94-43F1-BBD2-03BC88DEC70D}"/>
              </a:ext>
            </a:extLst>
          </p:cNvPr>
          <p:cNvSpPr>
            <a:spLocks noGrp="1"/>
          </p:cNvSpPr>
          <p:nvPr>
            <p:ph type="title"/>
          </p:nvPr>
        </p:nvSpPr>
        <p:spPr>
          <a:xfrm>
            <a:off x="457200" y="0"/>
            <a:ext cx="7467600" cy="533400"/>
          </a:xfrm>
        </p:spPr>
        <p:txBody>
          <a:bodyPr>
            <a:normAutofit fontScale="90000"/>
          </a:bodyPr>
          <a:lstStyle/>
          <a:p>
            <a:pPr algn="ctr">
              <a:defRPr/>
            </a:pPr>
            <a:r>
              <a:rPr lang="en-US" altLang="en-US" sz="3200" b="1" dirty="0">
                <a:solidFill>
                  <a:schemeClr val="tx1"/>
                </a:solidFill>
                <a:latin typeface="Times New Roman" pitchFamily="18" charset="0"/>
                <a:cs typeface="Times New Roman" pitchFamily="18" charset="0"/>
              </a:rPr>
              <a:t>PROCESS OF TECHNICAL WRITING</a:t>
            </a:r>
            <a:endParaRPr lang="en-US" dirty="0">
              <a:solidFill>
                <a:schemeClr val="tx1"/>
              </a:solidFill>
              <a:latin typeface="Times New Roman" pitchFamily="18" charset="0"/>
              <a:cs typeface="Times New Roman" pitchFamily="18" charset="0"/>
            </a:endParaRPr>
          </a:p>
        </p:txBody>
      </p:sp>
      <p:sp>
        <p:nvSpPr>
          <p:cNvPr id="75779" name="Content Placeholder 2">
            <a:extLst>
              <a:ext uri="{FF2B5EF4-FFF2-40B4-BE49-F238E27FC236}">
                <a16:creationId xmlns:a16="http://schemas.microsoft.com/office/drawing/2014/main" id="{A34E4D75-5655-4BF3-94D8-2EB04CC9A3CB}"/>
              </a:ext>
            </a:extLst>
          </p:cNvPr>
          <p:cNvSpPr>
            <a:spLocks noGrp="1"/>
          </p:cNvSpPr>
          <p:nvPr>
            <p:ph sz="quarter" idx="1"/>
          </p:nvPr>
        </p:nvSpPr>
        <p:spPr>
          <a:xfrm>
            <a:off x="228600" y="609600"/>
            <a:ext cx="7924800" cy="5864225"/>
          </a:xfrm>
        </p:spPr>
        <p:txBody>
          <a:bodyPr/>
          <a:lstStyle/>
          <a:p>
            <a:pPr marL="609600" indent="-609600" algn="just" eaLnBrk="1" hangingPunct="1">
              <a:lnSpc>
                <a:spcPct val="150000"/>
              </a:lnSpc>
              <a:spcBef>
                <a:spcPts val="0"/>
              </a:spcBef>
              <a:buFont typeface="Wingdings" panose="05000000000000000000" pitchFamily="2" charset="2"/>
              <a:buNone/>
              <a:defRPr/>
            </a:pPr>
            <a:r>
              <a:rPr lang="en-US" altLang="en-US" dirty="0">
                <a:latin typeface="Times New Roman" pitchFamily="18" charset="0"/>
                <a:cs typeface="Times New Roman" pitchFamily="18" charset="0"/>
              </a:rPr>
              <a:t>Gathering Information and Ideas</a:t>
            </a:r>
          </a:p>
          <a:p>
            <a:pPr marL="609600" indent="-609600" algn="just" eaLnBrk="1" hangingPunct="1">
              <a:lnSpc>
                <a:spcPct val="150000"/>
              </a:lnSpc>
              <a:spcBef>
                <a:spcPts val="0"/>
              </a:spcBef>
              <a:buFont typeface="Wingdings" panose="05000000000000000000" pitchFamily="2" charset="2"/>
              <a:buChar char="Ø"/>
              <a:defRPr/>
            </a:pPr>
            <a:r>
              <a:rPr lang="en-US" altLang="en-US" dirty="0">
                <a:latin typeface="Times New Roman" pitchFamily="18" charset="0"/>
                <a:cs typeface="Times New Roman" pitchFamily="18" charset="0"/>
              </a:rPr>
              <a:t>Given a project or research topic to investigate, you are ready to commit time and resources to it, to enable you accomplish the task.  </a:t>
            </a:r>
          </a:p>
          <a:p>
            <a:pPr marL="0" indent="0" algn="just" eaLnBrk="1" hangingPunct="1">
              <a:lnSpc>
                <a:spcPct val="150000"/>
              </a:lnSpc>
              <a:spcBef>
                <a:spcPts val="0"/>
              </a:spcBef>
              <a:buFont typeface="Wingdings" panose="05000000000000000000" pitchFamily="2" charset="2"/>
              <a:buNone/>
              <a:defRPr/>
            </a:pPr>
            <a:endParaRPr lang="en-US" altLang="en-US" dirty="0">
              <a:latin typeface="Times New Roman" pitchFamily="18" charset="0"/>
              <a:cs typeface="Times New Roman" pitchFamily="18" charset="0"/>
            </a:endParaRPr>
          </a:p>
          <a:p>
            <a:pPr marL="609600" indent="-609600" algn="just" eaLnBrk="1" hangingPunct="1">
              <a:lnSpc>
                <a:spcPct val="150000"/>
              </a:lnSpc>
              <a:spcBef>
                <a:spcPts val="0"/>
              </a:spcBef>
              <a:buFont typeface="Wingdings" panose="05000000000000000000" pitchFamily="2" charset="2"/>
              <a:buChar char="Ø"/>
              <a:defRPr/>
            </a:pPr>
            <a:r>
              <a:rPr lang="en-US" altLang="en-US" dirty="0">
                <a:latin typeface="Times New Roman" pitchFamily="18" charset="0"/>
                <a:cs typeface="Times New Roman" pitchFamily="18" charset="0"/>
              </a:rPr>
              <a:t>The first headache to overcome is the question of “what means should I use to gather information bearing on my problem so that I can carry out my intentions.”  </a:t>
            </a:r>
          </a:p>
          <a:p>
            <a:pPr marL="0" indent="0" algn="just" eaLnBrk="1" hangingPunct="1">
              <a:lnSpc>
                <a:spcPct val="150000"/>
              </a:lnSpc>
              <a:spcBef>
                <a:spcPts val="0"/>
              </a:spcBef>
              <a:buFont typeface="Wingdings" panose="05000000000000000000" pitchFamily="2" charset="2"/>
              <a:buNone/>
              <a:defRPr/>
            </a:pPr>
            <a:endParaRPr lang="en-US" altLang="en-US" dirty="0">
              <a:latin typeface="Times New Roman" pitchFamily="18" charset="0"/>
              <a:cs typeface="Times New Roman" pitchFamily="18" charset="0"/>
            </a:endParaRPr>
          </a:p>
          <a:p>
            <a:pPr marL="609600" indent="-609600" algn="just" eaLnBrk="1" hangingPunct="1">
              <a:lnSpc>
                <a:spcPct val="150000"/>
              </a:lnSpc>
              <a:spcBef>
                <a:spcPts val="0"/>
              </a:spcBef>
              <a:buFont typeface="Wingdings" panose="05000000000000000000" pitchFamily="2" charset="2"/>
              <a:buChar char="Ø"/>
              <a:defRPr/>
            </a:pPr>
            <a:r>
              <a:rPr lang="en-US" altLang="en-US" dirty="0">
                <a:latin typeface="Times New Roman" pitchFamily="18" charset="0"/>
                <a:cs typeface="Times New Roman" pitchFamily="18" charset="0"/>
              </a:rPr>
              <a:t>You will usually have some choice.  </a:t>
            </a:r>
          </a:p>
          <a:p>
            <a:pPr marL="0" indent="0">
              <a:buFont typeface="Wingdings" panose="05000000000000000000" pitchFamily="2" charset="2"/>
              <a:buNone/>
              <a:defRPr/>
            </a:pPr>
            <a:endParaRPr lang="en-US" dirty="0"/>
          </a:p>
        </p:txBody>
      </p:sp>
      <p:sp>
        <p:nvSpPr>
          <p:cNvPr id="69636" name="Date Placeholder 3">
            <a:extLst>
              <a:ext uri="{FF2B5EF4-FFF2-40B4-BE49-F238E27FC236}">
                <a16:creationId xmlns:a16="http://schemas.microsoft.com/office/drawing/2014/main" id="{B97A7AC8-E60D-43DE-8CFF-B0D10B9C2428}"/>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4691A6E1-3617-41E0-9286-74CB204B680F}"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69637" name="Slide Number Placeholder 4">
            <a:extLst>
              <a:ext uri="{FF2B5EF4-FFF2-40B4-BE49-F238E27FC236}">
                <a16:creationId xmlns:a16="http://schemas.microsoft.com/office/drawing/2014/main" id="{594675E2-71B3-4D74-8857-3BFAC0CB6C2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B926913D-700D-4EF1-898F-3BA3B352E410}" type="slidenum">
              <a:rPr lang="en-US" altLang="en-US" sz="1400">
                <a:solidFill>
                  <a:srgbClr val="FFFFFF"/>
                </a:solidFill>
                <a:latin typeface="Arial" panose="020B0604020202020204" pitchFamily="34" charset="0"/>
              </a:rPr>
              <a:pPr>
                <a:spcBef>
                  <a:spcPct val="0"/>
                </a:spcBef>
                <a:buClrTx/>
                <a:buSzTx/>
                <a:buFontTx/>
                <a:buNone/>
              </a:pPr>
              <a:t>59</a:t>
            </a:fld>
            <a:endParaRPr lang="en-US" altLang="en-US" sz="1400">
              <a:solidFill>
                <a:srgbClr val="FFFFFF"/>
              </a:solidFill>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08644-78DB-44B7-B7CF-27305CAF1F62}"/>
              </a:ext>
            </a:extLst>
          </p:cNvPr>
          <p:cNvSpPr>
            <a:spLocks noGrp="1"/>
          </p:cNvSpPr>
          <p:nvPr>
            <p:ph type="title"/>
          </p:nvPr>
        </p:nvSpPr>
        <p:spPr>
          <a:xfrm>
            <a:off x="457200" y="274638"/>
            <a:ext cx="7467600" cy="563562"/>
          </a:xfrm>
        </p:spPr>
        <p:txBody>
          <a:bodyPr/>
          <a:lstStyle/>
          <a:p>
            <a:pPr algn="ctr">
              <a:defRPr/>
            </a:pPr>
            <a:r>
              <a:rPr lang="en-US" b="1" dirty="0">
                <a:latin typeface="Times New Roman" pitchFamily="18" charset="0"/>
                <a:cs typeface="Times New Roman" pitchFamily="18" charset="0"/>
              </a:rPr>
              <a:t>INTRODUCTION</a:t>
            </a:r>
          </a:p>
        </p:txBody>
      </p:sp>
      <p:sp>
        <p:nvSpPr>
          <p:cNvPr id="15363" name="Content Placeholder 2">
            <a:extLst>
              <a:ext uri="{FF2B5EF4-FFF2-40B4-BE49-F238E27FC236}">
                <a16:creationId xmlns:a16="http://schemas.microsoft.com/office/drawing/2014/main" id="{D2504C53-3646-4B9D-A5E3-A68D65E0EB79}"/>
              </a:ext>
            </a:extLst>
          </p:cNvPr>
          <p:cNvSpPr>
            <a:spLocks noGrp="1"/>
          </p:cNvSpPr>
          <p:nvPr>
            <p:ph sz="quarter" idx="1"/>
          </p:nvPr>
        </p:nvSpPr>
        <p:spPr>
          <a:xfrm>
            <a:off x="228600" y="914400"/>
            <a:ext cx="7696200" cy="5943600"/>
          </a:xfrm>
        </p:spPr>
        <p:txBody>
          <a:bodyPr/>
          <a:lstStyle/>
          <a:p>
            <a:pPr algn="just" eaLnBrk="1" hangingPunct="1">
              <a:buFont typeface="Wingdings" panose="05000000000000000000" pitchFamily="2" charset="2"/>
              <a:buNone/>
            </a:pPr>
            <a:r>
              <a:rPr lang="en-US" altLang="en-US" sz="2800">
                <a:latin typeface="Times New Roman" panose="02020603050405020304" pitchFamily="18" charset="0"/>
                <a:cs typeface="Times New Roman" panose="02020603050405020304" pitchFamily="18" charset="0"/>
              </a:rPr>
              <a:t>What is a Technical Report?</a:t>
            </a:r>
          </a:p>
          <a:p>
            <a:pPr algn="just" eaLnBrk="1" hangingPunct="1">
              <a:lnSpc>
                <a:spcPct val="150000"/>
              </a:lnSpc>
              <a:spcBef>
                <a:spcPct val="0"/>
              </a:spcBef>
              <a:buFont typeface="Wingdings" panose="05000000000000000000" pitchFamily="2" charset="2"/>
              <a:buNone/>
            </a:pPr>
            <a:r>
              <a:rPr lang="en-US" altLang="en-US">
                <a:latin typeface="Times New Roman" panose="02020603050405020304" pitchFamily="18" charset="0"/>
                <a:cs typeface="Times New Roman" panose="02020603050405020304" pitchFamily="18" charset="0"/>
              </a:rPr>
              <a:t>The question of “What is a Report” has no absolutely satisfactory answer. We talk of school reports, of newspaper reports, of laboratory reports, of law reports to mention but a few types.  Have these anything in common?</a:t>
            </a:r>
          </a:p>
          <a:p>
            <a:pPr algn="just" eaLnBrk="1" hangingPunct="1">
              <a:lnSpc>
                <a:spcPct val="150000"/>
              </a:lnSpc>
              <a:spcBef>
                <a:spcPct val="0"/>
              </a:spcBef>
              <a:buFont typeface="Wingdings" panose="05000000000000000000" pitchFamily="2" charset="2"/>
              <a:buChar char="q"/>
            </a:pPr>
            <a:r>
              <a:rPr lang="en-US" altLang="en-US">
                <a:latin typeface="Times New Roman" panose="02020603050405020304" pitchFamily="18" charset="0"/>
                <a:cs typeface="Times New Roman" panose="02020603050405020304" pitchFamily="18" charset="0"/>
              </a:rPr>
              <a:t>  One unique characteristic of a report is form.</a:t>
            </a:r>
          </a:p>
          <a:p>
            <a:pPr algn="just" eaLnBrk="1" hangingPunct="1">
              <a:lnSpc>
                <a:spcPct val="150000"/>
              </a:lnSpc>
              <a:spcBef>
                <a:spcPct val="0"/>
              </a:spcBef>
              <a:buFont typeface="Wingdings" panose="05000000000000000000" pitchFamily="2" charset="2"/>
              <a:buChar char="q"/>
            </a:pPr>
            <a:r>
              <a:rPr lang="en-US" altLang="en-US">
                <a:latin typeface="Times New Roman" panose="02020603050405020304" pitchFamily="18" charset="0"/>
                <a:cs typeface="Times New Roman" panose="02020603050405020304" pitchFamily="18" charset="0"/>
              </a:rPr>
              <a:t>What distinguishes a report-particularly, a technical report-from, say novel is that a report conveys specific information to a specific readers.  It is not written because you happen to feel good one morning and want to reveal to mankind your particular joys.  </a:t>
            </a:r>
          </a:p>
          <a:p>
            <a:pPr algn="just" eaLnBrk="1" hangingPunct="1">
              <a:buFont typeface="Wingdings" panose="05000000000000000000" pitchFamily="2" charset="2"/>
              <a:buChar char="q"/>
            </a:pPr>
            <a:r>
              <a:rPr lang="en-US" altLang="en-US">
                <a:latin typeface="Times New Roman" panose="02020603050405020304" pitchFamily="18" charset="0"/>
                <a:cs typeface="Times New Roman" panose="02020603050405020304" pitchFamily="18" charset="0"/>
              </a:rPr>
              <a:t>  </a:t>
            </a:r>
          </a:p>
          <a:p>
            <a:endParaRPr lang="en-US" altLang="en-US"/>
          </a:p>
        </p:txBody>
      </p:sp>
      <p:sp>
        <p:nvSpPr>
          <p:cNvPr id="15364" name="Date Placeholder 3">
            <a:extLst>
              <a:ext uri="{FF2B5EF4-FFF2-40B4-BE49-F238E27FC236}">
                <a16:creationId xmlns:a16="http://schemas.microsoft.com/office/drawing/2014/main" id="{7AB50574-C61B-4A15-AC17-04B94D0FA4BD}"/>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584A5C80-0B2E-4196-8F4A-22BD01519124}"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15365" name="Slide Number Placeholder 4">
            <a:extLst>
              <a:ext uri="{FF2B5EF4-FFF2-40B4-BE49-F238E27FC236}">
                <a16:creationId xmlns:a16="http://schemas.microsoft.com/office/drawing/2014/main" id="{C7218940-2E4D-4498-89E6-0E174A48BD4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D4D33972-5373-425E-B309-E6D3BF8D968C}" type="slidenum">
              <a:rPr lang="en-US" altLang="en-US" sz="1400">
                <a:solidFill>
                  <a:srgbClr val="FFFFFF"/>
                </a:solidFill>
                <a:latin typeface="Arial" panose="020B0604020202020204" pitchFamily="34" charset="0"/>
              </a:rPr>
              <a:pPr>
                <a:spcBef>
                  <a:spcPct val="0"/>
                </a:spcBef>
                <a:buClrTx/>
                <a:buSzTx/>
                <a:buFontTx/>
                <a:buNone/>
              </a:pPr>
              <a:t>6</a:t>
            </a:fld>
            <a:endParaRPr lang="en-US" altLang="en-US" sz="1400">
              <a:solidFill>
                <a:srgbClr val="FFFFFF"/>
              </a:solidFill>
              <a:latin typeface="Arial"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E01D8-2F77-4AC6-ABDC-1FFA56BF2065}"/>
              </a:ext>
            </a:extLst>
          </p:cNvPr>
          <p:cNvSpPr>
            <a:spLocks noGrp="1"/>
          </p:cNvSpPr>
          <p:nvPr>
            <p:ph type="title"/>
          </p:nvPr>
        </p:nvSpPr>
        <p:spPr>
          <a:xfrm>
            <a:off x="457200" y="0"/>
            <a:ext cx="8305800" cy="914400"/>
          </a:xfrm>
        </p:spPr>
        <p:txBody>
          <a:bodyPr>
            <a:normAutofit fontScale="90000"/>
          </a:bodyPr>
          <a:lstStyle/>
          <a:p>
            <a:pPr algn="ctr">
              <a:defRPr/>
            </a:pPr>
            <a:r>
              <a:rPr lang="en-US" altLang="en-US" dirty="0">
                <a:latin typeface="Times New Roman" pitchFamily="18" charset="0"/>
                <a:cs typeface="Times New Roman" pitchFamily="18" charset="0"/>
              </a:rPr>
              <a:t>GATHERING INFORMATION AND IDEAS CONT’D</a:t>
            </a:r>
            <a:br>
              <a:rPr lang="en-US" altLang="en-US" dirty="0">
                <a:latin typeface="Times New Roman" pitchFamily="18" charset="0"/>
                <a:cs typeface="Times New Roman" pitchFamily="18" charset="0"/>
              </a:rPr>
            </a:br>
            <a:endParaRPr lang="en-US" dirty="0"/>
          </a:p>
        </p:txBody>
      </p:sp>
      <p:sp>
        <p:nvSpPr>
          <p:cNvPr id="76803" name="Content Placeholder 2">
            <a:extLst>
              <a:ext uri="{FF2B5EF4-FFF2-40B4-BE49-F238E27FC236}">
                <a16:creationId xmlns:a16="http://schemas.microsoft.com/office/drawing/2014/main" id="{01CAEA38-92B0-40AD-9B3C-6418A4B5B0B9}"/>
              </a:ext>
            </a:extLst>
          </p:cNvPr>
          <p:cNvSpPr>
            <a:spLocks noGrp="1"/>
          </p:cNvSpPr>
          <p:nvPr>
            <p:ph sz="quarter" idx="1"/>
          </p:nvPr>
        </p:nvSpPr>
        <p:spPr>
          <a:xfrm>
            <a:off x="152400" y="762000"/>
            <a:ext cx="7924800" cy="6096000"/>
          </a:xfrm>
        </p:spPr>
        <p:txBody>
          <a:bodyPr/>
          <a:lstStyle/>
          <a:p>
            <a:pPr marL="609600" indent="-609600" algn="just" eaLnBrk="1" hangingPunct="1">
              <a:lnSpc>
                <a:spcPct val="150000"/>
              </a:lnSpc>
              <a:spcBef>
                <a:spcPts val="0"/>
              </a:spcBef>
              <a:buFont typeface="Wingdings" panose="05000000000000000000" pitchFamily="2" charset="2"/>
              <a:buChar char="Ø"/>
              <a:defRPr/>
            </a:pPr>
            <a:r>
              <a:rPr lang="en-US" altLang="en-US" dirty="0">
                <a:latin typeface="Times New Roman" pitchFamily="18" charset="0"/>
                <a:cs typeface="Times New Roman" pitchFamily="18" charset="0"/>
              </a:rPr>
              <a:t>However, you should not lose sight of the total possibilities, which include but are not limited to the following areas:</a:t>
            </a:r>
          </a:p>
          <a:p>
            <a:pPr marL="990600" lvl="1" indent="-533400" algn="just" eaLnBrk="1" hangingPunct="1">
              <a:lnSpc>
                <a:spcPct val="150000"/>
              </a:lnSpc>
              <a:spcBef>
                <a:spcPts val="0"/>
              </a:spcBef>
              <a:buFontTx/>
              <a:buChar char="•"/>
              <a:defRPr/>
            </a:pPr>
            <a:r>
              <a:rPr lang="en-US" altLang="en-US" dirty="0">
                <a:latin typeface="Times New Roman" pitchFamily="18" charset="0"/>
                <a:cs typeface="Times New Roman" pitchFamily="18" charset="0"/>
              </a:rPr>
              <a:t>Calling upon your memory</a:t>
            </a:r>
          </a:p>
          <a:p>
            <a:pPr marL="990600" lvl="1" indent="-533400" algn="just" eaLnBrk="1" hangingPunct="1">
              <a:lnSpc>
                <a:spcPct val="150000"/>
              </a:lnSpc>
              <a:spcBef>
                <a:spcPts val="0"/>
              </a:spcBef>
              <a:buFontTx/>
              <a:buChar char="•"/>
              <a:defRPr/>
            </a:pPr>
            <a:r>
              <a:rPr lang="en-US" altLang="en-US" dirty="0">
                <a:latin typeface="Times New Roman" pitchFamily="18" charset="0"/>
                <a:cs typeface="Times New Roman" pitchFamily="18" charset="0"/>
              </a:rPr>
              <a:t>Searching the Literature</a:t>
            </a:r>
          </a:p>
          <a:p>
            <a:pPr marL="990600" lvl="1" indent="-533400" algn="just" eaLnBrk="1" hangingPunct="1">
              <a:lnSpc>
                <a:spcPct val="150000"/>
              </a:lnSpc>
              <a:spcBef>
                <a:spcPts val="0"/>
              </a:spcBef>
              <a:buFontTx/>
              <a:buChar char="•"/>
              <a:defRPr/>
            </a:pPr>
            <a:r>
              <a:rPr lang="en-US" altLang="en-US" dirty="0">
                <a:latin typeface="Times New Roman" pitchFamily="18" charset="0"/>
                <a:cs typeface="Times New Roman" pitchFamily="18" charset="0"/>
              </a:rPr>
              <a:t>Generalizing from particulars and particularizing from generalities.</a:t>
            </a:r>
          </a:p>
          <a:p>
            <a:pPr marL="990600" lvl="1" indent="-533400" algn="just" eaLnBrk="1" hangingPunct="1">
              <a:lnSpc>
                <a:spcPct val="150000"/>
              </a:lnSpc>
              <a:spcBef>
                <a:spcPts val="0"/>
              </a:spcBef>
              <a:buFontTx/>
              <a:buChar char="•"/>
              <a:defRPr/>
            </a:pPr>
            <a:r>
              <a:rPr lang="en-US" altLang="en-US" dirty="0">
                <a:latin typeface="Times New Roman" pitchFamily="18" charset="0"/>
                <a:cs typeface="Times New Roman" pitchFamily="18" charset="0"/>
              </a:rPr>
              <a:t>Inspecting local sites and facilities</a:t>
            </a:r>
          </a:p>
          <a:p>
            <a:pPr marL="990600" lvl="1" indent="-533400" algn="just" eaLnBrk="1" hangingPunct="1">
              <a:lnSpc>
                <a:spcPct val="150000"/>
              </a:lnSpc>
              <a:spcBef>
                <a:spcPts val="0"/>
              </a:spcBef>
              <a:buFontTx/>
              <a:buChar char="•"/>
              <a:defRPr/>
            </a:pPr>
            <a:r>
              <a:rPr lang="en-US" altLang="en-US" dirty="0">
                <a:latin typeface="Times New Roman" pitchFamily="18" charset="0"/>
                <a:cs typeface="Times New Roman" pitchFamily="18" charset="0"/>
              </a:rPr>
              <a:t>Administering a Questionnaire</a:t>
            </a:r>
          </a:p>
          <a:p>
            <a:pPr marL="990600" lvl="1" indent="-533400" algn="just" eaLnBrk="1" hangingPunct="1">
              <a:buFontTx/>
              <a:buChar char="•"/>
              <a:defRPr/>
            </a:pPr>
            <a:r>
              <a:rPr lang="en-US" altLang="en-US" dirty="0">
                <a:latin typeface="Times New Roman" pitchFamily="18" charset="0"/>
                <a:cs typeface="Times New Roman" pitchFamily="18" charset="0"/>
              </a:rPr>
              <a:t>Checking Customer Attitudes and Requirements</a:t>
            </a:r>
          </a:p>
          <a:p>
            <a:pPr marL="990600" lvl="1" indent="-533400" algn="just" eaLnBrk="1" hangingPunct="1">
              <a:lnSpc>
                <a:spcPct val="150000"/>
              </a:lnSpc>
              <a:spcBef>
                <a:spcPts val="0"/>
              </a:spcBef>
              <a:buFontTx/>
              <a:buChar char="•"/>
              <a:defRPr/>
            </a:pPr>
            <a:r>
              <a:rPr lang="en-US" altLang="en-US" dirty="0">
                <a:latin typeface="Times New Roman" pitchFamily="18" charset="0"/>
                <a:cs typeface="Times New Roman" pitchFamily="18" charset="0"/>
              </a:rPr>
              <a:t>Interviews</a:t>
            </a:r>
          </a:p>
          <a:p>
            <a:pPr marL="990600" lvl="1" indent="-533400" algn="just" eaLnBrk="1" hangingPunct="1">
              <a:lnSpc>
                <a:spcPct val="150000"/>
              </a:lnSpc>
              <a:spcBef>
                <a:spcPts val="0"/>
              </a:spcBef>
              <a:buFontTx/>
              <a:buChar char="•"/>
              <a:defRPr/>
            </a:pPr>
            <a:r>
              <a:rPr lang="en-US" altLang="en-US" dirty="0">
                <a:latin typeface="Times New Roman" pitchFamily="18" charset="0"/>
                <a:cs typeface="Times New Roman" pitchFamily="18" charset="0"/>
              </a:rPr>
              <a:t>Letters of Inquiry </a:t>
            </a:r>
          </a:p>
          <a:p>
            <a:pPr marL="990600" lvl="1" indent="-533400" algn="just" eaLnBrk="1" hangingPunct="1">
              <a:lnSpc>
                <a:spcPct val="150000"/>
              </a:lnSpc>
              <a:spcBef>
                <a:spcPts val="0"/>
              </a:spcBef>
              <a:buFontTx/>
              <a:buChar char="•"/>
              <a:defRPr/>
            </a:pPr>
            <a:endParaRPr lang="en-US" altLang="en-US" dirty="0">
              <a:latin typeface="Times New Roman" pitchFamily="18" charset="0"/>
              <a:cs typeface="Times New Roman" pitchFamily="18" charset="0"/>
            </a:endParaRPr>
          </a:p>
          <a:p>
            <a:pPr marL="0" indent="0">
              <a:buFont typeface="Wingdings" panose="05000000000000000000" pitchFamily="2" charset="2"/>
              <a:buNone/>
              <a:defRPr/>
            </a:pPr>
            <a:endParaRPr lang="en-US" dirty="0"/>
          </a:p>
        </p:txBody>
      </p:sp>
      <p:sp>
        <p:nvSpPr>
          <p:cNvPr id="70660" name="Date Placeholder 3">
            <a:extLst>
              <a:ext uri="{FF2B5EF4-FFF2-40B4-BE49-F238E27FC236}">
                <a16:creationId xmlns:a16="http://schemas.microsoft.com/office/drawing/2014/main" id="{3C5584DE-F537-49D9-847E-6153ED784598}"/>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E327D1D5-3A59-4137-A70B-78CF5F1D5FF6}"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70661" name="Slide Number Placeholder 4">
            <a:extLst>
              <a:ext uri="{FF2B5EF4-FFF2-40B4-BE49-F238E27FC236}">
                <a16:creationId xmlns:a16="http://schemas.microsoft.com/office/drawing/2014/main" id="{AF9F9ACA-996F-4F62-8A66-54CAA82B3B8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EAEF5E6C-D799-4356-A711-BC02583050A6}" type="slidenum">
              <a:rPr lang="en-US" altLang="en-US" sz="1400">
                <a:solidFill>
                  <a:srgbClr val="FFFFFF"/>
                </a:solidFill>
                <a:latin typeface="Arial" panose="020B0604020202020204" pitchFamily="34" charset="0"/>
              </a:rPr>
              <a:pPr>
                <a:spcBef>
                  <a:spcPct val="0"/>
                </a:spcBef>
                <a:buClrTx/>
                <a:buSzTx/>
                <a:buFontTx/>
                <a:buNone/>
              </a:pPr>
              <a:t>60</a:t>
            </a:fld>
            <a:endParaRPr lang="en-US" altLang="en-US" sz="1400">
              <a:solidFill>
                <a:srgbClr val="FFFFFF"/>
              </a:solidFill>
              <a:latin typeface="Arial" panose="020B060402020202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CEB4F-A7FD-4E07-AECC-31B870D08BA2}"/>
              </a:ext>
            </a:extLst>
          </p:cNvPr>
          <p:cNvSpPr>
            <a:spLocks noGrp="1"/>
          </p:cNvSpPr>
          <p:nvPr>
            <p:ph type="title"/>
          </p:nvPr>
        </p:nvSpPr>
        <p:spPr>
          <a:xfrm>
            <a:off x="457200" y="274638"/>
            <a:ext cx="8229600" cy="563562"/>
          </a:xfrm>
        </p:spPr>
        <p:txBody>
          <a:bodyPr>
            <a:normAutofit fontScale="90000"/>
          </a:bodyPr>
          <a:lstStyle/>
          <a:p>
            <a:pPr algn="ctr">
              <a:defRPr/>
            </a:pPr>
            <a:r>
              <a:rPr lang="en-US" altLang="en-US" dirty="0">
                <a:latin typeface="Times New Roman" pitchFamily="18" charset="0"/>
                <a:cs typeface="Times New Roman" pitchFamily="18" charset="0"/>
              </a:rPr>
              <a:t>GATHERING INFORMATION AND IDEAS CONT’D</a:t>
            </a:r>
            <a:endParaRPr lang="en-US" dirty="0"/>
          </a:p>
        </p:txBody>
      </p:sp>
      <p:sp>
        <p:nvSpPr>
          <p:cNvPr id="71683" name="Content Placeholder 2">
            <a:extLst>
              <a:ext uri="{FF2B5EF4-FFF2-40B4-BE49-F238E27FC236}">
                <a16:creationId xmlns:a16="http://schemas.microsoft.com/office/drawing/2014/main" id="{49442834-A690-432B-A462-AF424698847A}"/>
              </a:ext>
            </a:extLst>
          </p:cNvPr>
          <p:cNvSpPr>
            <a:spLocks noGrp="1"/>
          </p:cNvSpPr>
          <p:nvPr>
            <p:ph sz="quarter" idx="1"/>
          </p:nvPr>
        </p:nvSpPr>
        <p:spPr>
          <a:xfrm>
            <a:off x="228600" y="914400"/>
            <a:ext cx="7924800" cy="5559425"/>
          </a:xfrm>
        </p:spPr>
        <p:txBody>
          <a:bodyPr/>
          <a:lstStyle/>
          <a:p>
            <a:pPr marL="990600" lvl="1" indent="-533400" algn="just" eaLnBrk="1" hangingPunct="1">
              <a:buFontTx/>
              <a:buChar char="•"/>
            </a:pPr>
            <a:r>
              <a:rPr lang="en-US" altLang="en-US">
                <a:latin typeface="Times New Roman" panose="02020603050405020304" pitchFamily="18" charset="0"/>
                <a:cs typeface="Times New Roman" panose="02020603050405020304" pitchFamily="18" charset="0"/>
              </a:rPr>
              <a:t>Performing calculations and Analyses</a:t>
            </a:r>
          </a:p>
          <a:p>
            <a:pPr marL="990600" lvl="1" indent="-533400" algn="just" eaLnBrk="1" hangingPunct="1">
              <a:buFontTx/>
              <a:buChar char="•"/>
            </a:pPr>
            <a:r>
              <a:rPr lang="en-US" altLang="en-US">
                <a:latin typeface="Times New Roman" panose="02020603050405020304" pitchFamily="18" charset="0"/>
                <a:cs typeface="Times New Roman" panose="02020603050405020304" pitchFamily="18" charset="0"/>
              </a:rPr>
              <a:t>Reviewing the Information Already Gathered.</a:t>
            </a:r>
          </a:p>
          <a:p>
            <a:pPr marL="990600" lvl="1" indent="-533400" algn="just" eaLnBrk="1" hangingPunct="1">
              <a:buFontTx/>
              <a:buChar char="•"/>
            </a:pPr>
            <a:r>
              <a:rPr lang="en-US" altLang="en-US">
                <a:latin typeface="Times New Roman" panose="02020603050405020304" pitchFamily="18" charset="0"/>
                <a:cs typeface="Times New Roman" panose="02020603050405020304" pitchFamily="18" charset="0"/>
              </a:rPr>
              <a:t>Further discussion on some of the listed items are presented herein.</a:t>
            </a:r>
          </a:p>
          <a:p>
            <a:pPr marL="0" indent="0">
              <a:buFont typeface="Wingdings" panose="05000000000000000000" pitchFamily="2" charset="2"/>
              <a:buNone/>
            </a:pPr>
            <a:endParaRPr lang="en-US" altLang="en-US"/>
          </a:p>
        </p:txBody>
      </p:sp>
      <p:sp>
        <p:nvSpPr>
          <p:cNvPr id="71684" name="Date Placeholder 3">
            <a:extLst>
              <a:ext uri="{FF2B5EF4-FFF2-40B4-BE49-F238E27FC236}">
                <a16:creationId xmlns:a16="http://schemas.microsoft.com/office/drawing/2014/main" id="{A7D30B1B-9FE1-4A3B-A378-F6E0C7EFA62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B2A23FBE-48BB-4B2F-93E4-4796560F9AF6}"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71685" name="Slide Number Placeholder 4">
            <a:extLst>
              <a:ext uri="{FF2B5EF4-FFF2-40B4-BE49-F238E27FC236}">
                <a16:creationId xmlns:a16="http://schemas.microsoft.com/office/drawing/2014/main" id="{8E3D2E38-1AEF-45AE-ACE4-F8DD2727C0F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00FED527-CD12-4A0B-8487-5C556B147AAC}" type="slidenum">
              <a:rPr lang="en-US" altLang="en-US" sz="1400">
                <a:solidFill>
                  <a:srgbClr val="FFFFFF"/>
                </a:solidFill>
                <a:latin typeface="Arial" panose="020B0604020202020204" pitchFamily="34" charset="0"/>
              </a:rPr>
              <a:pPr>
                <a:spcBef>
                  <a:spcPct val="0"/>
                </a:spcBef>
                <a:buClrTx/>
                <a:buSzTx/>
                <a:buFontTx/>
                <a:buNone/>
              </a:pPr>
              <a:t>61</a:t>
            </a:fld>
            <a:endParaRPr lang="en-US" altLang="en-US" sz="1400">
              <a:solidFill>
                <a:srgbClr val="FFFFFF"/>
              </a:solidFill>
              <a:latin typeface="Arial" panose="020B060402020202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7FD6E-0E5A-45AA-A6A0-E49D39CBEB3C}"/>
              </a:ext>
            </a:extLst>
          </p:cNvPr>
          <p:cNvSpPr>
            <a:spLocks noGrp="1"/>
          </p:cNvSpPr>
          <p:nvPr>
            <p:ph type="title"/>
          </p:nvPr>
        </p:nvSpPr>
        <p:spPr>
          <a:xfrm>
            <a:off x="533400" y="0"/>
            <a:ext cx="7467600" cy="533400"/>
          </a:xfrm>
        </p:spPr>
        <p:txBody>
          <a:bodyPr>
            <a:normAutofit fontScale="90000"/>
          </a:bodyPr>
          <a:lstStyle/>
          <a:p>
            <a:pPr algn="ctr">
              <a:defRPr/>
            </a:pPr>
            <a:r>
              <a:rPr lang="en-US" altLang="en-US" sz="3200" b="1" dirty="0">
                <a:latin typeface="Times New Roman" pitchFamily="18" charset="0"/>
                <a:cs typeface="Times New Roman" pitchFamily="18" charset="0"/>
              </a:rPr>
              <a:t>The Laymen</a:t>
            </a:r>
            <a:endParaRPr lang="en-US" dirty="0"/>
          </a:p>
        </p:txBody>
      </p:sp>
      <p:sp>
        <p:nvSpPr>
          <p:cNvPr id="78851" name="Content Placeholder 2">
            <a:extLst>
              <a:ext uri="{FF2B5EF4-FFF2-40B4-BE49-F238E27FC236}">
                <a16:creationId xmlns:a16="http://schemas.microsoft.com/office/drawing/2014/main" id="{68D28A8D-CB61-45FA-8228-250A497F2173}"/>
              </a:ext>
            </a:extLst>
          </p:cNvPr>
          <p:cNvSpPr>
            <a:spLocks noGrp="1"/>
          </p:cNvSpPr>
          <p:nvPr>
            <p:ph sz="quarter" idx="1"/>
          </p:nvPr>
        </p:nvSpPr>
        <p:spPr>
          <a:xfrm>
            <a:off x="228600" y="533400"/>
            <a:ext cx="7924800" cy="5940425"/>
          </a:xfrm>
        </p:spPr>
        <p:txBody>
          <a:bodyPr/>
          <a:lstStyle/>
          <a:p>
            <a:pPr algn="just" eaLnBrk="1" hangingPunct="1">
              <a:lnSpc>
                <a:spcPct val="150000"/>
              </a:lnSpc>
              <a:spcBef>
                <a:spcPts val="0"/>
              </a:spcBef>
              <a:buFont typeface="Wingdings" panose="05000000000000000000" pitchFamily="2" charset="2"/>
              <a:buNone/>
              <a:defRPr/>
            </a:pPr>
            <a:r>
              <a:rPr lang="en-US" altLang="en-US" b="1" dirty="0">
                <a:latin typeface="Times New Roman" pitchFamily="18" charset="0"/>
                <a:cs typeface="Times New Roman" pitchFamily="18" charset="0"/>
              </a:rPr>
              <a:t>Who is the layman?</a:t>
            </a:r>
            <a:r>
              <a:rPr lang="en-US" altLang="en-US" dirty="0">
                <a:latin typeface="Times New Roman" pitchFamily="18" charset="0"/>
                <a:cs typeface="Times New Roman" pitchFamily="18" charset="0"/>
              </a:rPr>
              <a:t> </a:t>
            </a:r>
          </a:p>
          <a:p>
            <a:pPr algn="just" eaLnBrk="1" hangingPunct="1">
              <a:lnSpc>
                <a:spcPct val="150000"/>
              </a:lnSpc>
              <a:spcBef>
                <a:spcPts val="0"/>
              </a:spcBef>
              <a:defRPr/>
            </a:pPr>
            <a:r>
              <a:rPr lang="en-US" altLang="en-US" dirty="0">
                <a:latin typeface="Times New Roman" pitchFamily="18" charset="0"/>
                <a:cs typeface="Times New Roman" pitchFamily="18" charset="0"/>
              </a:rPr>
              <a:t>He is the bank clerk reading a Daily Times newspaper supplement story about groundwater geophysical survey in </a:t>
            </a:r>
            <a:r>
              <a:rPr lang="en-US" altLang="en-US" dirty="0" err="1">
                <a:latin typeface="Times New Roman" pitchFamily="18" charset="0"/>
                <a:cs typeface="Times New Roman" pitchFamily="18" charset="0"/>
              </a:rPr>
              <a:t>Ogun</a:t>
            </a:r>
            <a:r>
              <a:rPr lang="en-US" altLang="en-US" dirty="0">
                <a:latin typeface="Times New Roman" pitchFamily="18" charset="0"/>
                <a:cs typeface="Times New Roman" pitchFamily="18" charset="0"/>
              </a:rPr>
              <a:t> State.  </a:t>
            </a:r>
          </a:p>
          <a:p>
            <a:pPr algn="just" eaLnBrk="1" hangingPunct="1">
              <a:lnSpc>
                <a:spcPct val="150000"/>
              </a:lnSpc>
              <a:spcBef>
                <a:spcPts val="0"/>
              </a:spcBef>
              <a:defRPr/>
            </a:pPr>
            <a:r>
              <a:rPr lang="en-US" altLang="en-US" dirty="0">
                <a:latin typeface="Times New Roman" pitchFamily="18" charset="0"/>
                <a:cs typeface="Times New Roman" pitchFamily="18" charset="0"/>
              </a:rPr>
              <a:t>He is the biologist with a doctorate degree reading an article in the Journal of Nigerian Society of Engineers entitled “The Nature of Metals”.  </a:t>
            </a:r>
          </a:p>
          <a:p>
            <a:pPr algn="just" eaLnBrk="1" hangingPunct="1">
              <a:lnSpc>
                <a:spcPct val="150000"/>
              </a:lnSpc>
              <a:spcBef>
                <a:spcPts val="0"/>
              </a:spcBef>
              <a:defRPr/>
            </a:pPr>
            <a:r>
              <a:rPr lang="en-US" altLang="en-US" dirty="0">
                <a:latin typeface="Times New Roman" pitchFamily="18" charset="0"/>
                <a:cs typeface="Times New Roman" pitchFamily="18" charset="0"/>
              </a:rPr>
              <a:t>In short, the layman is every person once he is outside his own particular field of specialization.</a:t>
            </a:r>
          </a:p>
          <a:p>
            <a:pPr marL="0" indent="0">
              <a:buFont typeface="Wingdings" panose="05000000000000000000" pitchFamily="2" charset="2"/>
              <a:buNone/>
              <a:defRPr/>
            </a:pPr>
            <a:endParaRPr lang="en-US" dirty="0"/>
          </a:p>
        </p:txBody>
      </p:sp>
      <p:sp>
        <p:nvSpPr>
          <p:cNvPr id="72708" name="Date Placeholder 3">
            <a:extLst>
              <a:ext uri="{FF2B5EF4-FFF2-40B4-BE49-F238E27FC236}">
                <a16:creationId xmlns:a16="http://schemas.microsoft.com/office/drawing/2014/main" id="{D7D8F164-BB1A-4263-8D43-3B3427C430F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DEB8C2EB-6DDD-4E62-84C4-BB1D87EF899D}"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72709" name="Slide Number Placeholder 4">
            <a:extLst>
              <a:ext uri="{FF2B5EF4-FFF2-40B4-BE49-F238E27FC236}">
                <a16:creationId xmlns:a16="http://schemas.microsoft.com/office/drawing/2014/main" id="{87C66317-6494-45DF-8365-FB68D8D952C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277E1329-F802-4034-AB0E-CC2B9E30D1A1}" type="slidenum">
              <a:rPr lang="en-US" altLang="en-US" sz="1400">
                <a:solidFill>
                  <a:srgbClr val="FFFFFF"/>
                </a:solidFill>
                <a:latin typeface="Arial" panose="020B0604020202020204" pitchFamily="34" charset="0"/>
              </a:rPr>
              <a:pPr>
                <a:spcBef>
                  <a:spcPct val="0"/>
                </a:spcBef>
                <a:buClrTx/>
                <a:buSzTx/>
                <a:buFontTx/>
                <a:buNone/>
              </a:pPr>
              <a:t>62</a:t>
            </a:fld>
            <a:endParaRPr lang="en-US" altLang="en-US" sz="1400">
              <a:solidFill>
                <a:srgbClr val="FFFFFF"/>
              </a:solidFill>
              <a:latin typeface="Arial" panose="020B0604020202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FD6D1-CB0E-4DBC-9A1B-794902A0D897}"/>
              </a:ext>
            </a:extLst>
          </p:cNvPr>
          <p:cNvSpPr>
            <a:spLocks noGrp="1"/>
          </p:cNvSpPr>
          <p:nvPr>
            <p:ph type="title"/>
          </p:nvPr>
        </p:nvSpPr>
        <p:spPr>
          <a:xfrm>
            <a:off x="457200" y="0"/>
            <a:ext cx="7467600" cy="762000"/>
          </a:xfrm>
        </p:spPr>
        <p:txBody>
          <a:bodyPr/>
          <a:lstStyle/>
          <a:p>
            <a:pPr algn="ctr">
              <a:defRPr/>
            </a:pPr>
            <a:r>
              <a:rPr lang="en-US" altLang="en-US" sz="2800" b="1" dirty="0">
                <a:latin typeface="Times New Roman" pitchFamily="18" charset="0"/>
                <a:cs typeface="Times New Roman" pitchFamily="18" charset="0"/>
              </a:rPr>
              <a:t>THE LAYMEN CONT’D</a:t>
            </a:r>
            <a:endParaRPr lang="en-US" dirty="0"/>
          </a:p>
        </p:txBody>
      </p:sp>
      <p:sp>
        <p:nvSpPr>
          <p:cNvPr id="79875" name="Content Placeholder 2">
            <a:extLst>
              <a:ext uri="{FF2B5EF4-FFF2-40B4-BE49-F238E27FC236}">
                <a16:creationId xmlns:a16="http://schemas.microsoft.com/office/drawing/2014/main" id="{35A9E15C-29C5-4888-A7C4-D12C211A932A}"/>
              </a:ext>
            </a:extLst>
          </p:cNvPr>
          <p:cNvSpPr>
            <a:spLocks noGrp="1"/>
          </p:cNvSpPr>
          <p:nvPr>
            <p:ph sz="quarter" idx="1"/>
          </p:nvPr>
        </p:nvSpPr>
        <p:spPr>
          <a:xfrm>
            <a:off x="152400" y="762000"/>
            <a:ext cx="7924800" cy="5711825"/>
          </a:xfrm>
        </p:spPr>
        <p:txBody>
          <a:bodyPr/>
          <a:lstStyle/>
          <a:p>
            <a:pPr algn="just" eaLnBrk="1" hangingPunct="1">
              <a:lnSpc>
                <a:spcPct val="150000"/>
              </a:lnSpc>
              <a:spcBef>
                <a:spcPts val="0"/>
              </a:spcBef>
              <a:buFont typeface="Wingdings" panose="05000000000000000000" pitchFamily="2" charset="2"/>
              <a:buChar char="Ø"/>
              <a:defRPr/>
            </a:pPr>
            <a:r>
              <a:rPr lang="en-US" altLang="en-US" dirty="0">
                <a:latin typeface="Times New Roman" pitchFamily="18" charset="0"/>
                <a:cs typeface="Times New Roman" pitchFamily="18" charset="0"/>
              </a:rPr>
              <a:t>For the layman, he is reading for interest.  </a:t>
            </a:r>
          </a:p>
          <a:p>
            <a:pPr marL="0" indent="0" algn="just" eaLnBrk="1" hangingPunct="1">
              <a:lnSpc>
                <a:spcPct val="150000"/>
              </a:lnSpc>
              <a:spcBef>
                <a:spcPts val="0"/>
              </a:spcBef>
              <a:buFont typeface="Wingdings" panose="05000000000000000000" pitchFamily="2" charset="2"/>
              <a:buNone/>
              <a:defRPr/>
            </a:pPr>
            <a:endParaRPr lang="en-US" altLang="en-US" dirty="0">
              <a:latin typeface="Times New Roman" pitchFamily="18" charset="0"/>
              <a:cs typeface="Times New Roman" pitchFamily="18" charset="0"/>
            </a:endParaRPr>
          </a:p>
          <a:p>
            <a:pPr algn="just" eaLnBrk="1" hangingPunct="1">
              <a:lnSpc>
                <a:spcPct val="150000"/>
              </a:lnSpc>
              <a:spcBef>
                <a:spcPts val="0"/>
              </a:spcBef>
              <a:buFont typeface="Wingdings" panose="05000000000000000000" pitchFamily="2" charset="2"/>
              <a:buChar char="Ø"/>
              <a:defRPr/>
            </a:pPr>
            <a:r>
              <a:rPr lang="en-US" altLang="en-US" dirty="0">
                <a:latin typeface="Times New Roman" pitchFamily="18" charset="0"/>
                <a:cs typeface="Times New Roman" pitchFamily="18" charset="0"/>
              </a:rPr>
              <a:t>He is reading to tune in more accurately on the universe.  </a:t>
            </a:r>
          </a:p>
          <a:p>
            <a:pPr marL="0" indent="0" algn="just" eaLnBrk="1" hangingPunct="1">
              <a:lnSpc>
                <a:spcPct val="150000"/>
              </a:lnSpc>
              <a:spcBef>
                <a:spcPts val="0"/>
              </a:spcBef>
              <a:buFont typeface="Wingdings" panose="05000000000000000000" pitchFamily="2" charset="2"/>
              <a:buNone/>
              <a:defRPr/>
            </a:pPr>
            <a:endParaRPr lang="en-US" altLang="en-US" dirty="0">
              <a:latin typeface="Times New Roman" pitchFamily="18" charset="0"/>
              <a:cs typeface="Times New Roman" pitchFamily="18" charset="0"/>
            </a:endParaRPr>
          </a:p>
          <a:p>
            <a:pPr algn="just" eaLnBrk="1" hangingPunct="1">
              <a:lnSpc>
                <a:spcPct val="150000"/>
              </a:lnSpc>
              <a:spcBef>
                <a:spcPts val="0"/>
              </a:spcBef>
              <a:buFont typeface="Wingdings" panose="05000000000000000000" pitchFamily="2" charset="2"/>
              <a:buChar char="Ø"/>
              <a:defRPr/>
            </a:pPr>
            <a:r>
              <a:rPr lang="en-US" altLang="en-US" dirty="0">
                <a:latin typeface="Times New Roman" pitchFamily="18" charset="0"/>
                <a:cs typeface="Times New Roman" pitchFamily="18" charset="0"/>
              </a:rPr>
              <a:t>He is much more concerned with what things do than how they work. </a:t>
            </a:r>
          </a:p>
          <a:p>
            <a:pPr marL="0" indent="0" algn="just" eaLnBrk="1" hangingPunct="1">
              <a:lnSpc>
                <a:spcPct val="150000"/>
              </a:lnSpc>
              <a:spcBef>
                <a:spcPts val="0"/>
              </a:spcBef>
              <a:buFont typeface="Wingdings" panose="05000000000000000000" pitchFamily="2" charset="2"/>
              <a:buNone/>
              <a:defRPr/>
            </a:pPr>
            <a:endParaRPr lang="en-US" altLang="en-US" dirty="0">
              <a:latin typeface="Times New Roman" pitchFamily="18" charset="0"/>
              <a:cs typeface="Times New Roman" pitchFamily="18" charset="0"/>
            </a:endParaRPr>
          </a:p>
          <a:p>
            <a:pPr algn="just" eaLnBrk="1" hangingPunct="1">
              <a:lnSpc>
                <a:spcPct val="150000"/>
              </a:lnSpc>
              <a:spcBef>
                <a:spcPts val="0"/>
              </a:spcBef>
              <a:buFont typeface="Wingdings" panose="05000000000000000000" pitchFamily="2" charset="2"/>
              <a:buChar char="Ø"/>
              <a:defRPr/>
            </a:pPr>
            <a:r>
              <a:rPr lang="en-US" altLang="en-US" dirty="0">
                <a:latin typeface="Times New Roman" pitchFamily="18" charset="0"/>
                <a:cs typeface="Times New Roman" pitchFamily="18" charset="0"/>
              </a:rPr>
              <a:t>His main reason for reading is practical.  </a:t>
            </a:r>
          </a:p>
          <a:p>
            <a:pPr marL="0" indent="0" algn="just" eaLnBrk="1" hangingPunct="1">
              <a:lnSpc>
                <a:spcPct val="150000"/>
              </a:lnSpc>
              <a:spcBef>
                <a:spcPts val="0"/>
              </a:spcBef>
              <a:buFont typeface="Wingdings" panose="05000000000000000000" pitchFamily="2" charset="2"/>
              <a:buNone/>
              <a:defRPr/>
            </a:pPr>
            <a:endParaRPr lang="en-US" altLang="en-US" dirty="0">
              <a:latin typeface="Times New Roman" pitchFamily="18" charset="0"/>
              <a:cs typeface="Times New Roman" pitchFamily="18" charset="0"/>
            </a:endParaRPr>
          </a:p>
          <a:p>
            <a:pPr algn="just" eaLnBrk="1" hangingPunct="1">
              <a:lnSpc>
                <a:spcPct val="150000"/>
              </a:lnSpc>
              <a:spcBef>
                <a:spcPts val="0"/>
              </a:spcBef>
              <a:buFont typeface="Wingdings" panose="05000000000000000000" pitchFamily="2" charset="2"/>
              <a:buChar char="Ø"/>
              <a:defRPr/>
            </a:pPr>
            <a:r>
              <a:rPr lang="en-US" altLang="en-US" dirty="0">
                <a:latin typeface="Times New Roman" pitchFamily="18" charset="0"/>
                <a:cs typeface="Times New Roman" pitchFamily="18" charset="0"/>
              </a:rPr>
              <a:t>His interest is personal.</a:t>
            </a:r>
          </a:p>
          <a:p>
            <a:pPr marL="0" indent="0">
              <a:buFont typeface="Wingdings" panose="05000000000000000000" pitchFamily="2" charset="2"/>
              <a:buNone/>
              <a:defRPr/>
            </a:pPr>
            <a:endParaRPr lang="en-US" dirty="0"/>
          </a:p>
        </p:txBody>
      </p:sp>
      <p:sp>
        <p:nvSpPr>
          <p:cNvPr id="73732" name="Date Placeholder 3">
            <a:extLst>
              <a:ext uri="{FF2B5EF4-FFF2-40B4-BE49-F238E27FC236}">
                <a16:creationId xmlns:a16="http://schemas.microsoft.com/office/drawing/2014/main" id="{867421CF-B599-4F5B-994B-58C4051E0665}"/>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A8397B57-926E-44BA-A972-EB6740C8098B}"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73733" name="Slide Number Placeholder 4">
            <a:extLst>
              <a:ext uri="{FF2B5EF4-FFF2-40B4-BE49-F238E27FC236}">
                <a16:creationId xmlns:a16="http://schemas.microsoft.com/office/drawing/2014/main" id="{2889BDEA-6FE0-4649-AF88-91A6A35916F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0C765B5B-74FA-4FA9-B0C0-CA218AE8E4C6}" type="slidenum">
              <a:rPr lang="en-US" altLang="en-US" sz="1400">
                <a:solidFill>
                  <a:srgbClr val="FFFFFF"/>
                </a:solidFill>
                <a:latin typeface="Arial" panose="020B0604020202020204" pitchFamily="34" charset="0"/>
              </a:rPr>
              <a:pPr>
                <a:spcBef>
                  <a:spcPct val="0"/>
                </a:spcBef>
                <a:buClrTx/>
                <a:buSzTx/>
                <a:buFontTx/>
                <a:buNone/>
              </a:pPr>
              <a:t>63</a:t>
            </a:fld>
            <a:endParaRPr lang="en-US" altLang="en-US" sz="1400">
              <a:solidFill>
                <a:srgbClr val="FFFFFF"/>
              </a:solidFill>
              <a:latin typeface="Arial" panose="020B060402020202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0E8C-362D-4FC6-8194-2CFD4BFC25B1}"/>
              </a:ext>
            </a:extLst>
          </p:cNvPr>
          <p:cNvSpPr>
            <a:spLocks noGrp="1"/>
          </p:cNvSpPr>
          <p:nvPr>
            <p:ph type="title"/>
          </p:nvPr>
        </p:nvSpPr>
        <p:spPr>
          <a:xfrm>
            <a:off x="457200" y="152400"/>
            <a:ext cx="7467600" cy="457200"/>
          </a:xfrm>
        </p:spPr>
        <p:txBody>
          <a:bodyPr>
            <a:normAutofit fontScale="90000"/>
          </a:bodyPr>
          <a:lstStyle/>
          <a:p>
            <a:pPr algn="ctr">
              <a:defRPr/>
            </a:pPr>
            <a:r>
              <a:rPr lang="en-US" altLang="en-US" sz="3200" b="1" dirty="0">
                <a:latin typeface="Times New Roman" pitchFamily="18" charset="0"/>
                <a:cs typeface="Times New Roman" pitchFamily="18" charset="0"/>
              </a:rPr>
              <a:t>THE LAYMEN CONT’D</a:t>
            </a:r>
            <a:endParaRPr lang="en-US" dirty="0"/>
          </a:p>
        </p:txBody>
      </p:sp>
      <p:sp>
        <p:nvSpPr>
          <p:cNvPr id="80899" name="Content Placeholder 2">
            <a:extLst>
              <a:ext uri="{FF2B5EF4-FFF2-40B4-BE49-F238E27FC236}">
                <a16:creationId xmlns:a16="http://schemas.microsoft.com/office/drawing/2014/main" id="{D58D7F48-9F1A-4085-80CA-3593A88E4164}"/>
              </a:ext>
            </a:extLst>
          </p:cNvPr>
          <p:cNvSpPr>
            <a:spLocks noGrp="1"/>
          </p:cNvSpPr>
          <p:nvPr>
            <p:ph sz="quarter" idx="1"/>
          </p:nvPr>
        </p:nvSpPr>
        <p:spPr>
          <a:xfrm>
            <a:off x="152400" y="457200"/>
            <a:ext cx="7924800" cy="6400800"/>
          </a:xfrm>
        </p:spPr>
        <p:txBody>
          <a:bodyPr/>
          <a:lstStyle/>
          <a:p>
            <a:pPr algn="just" eaLnBrk="1" hangingPunct="1">
              <a:lnSpc>
                <a:spcPct val="150000"/>
              </a:lnSpc>
              <a:spcBef>
                <a:spcPts val="0"/>
              </a:spcBef>
              <a:buFont typeface="Wingdings" panose="05000000000000000000" pitchFamily="2" charset="2"/>
              <a:buChar char="Ø"/>
              <a:defRPr/>
            </a:pPr>
            <a:r>
              <a:rPr lang="en-US" altLang="en-US" dirty="0">
                <a:latin typeface="Times New Roman" pitchFamily="18" charset="0"/>
                <a:cs typeface="Times New Roman" pitchFamily="18" charset="0"/>
              </a:rPr>
              <a:t> Background</a:t>
            </a:r>
          </a:p>
          <a:p>
            <a:pPr lvl="1" algn="just" eaLnBrk="1" hangingPunct="1">
              <a:lnSpc>
                <a:spcPct val="150000"/>
              </a:lnSpc>
              <a:spcBef>
                <a:spcPts val="0"/>
              </a:spcBef>
              <a:buFontTx/>
              <a:buChar char="•"/>
              <a:defRPr/>
            </a:pPr>
            <a:r>
              <a:rPr lang="en-US" altLang="en-US" dirty="0">
                <a:latin typeface="Times New Roman" pitchFamily="18" charset="0"/>
                <a:cs typeface="Times New Roman" pitchFamily="18" charset="0"/>
              </a:rPr>
              <a:t>The layman needs to be given background material in the subject. </a:t>
            </a:r>
          </a:p>
          <a:p>
            <a:pPr lvl="1" algn="just" eaLnBrk="1" hangingPunct="1">
              <a:lnSpc>
                <a:spcPct val="150000"/>
              </a:lnSpc>
              <a:spcBef>
                <a:spcPts val="0"/>
              </a:spcBef>
              <a:buFontTx/>
              <a:buChar char="•"/>
              <a:defRPr/>
            </a:pPr>
            <a:r>
              <a:rPr lang="en-US" altLang="en-US" dirty="0">
                <a:latin typeface="Times New Roman" pitchFamily="18" charset="0"/>
                <a:cs typeface="Times New Roman" pitchFamily="18" charset="0"/>
              </a:rPr>
              <a:t>You should assume he knows little or nothing about the specialty.  </a:t>
            </a:r>
          </a:p>
          <a:p>
            <a:pPr lvl="1" algn="just" eaLnBrk="1" hangingPunct="1">
              <a:lnSpc>
                <a:spcPct val="150000"/>
              </a:lnSpc>
              <a:spcBef>
                <a:spcPts val="0"/>
              </a:spcBef>
              <a:buFontTx/>
              <a:buChar char="•"/>
              <a:defRPr/>
            </a:pPr>
            <a:r>
              <a:rPr lang="en-US" altLang="en-US" dirty="0">
                <a:latin typeface="Times New Roman" pitchFamily="18" charset="0"/>
                <a:cs typeface="Times New Roman" pitchFamily="18" charset="0"/>
              </a:rPr>
              <a:t>An example of simplified introduction to a layman is that from an article on Atomic Energy in use, taken from literature.</a:t>
            </a:r>
          </a:p>
          <a:p>
            <a:pPr lvl="1" algn="just" eaLnBrk="1" hangingPunct="1">
              <a:lnSpc>
                <a:spcPct val="150000"/>
              </a:lnSpc>
              <a:spcBef>
                <a:spcPts val="0"/>
              </a:spcBef>
              <a:buFontTx/>
              <a:buChar char="•"/>
              <a:defRPr/>
            </a:pPr>
            <a:r>
              <a:rPr lang="en-US" altLang="en-US" dirty="0">
                <a:latin typeface="Times New Roman" pitchFamily="18" charset="0"/>
                <a:cs typeface="Times New Roman" pitchFamily="18" charset="0"/>
              </a:rPr>
              <a:t>“Light is radiation that we can see.  </a:t>
            </a:r>
          </a:p>
          <a:p>
            <a:pPr lvl="1" algn="just" eaLnBrk="1" hangingPunct="1">
              <a:lnSpc>
                <a:spcPct val="150000"/>
              </a:lnSpc>
              <a:spcBef>
                <a:spcPts val="0"/>
              </a:spcBef>
              <a:buFontTx/>
              <a:buChar char="•"/>
              <a:defRPr/>
            </a:pPr>
            <a:r>
              <a:rPr lang="en-US" altLang="en-US" dirty="0">
                <a:latin typeface="Times New Roman" pitchFamily="18" charset="0"/>
                <a:cs typeface="Times New Roman" pitchFamily="18" charset="0"/>
              </a:rPr>
              <a:t>Heat is radiation that we can feel.  </a:t>
            </a:r>
          </a:p>
          <a:p>
            <a:pPr lvl="1" algn="just" eaLnBrk="1" hangingPunct="1">
              <a:lnSpc>
                <a:spcPct val="150000"/>
              </a:lnSpc>
              <a:spcBef>
                <a:spcPts val="0"/>
              </a:spcBef>
              <a:buFontTx/>
              <a:buChar char="•"/>
              <a:defRPr/>
            </a:pPr>
            <a:r>
              <a:rPr lang="en-US" altLang="en-US" dirty="0">
                <a:latin typeface="Times New Roman" pitchFamily="18" charset="0"/>
                <a:cs typeface="Times New Roman" pitchFamily="18" charset="0"/>
              </a:rPr>
              <a:t>Radio and Television waves and X-rays are electromagnetic waves of radiation that we can neither see nor feel, but with whose usefulness we are well acquainted.  </a:t>
            </a:r>
          </a:p>
          <a:p>
            <a:pPr lvl="1" algn="just" eaLnBrk="1" hangingPunct="1">
              <a:lnSpc>
                <a:spcPct val="150000"/>
              </a:lnSpc>
              <a:spcBef>
                <a:spcPts val="0"/>
              </a:spcBef>
              <a:buFontTx/>
              <a:buChar char="•"/>
              <a:defRPr/>
            </a:pPr>
            <a:r>
              <a:rPr lang="en-US" altLang="en-US" dirty="0">
                <a:latin typeface="Times New Roman" pitchFamily="18" charset="0"/>
                <a:cs typeface="Times New Roman" pitchFamily="18" charset="0"/>
              </a:rPr>
              <a:t>Now we are hearing more and more about another kind of radiation as a result of man’s continuing scientific and engineering achievements. </a:t>
            </a:r>
          </a:p>
          <a:p>
            <a:pPr lvl="1" algn="just" eaLnBrk="1" hangingPunct="1">
              <a:lnSpc>
                <a:spcPct val="150000"/>
              </a:lnSpc>
              <a:spcBef>
                <a:spcPts val="0"/>
              </a:spcBef>
              <a:buFontTx/>
              <a:buChar char="•"/>
              <a:defRPr/>
            </a:pPr>
            <a:endParaRPr lang="en-US" altLang="en-US" dirty="0">
              <a:latin typeface="Times New Roman" pitchFamily="18" charset="0"/>
              <a:cs typeface="Times New Roman" pitchFamily="18" charset="0"/>
            </a:endParaRPr>
          </a:p>
          <a:p>
            <a:pPr marL="0" indent="0">
              <a:buFont typeface="Wingdings" panose="05000000000000000000" pitchFamily="2" charset="2"/>
              <a:buNone/>
              <a:defRPr/>
            </a:pPr>
            <a:endParaRPr lang="en-US" dirty="0"/>
          </a:p>
        </p:txBody>
      </p:sp>
      <p:sp>
        <p:nvSpPr>
          <p:cNvPr id="74756" name="Date Placeholder 3">
            <a:extLst>
              <a:ext uri="{FF2B5EF4-FFF2-40B4-BE49-F238E27FC236}">
                <a16:creationId xmlns:a16="http://schemas.microsoft.com/office/drawing/2014/main" id="{815579CD-53D1-4A43-9796-4B78D7CACB7D}"/>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CF34627F-73D8-4932-8C75-A786D5D929B9}"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74757" name="Slide Number Placeholder 4">
            <a:extLst>
              <a:ext uri="{FF2B5EF4-FFF2-40B4-BE49-F238E27FC236}">
                <a16:creationId xmlns:a16="http://schemas.microsoft.com/office/drawing/2014/main" id="{1739921A-E446-4CB3-8E21-29C02B7DBD7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E7E5E4C5-48E7-4C4F-AF59-FFD6522D0E3B}" type="slidenum">
              <a:rPr lang="en-US" altLang="en-US" sz="1400">
                <a:solidFill>
                  <a:srgbClr val="FFFFFF"/>
                </a:solidFill>
                <a:latin typeface="Arial" panose="020B0604020202020204" pitchFamily="34" charset="0"/>
              </a:rPr>
              <a:pPr>
                <a:spcBef>
                  <a:spcPct val="0"/>
                </a:spcBef>
                <a:buClrTx/>
                <a:buSzTx/>
                <a:buFontTx/>
                <a:buNone/>
              </a:pPr>
              <a:t>64</a:t>
            </a:fld>
            <a:endParaRPr lang="en-US" altLang="en-US" sz="1400">
              <a:solidFill>
                <a:srgbClr val="FFFFFF"/>
              </a:solidFill>
              <a:latin typeface="Arial" panose="020B060402020202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8CA1C-D3AF-44F6-96DB-A22BFABAAB01}"/>
              </a:ext>
            </a:extLst>
          </p:cNvPr>
          <p:cNvSpPr>
            <a:spLocks noGrp="1"/>
          </p:cNvSpPr>
          <p:nvPr>
            <p:ph type="title"/>
          </p:nvPr>
        </p:nvSpPr>
        <p:spPr>
          <a:xfrm>
            <a:off x="457200" y="0"/>
            <a:ext cx="7467600" cy="685800"/>
          </a:xfrm>
        </p:spPr>
        <p:txBody>
          <a:bodyPr/>
          <a:lstStyle/>
          <a:p>
            <a:pPr algn="ctr">
              <a:defRPr/>
            </a:pPr>
            <a:r>
              <a:rPr lang="en-US" altLang="en-US" sz="2800" b="1" dirty="0">
                <a:latin typeface="Times New Roman" pitchFamily="18" charset="0"/>
                <a:cs typeface="Times New Roman" pitchFamily="18" charset="0"/>
              </a:rPr>
              <a:t>THE LAYMEN CONT’D</a:t>
            </a:r>
            <a:endParaRPr lang="en-US" dirty="0"/>
          </a:p>
        </p:txBody>
      </p:sp>
      <p:sp>
        <p:nvSpPr>
          <p:cNvPr id="75779" name="Content Placeholder 2">
            <a:extLst>
              <a:ext uri="{FF2B5EF4-FFF2-40B4-BE49-F238E27FC236}">
                <a16:creationId xmlns:a16="http://schemas.microsoft.com/office/drawing/2014/main" id="{DFF6F908-D077-43A7-BBAC-49A84D99258F}"/>
              </a:ext>
            </a:extLst>
          </p:cNvPr>
          <p:cNvSpPr>
            <a:spLocks noGrp="1"/>
          </p:cNvSpPr>
          <p:nvPr>
            <p:ph sz="quarter" idx="1"/>
          </p:nvPr>
        </p:nvSpPr>
        <p:spPr>
          <a:xfrm>
            <a:off x="152400" y="762000"/>
            <a:ext cx="8001000" cy="5711825"/>
          </a:xfrm>
        </p:spPr>
        <p:txBody>
          <a:bodyPr/>
          <a:lstStyle/>
          <a:p>
            <a:pPr lvl="1" algn="just" eaLnBrk="1" hangingPunct="1">
              <a:lnSpc>
                <a:spcPct val="150000"/>
              </a:lnSpc>
              <a:spcBef>
                <a:spcPct val="0"/>
              </a:spcBef>
              <a:buFontTx/>
              <a:buChar char="•"/>
            </a:pPr>
            <a:r>
              <a:rPr lang="en-US" altLang="en-US" sz="3200">
                <a:latin typeface="Times New Roman" panose="02020603050405020304" pitchFamily="18" charset="0"/>
                <a:cs typeface="Times New Roman" panose="02020603050405020304" pitchFamily="18" charset="0"/>
              </a:rPr>
              <a:t>This is nuclear radiation.  </a:t>
            </a:r>
          </a:p>
          <a:p>
            <a:pPr lvl="1" algn="just" eaLnBrk="1" hangingPunct="1">
              <a:lnSpc>
                <a:spcPct val="150000"/>
              </a:lnSpc>
              <a:spcBef>
                <a:spcPct val="0"/>
              </a:spcBef>
              <a:buFontTx/>
              <a:buChar char="•"/>
            </a:pPr>
            <a:r>
              <a:rPr lang="en-US" altLang="en-US" sz="3200">
                <a:latin typeface="Times New Roman" panose="02020603050405020304" pitchFamily="18" charset="0"/>
                <a:cs typeface="Times New Roman" panose="02020603050405020304" pitchFamily="18" charset="0"/>
              </a:rPr>
              <a:t>Nuclear radiation consists of a stream of fast-flying particles or waves originating in and coming from the nucleus, or heart, of an atom.  </a:t>
            </a:r>
          </a:p>
          <a:p>
            <a:pPr lvl="1" algn="just" eaLnBrk="1" hangingPunct="1">
              <a:lnSpc>
                <a:spcPct val="150000"/>
              </a:lnSpc>
              <a:spcBef>
                <a:spcPct val="0"/>
              </a:spcBef>
              <a:buFontTx/>
              <a:buChar char="•"/>
            </a:pPr>
            <a:r>
              <a:rPr lang="en-US" altLang="en-US" sz="3200">
                <a:latin typeface="Times New Roman" panose="02020603050405020304" pitchFamily="18" charset="0"/>
                <a:cs typeface="Times New Roman" panose="02020603050405020304" pitchFamily="18" charset="0"/>
              </a:rPr>
              <a:t>It is a form of energy we have come to call atomic, or nuclear energy”</a:t>
            </a:r>
          </a:p>
          <a:p>
            <a:pPr marL="0" indent="0">
              <a:buFont typeface="Wingdings" panose="05000000000000000000" pitchFamily="2" charset="2"/>
              <a:buNone/>
            </a:pPr>
            <a:endParaRPr lang="en-US" altLang="en-US"/>
          </a:p>
        </p:txBody>
      </p:sp>
      <p:sp>
        <p:nvSpPr>
          <p:cNvPr id="75780" name="Date Placeholder 3">
            <a:extLst>
              <a:ext uri="{FF2B5EF4-FFF2-40B4-BE49-F238E27FC236}">
                <a16:creationId xmlns:a16="http://schemas.microsoft.com/office/drawing/2014/main" id="{9F0FE582-0E92-4377-A191-7D2E7238A41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02D02C6B-A959-45BC-84E4-394447599BD4}"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75781" name="Slide Number Placeholder 4">
            <a:extLst>
              <a:ext uri="{FF2B5EF4-FFF2-40B4-BE49-F238E27FC236}">
                <a16:creationId xmlns:a16="http://schemas.microsoft.com/office/drawing/2014/main" id="{25788F8D-251A-4AC4-9948-BE69375334C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03C5DA24-9C45-427E-9D58-EFDA959A5707}" type="slidenum">
              <a:rPr lang="en-US" altLang="en-US" sz="1400">
                <a:solidFill>
                  <a:srgbClr val="FFFFFF"/>
                </a:solidFill>
                <a:latin typeface="Arial" panose="020B0604020202020204" pitchFamily="34" charset="0"/>
              </a:rPr>
              <a:pPr>
                <a:spcBef>
                  <a:spcPct val="0"/>
                </a:spcBef>
                <a:buClrTx/>
                <a:buSzTx/>
                <a:buFontTx/>
                <a:buNone/>
              </a:pPr>
              <a:t>65</a:t>
            </a:fld>
            <a:endParaRPr lang="en-US" altLang="en-US" sz="1400">
              <a:solidFill>
                <a:srgbClr val="FFFFFF"/>
              </a:solidFill>
              <a:latin typeface="Arial" panose="020B060402020202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BB2C5-0495-471A-90B8-98137DFC00F2}"/>
              </a:ext>
            </a:extLst>
          </p:cNvPr>
          <p:cNvSpPr>
            <a:spLocks noGrp="1"/>
          </p:cNvSpPr>
          <p:nvPr>
            <p:ph type="title"/>
          </p:nvPr>
        </p:nvSpPr>
        <p:spPr>
          <a:xfrm>
            <a:off x="457200" y="0"/>
            <a:ext cx="7467600" cy="457200"/>
          </a:xfrm>
        </p:spPr>
        <p:txBody>
          <a:bodyPr>
            <a:normAutofit fontScale="90000"/>
          </a:bodyPr>
          <a:lstStyle/>
          <a:p>
            <a:pPr algn="ctr">
              <a:defRPr/>
            </a:pPr>
            <a:r>
              <a:rPr lang="en-US" altLang="en-US" sz="3200" b="1" dirty="0">
                <a:latin typeface="Times New Roman" pitchFamily="18" charset="0"/>
                <a:cs typeface="Times New Roman" pitchFamily="18" charset="0"/>
              </a:rPr>
              <a:t>THE LAYMEN CONT’D</a:t>
            </a:r>
            <a:endParaRPr lang="en-US" dirty="0"/>
          </a:p>
        </p:txBody>
      </p:sp>
      <p:sp>
        <p:nvSpPr>
          <p:cNvPr id="82947" name="Content Placeholder 2">
            <a:extLst>
              <a:ext uri="{FF2B5EF4-FFF2-40B4-BE49-F238E27FC236}">
                <a16:creationId xmlns:a16="http://schemas.microsoft.com/office/drawing/2014/main" id="{BCAF6A49-A5A0-402C-B09C-3224CF3B81DD}"/>
              </a:ext>
            </a:extLst>
          </p:cNvPr>
          <p:cNvSpPr>
            <a:spLocks noGrp="1"/>
          </p:cNvSpPr>
          <p:nvPr>
            <p:ph sz="quarter" idx="1"/>
          </p:nvPr>
        </p:nvSpPr>
        <p:spPr>
          <a:xfrm>
            <a:off x="152400" y="609600"/>
            <a:ext cx="8001000" cy="5864225"/>
          </a:xfrm>
        </p:spPr>
        <p:txBody>
          <a:bodyPr/>
          <a:lstStyle/>
          <a:p>
            <a:pPr algn="just" eaLnBrk="1" hangingPunct="1">
              <a:lnSpc>
                <a:spcPct val="150000"/>
              </a:lnSpc>
              <a:spcBef>
                <a:spcPts val="0"/>
              </a:spcBef>
              <a:buFont typeface="Wingdings" panose="05000000000000000000" pitchFamily="2" charset="2"/>
              <a:buChar char="Ø"/>
              <a:defRPr/>
            </a:pPr>
            <a:r>
              <a:rPr lang="en-US" altLang="en-US" b="1" dirty="0">
                <a:latin typeface="Times New Roman" pitchFamily="18" charset="0"/>
                <a:cs typeface="Times New Roman" pitchFamily="18" charset="0"/>
              </a:rPr>
              <a:t>Definitions:</a:t>
            </a:r>
          </a:p>
          <a:p>
            <a:pPr algn="just" eaLnBrk="1" hangingPunct="1">
              <a:lnSpc>
                <a:spcPct val="150000"/>
              </a:lnSpc>
              <a:spcBef>
                <a:spcPts val="0"/>
              </a:spcBef>
              <a:buFontTx/>
              <a:buChar char="•"/>
              <a:defRPr/>
            </a:pPr>
            <a:r>
              <a:rPr lang="en-US" altLang="en-US" b="1" dirty="0">
                <a:latin typeface="Times New Roman" pitchFamily="18" charset="0"/>
                <a:cs typeface="Times New Roman" pitchFamily="18" charset="0"/>
              </a:rPr>
              <a:t>Laymen need specialized words and terms defined.</a:t>
            </a:r>
          </a:p>
          <a:p>
            <a:pPr algn="just" eaLnBrk="1" hangingPunct="1">
              <a:lnSpc>
                <a:spcPct val="150000"/>
              </a:lnSpc>
              <a:spcBef>
                <a:spcPts val="0"/>
              </a:spcBef>
              <a:buFont typeface="Wingdings" panose="05000000000000000000" pitchFamily="2" charset="2"/>
              <a:buChar char="Ø"/>
              <a:defRPr/>
            </a:pPr>
            <a:r>
              <a:rPr lang="en-US" altLang="en-US" b="1" dirty="0">
                <a:latin typeface="Times New Roman" pitchFamily="18" charset="0"/>
                <a:cs typeface="Times New Roman" pitchFamily="18" charset="0"/>
              </a:rPr>
              <a:t>Simplicity:</a:t>
            </a:r>
          </a:p>
          <a:p>
            <a:pPr algn="just" eaLnBrk="1" hangingPunct="1">
              <a:lnSpc>
                <a:spcPct val="150000"/>
              </a:lnSpc>
              <a:spcBef>
                <a:spcPts val="0"/>
              </a:spcBef>
              <a:buFontTx/>
              <a:buChar char="•"/>
              <a:defRPr/>
            </a:pPr>
            <a:r>
              <a:rPr lang="en-US" altLang="en-US" dirty="0">
                <a:latin typeface="Times New Roman" pitchFamily="18" charset="0"/>
                <a:cs typeface="Times New Roman" pitchFamily="18" charset="0"/>
              </a:rPr>
              <a:t>Background and definition will help to keep an article simple for the layman. </a:t>
            </a:r>
          </a:p>
          <a:p>
            <a:pPr algn="just" eaLnBrk="1" hangingPunct="1">
              <a:lnSpc>
                <a:spcPct val="150000"/>
              </a:lnSpc>
              <a:spcBef>
                <a:spcPts val="0"/>
              </a:spcBef>
              <a:buFontTx/>
              <a:buChar char="•"/>
              <a:defRPr/>
            </a:pPr>
            <a:r>
              <a:rPr lang="en-US" altLang="en-US" dirty="0">
                <a:latin typeface="Times New Roman" pitchFamily="18" charset="0"/>
                <a:cs typeface="Times New Roman" pitchFamily="18" charset="0"/>
              </a:rPr>
              <a:t> However, avoid frequent use of specialized words for which you can find simple substitute. </a:t>
            </a:r>
          </a:p>
          <a:p>
            <a:pPr algn="just" eaLnBrk="1" hangingPunct="1">
              <a:lnSpc>
                <a:spcPct val="150000"/>
              </a:lnSpc>
              <a:spcBef>
                <a:spcPts val="0"/>
              </a:spcBef>
              <a:buFont typeface="Wingdings" panose="05000000000000000000" pitchFamily="2" charset="2"/>
              <a:buChar char="Ø"/>
              <a:defRPr/>
            </a:pPr>
            <a:r>
              <a:rPr lang="en-US" altLang="en-US" b="1" dirty="0">
                <a:latin typeface="Times New Roman" pitchFamily="18" charset="0"/>
                <a:cs typeface="Times New Roman" pitchFamily="18" charset="0"/>
              </a:rPr>
              <a:t>Illustrations:</a:t>
            </a:r>
            <a:endParaRPr lang="en-US" altLang="en-US" dirty="0">
              <a:latin typeface="Times New Roman" pitchFamily="18" charset="0"/>
              <a:cs typeface="Times New Roman" pitchFamily="18" charset="0"/>
            </a:endParaRPr>
          </a:p>
          <a:p>
            <a:pPr algn="just" eaLnBrk="1" hangingPunct="1">
              <a:lnSpc>
                <a:spcPct val="150000"/>
              </a:lnSpc>
              <a:spcBef>
                <a:spcPts val="0"/>
              </a:spcBef>
              <a:defRPr/>
            </a:pPr>
            <a:r>
              <a:rPr lang="en-US" altLang="en-US" dirty="0">
                <a:latin typeface="Times New Roman" pitchFamily="18" charset="0"/>
                <a:cs typeface="Times New Roman" pitchFamily="18" charset="0"/>
              </a:rPr>
              <a:t>Use of charts, graphs, pictures will be helpful.  </a:t>
            </a:r>
          </a:p>
          <a:p>
            <a:pPr marL="0" indent="0" algn="just" eaLnBrk="1" hangingPunct="1">
              <a:lnSpc>
                <a:spcPct val="150000"/>
              </a:lnSpc>
              <a:spcBef>
                <a:spcPts val="0"/>
              </a:spcBef>
              <a:buFont typeface="Wingdings" panose="05000000000000000000" pitchFamily="2" charset="2"/>
              <a:buNone/>
              <a:defRPr/>
            </a:pPr>
            <a:endParaRPr lang="en-US" altLang="en-US" dirty="0">
              <a:latin typeface="Times New Roman" pitchFamily="18" charset="0"/>
              <a:cs typeface="Times New Roman" pitchFamily="18" charset="0"/>
            </a:endParaRPr>
          </a:p>
          <a:p>
            <a:pPr marL="0" indent="0" algn="just" eaLnBrk="1" hangingPunct="1">
              <a:lnSpc>
                <a:spcPct val="150000"/>
              </a:lnSpc>
              <a:spcBef>
                <a:spcPts val="0"/>
              </a:spcBef>
              <a:buFont typeface="Wingdings" panose="05000000000000000000" pitchFamily="2" charset="2"/>
              <a:buNone/>
              <a:defRPr/>
            </a:pPr>
            <a:r>
              <a:rPr lang="en-US" altLang="en-US" b="1" dirty="0">
                <a:latin typeface="Times New Roman" pitchFamily="18" charset="0"/>
                <a:cs typeface="Times New Roman" pitchFamily="18" charset="0"/>
              </a:rPr>
              <a:t>	</a:t>
            </a:r>
            <a:endParaRPr lang="en-US" dirty="0"/>
          </a:p>
        </p:txBody>
      </p:sp>
      <p:sp>
        <p:nvSpPr>
          <p:cNvPr id="76804" name="Date Placeholder 3">
            <a:extLst>
              <a:ext uri="{FF2B5EF4-FFF2-40B4-BE49-F238E27FC236}">
                <a16:creationId xmlns:a16="http://schemas.microsoft.com/office/drawing/2014/main" id="{8588AC5F-0ECA-446E-BEDA-265C0C3135E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622D789C-C4FE-4018-8BE9-69CB31EFBBF6}"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76805" name="Slide Number Placeholder 4">
            <a:extLst>
              <a:ext uri="{FF2B5EF4-FFF2-40B4-BE49-F238E27FC236}">
                <a16:creationId xmlns:a16="http://schemas.microsoft.com/office/drawing/2014/main" id="{9C6C5DF3-B7A4-492C-9286-BD289ADFB3B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92A3E999-E770-4C8B-AFCE-1E3655D5D88B}" type="slidenum">
              <a:rPr lang="en-US" altLang="en-US" sz="1400">
                <a:solidFill>
                  <a:srgbClr val="FFFFFF"/>
                </a:solidFill>
                <a:latin typeface="Arial" panose="020B0604020202020204" pitchFamily="34" charset="0"/>
              </a:rPr>
              <a:pPr>
                <a:spcBef>
                  <a:spcPct val="0"/>
                </a:spcBef>
                <a:buClrTx/>
                <a:buSzTx/>
                <a:buFontTx/>
                <a:buNone/>
              </a:pPr>
              <a:t>66</a:t>
            </a:fld>
            <a:endParaRPr lang="en-US" altLang="en-US" sz="1400">
              <a:solidFill>
                <a:srgbClr val="FFFFFF"/>
              </a:solidFill>
              <a:latin typeface="Arial" panose="020B060402020202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3EF0B-BEA1-4ECA-85AC-531B742A36F2}"/>
              </a:ext>
            </a:extLst>
          </p:cNvPr>
          <p:cNvSpPr>
            <a:spLocks noGrp="1"/>
          </p:cNvSpPr>
          <p:nvPr>
            <p:ph type="title"/>
          </p:nvPr>
        </p:nvSpPr>
        <p:spPr>
          <a:xfrm>
            <a:off x="457200" y="152400"/>
            <a:ext cx="7467600" cy="457200"/>
          </a:xfrm>
        </p:spPr>
        <p:txBody>
          <a:bodyPr>
            <a:normAutofit fontScale="90000"/>
          </a:bodyPr>
          <a:lstStyle/>
          <a:p>
            <a:pPr algn="ctr">
              <a:defRPr/>
            </a:pPr>
            <a:r>
              <a:rPr lang="en-US" altLang="en-US" b="1" dirty="0">
                <a:latin typeface="Times New Roman" pitchFamily="18" charset="0"/>
                <a:cs typeface="Times New Roman" pitchFamily="18" charset="0"/>
              </a:rPr>
              <a:t>The Executive</a:t>
            </a:r>
            <a:endParaRPr lang="en-US" dirty="0"/>
          </a:p>
        </p:txBody>
      </p:sp>
      <p:sp>
        <p:nvSpPr>
          <p:cNvPr id="83971" name="Content Placeholder 2">
            <a:extLst>
              <a:ext uri="{FF2B5EF4-FFF2-40B4-BE49-F238E27FC236}">
                <a16:creationId xmlns:a16="http://schemas.microsoft.com/office/drawing/2014/main" id="{B825CE6D-42D7-4376-9EAD-D528217BE976}"/>
              </a:ext>
            </a:extLst>
          </p:cNvPr>
          <p:cNvSpPr>
            <a:spLocks noGrp="1"/>
          </p:cNvSpPr>
          <p:nvPr>
            <p:ph sz="quarter" idx="1"/>
          </p:nvPr>
        </p:nvSpPr>
        <p:spPr>
          <a:xfrm>
            <a:off x="228600" y="609600"/>
            <a:ext cx="7924800" cy="6096000"/>
          </a:xfrm>
        </p:spPr>
        <p:txBody>
          <a:bodyPr/>
          <a:lstStyle/>
          <a:p>
            <a:pPr algn="just" eaLnBrk="1" hangingPunct="1">
              <a:lnSpc>
                <a:spcPct val="150000"/>
              </a:lnSpc>
              <a:spcBef>
                <a:spcPts val="0"/>
              </a:spcBef>
              <a:defRPr/>
            </a:pPr>
            <a:r>
              <a:rPr lang="en-US" altLang="en-US" dirty="0">
                <a:latin typeface="Times New Roman" pitchFamily="18" charset="0"/>
                <a:cs typeface="Times New Roman" pitchFamily="18" charset="0"/>
              </a:rPr>
              <a:t>Much of what has been said about the layman applies directly to the executive.  </a:t>
            </a:r>
          </a:p>
          <a:p>
            <a:pPr algn="just" eaLnBrk="1" hangingPunct="1">
              <a:lnSpc>
                <a:spcPct val="150000"/>
              </a:lnSpc>
              <a:spcBef>
                <a:spcPts val="0"/>
              </a:spcBef>
              <a:defRPr/>
            </a:pPr>
            <a:r>
              <a:rPr lang="en-US" altLang="en-US" dirty="0">
                <a:latin typeface="Times New Roman" pitchFamily="18" charset="0"/>
                <a:cs typeface="Times New Roman" pitchFamily="18" charset="0"/>
              </a:rPr>
              <a:t>You cannot assume that the executive possesses very much knowledge in the field you are writing about.  </a:t>
            </a:r>
          </a:p>
          <a:p>
            <a:pPr algn="just" eaLnBrk="1" hangingPunct="1">
              <a:lnSpc>
                <a:spcPct val="150000"/>
              </a:lnSpc>
              <a:spcBef>
                <a:spcPts val="0"/>
              </a:spcBef>
              <a:defRPr/>
            </a:pPr>
            <a:r>
              <a:rPr lang="en-US" altLang="en-US" dirty="0">
                <a:latin typeface="Times New Roman" pitchFamily="18" charset="0"/>
                <a:cs typeface="Times New Roman" pitchFamily="18" charset="0"/>
              </a:rPr>
              <a:t>While most executives have college degrees and many have technical experience they represent many disciplines and not necessarily the one you are writing on.  </a:t>
            </a:r>
          </a:p>
          <a:p>
            <a:pPr algn="just" eaLnBrk="1" hangingPunct="1">
              <a:lnSpc>
                <a:spcPct val="150000"/>
              </a:lnSpc>
              <a:spcBef>
                <a:spcPts val="0"/>
              </a:spcBef>
              <a:defRPr/>
            </a:pPr>
            <a:r>
              <a:rPr lang="en-US" altLang="en-US" dirty="0">
                <a:latin typeface="Times New Roman" pitchFamily="18" charset="0"/>
                <a:cs typeface="Times New Roman" pitchFamily="18" charset="0"/>
              </a:rPr>
              <a:t>Some may have little technical knowledge but have been trained in management, psychology, social science or the humanities.</a:t>
            </a:r>
          </a:p>
          <a:p>
            <a:pPr marL="0" indent="0">
              <a:buFont typeface="Wingdings" panose="05000000000000000000" pitchFamily="2" charset="2"/>
              <a:buNone/>
              <a:defRPr/>
            </a:pPr>
            <a:endParaRPr lang="en-US" dirty="0"/>
          </a:p>
        </p:txBody>
      </p:sp>
      <p:sp>
        <p:nvSpPr>
          <p:cNvPr id="77828" name="Date Placeholder 3">
            <a:extLst>
              <a:ext uri="{FF2B5EF4-FFF2-40B4-BE49-F238E27FC236}">
                <a16:creationId xmlns:a16="http://schemas.microsoft.com/office/drawing/2014/main" id="{0F9F7A9A-D5EA-4305-B6EE-8314C5E9D85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12B591A5-D5D4-4322-9072-8E088E6FB684}"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77829" name="Slide Number Placeholder 4">
            <a:extLst>
              <a:ext uri="{FF2B5EF4-FFF2-40B4-BE49-F238E27FC236}">
                <a16:creationId xmlns:a16="http://schemas.microsoft.com/office/drawing/2014/main" id="{43F9B79A-52BA-4FB5-93D5-161CC46989E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BEF3D456-5726-48C7-9DF8-BD09F3B8ADD4}" type="slidenum">
              <a:rPr lang="en-US" altLang="en-US" sz="1400">
                <a:solidFill>
                  <a:srgbClr val="FFFFFF"/>
                </a:solidFill>
                <a:latin typeface="Arial" panose="020B0604020202020204" pitchFamily="34" charset="0"/>
              </a:rPr>
              <a:pPr>
                <a:spcBef>
                  <a:spcPct val="0"/>
                </a:spcBef>
                <a:buClrTx/>
                <a:buSzTx/>
                <a:buFontTx/>
                <a:buNone/>
              </a:pPr>
              <a:t>67</a:t>
            </a:fld>
            <a:endParaRPr lang="en-US" altLang="en-US" sz="1400">
              <a:solidFill>
                <a:srgbClr val="FFFFFF"/>
              </a:solidFill>
              <a:latin typeface="Arial" panose="020B0604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B9D35-7C90-4525-9E07-B84B4D7B5477}"/>
              </a:ext>
            </a:extLst>
          </p:cNvPr>
          <p:cNvSpPr>
            <a:spLocks noGrp="1"/>
          </p:cNvSpPr>
          <p:nvPr>
            <p:ph type="title"/>
          </p:nvPr>
        </p:nvSpPr>
        <p:spPr>
          <a:xfrm>
            <a:off x="457200" y="0"/>
            <a:ext cx="7467600" cy="457200"/>
          </a:xfrm>
        </p:spPr>
        <p:txBody>
          <a:bodyPr>
            <a:normAutofit fontScale="90000"/>
          </a:bodyPr>
          <a:lstStyle/>
          <a:p>
            <a:pPr algn="ctr">
              <a:defRPr/>
            </a:pPr>
            <a:r>
              <a:rPr lang="en-US" b="1" dirty="0">
                <a:latin typeface="Times New Roman" pitchFamily="18" charset="0"/>
                <a:cs typeface="Times New Roman" pitchFamily="18" charset="0"/>
              </a:rPr>
              <a:t>The executive cont’d</a:t>
            </a:r>
          </a:p>
        </p:txBody>
      </p:sp>
      <p:sp>
        <p:nvSpPr>
          <p:cNvPr id="84995" name="Content Placeholder 2">
            <a:extLst>
              <a:ext uri="{FF2B5EF4-FFF2-40B4-BE49-F238E27FC236}">
                <a16:creationId xmlns:a16="http://schemas.microsoft.com/office/drawing/2014/main" id="{C58DA1DE-F408-44AF-AD0A-5D6E728054CE}"/>
              </a:ext>
            </a:extLst>
          </p:cNvPr>
          <p:cNvSpPr>
            <a:spLocks noGrp="1"/>
          </p:cNvSpPr>
          <p:nvPr>
            <p:ph sz="quarter" idx="1"/>
          </p:nvPr>
        </p:nvSpPr>
        <p:spPr>
          <a:xfrm>
            <a:off x="152400" y="533400"/>
            <a:ext cx="8001000" cy="6172200"/>
          </a:xfrm>
        </p:spPr>
        <p:txBody>
          <a:bodyPr/>
          <a:lstStyle/>
          <a:p>
            <a:pPr algn="just" eaLnBrk="1" hangingPunct="1">
              <a:lnSpc>
                <a:spcPct val="150000"/>
              </a:lnSpc>
              <a:spcBef>
                <a:spcPts val="0"/>
              </a:spcBef>
              <a:defRPr/>
            </a:pPr>
            <a:r>
              <a:rPr lang="en-US" altLang="en-US" dirty="0">
                <a:latin typeface="Times New Roman" pitchFamily="18" charset="0"/>
                <a:cs typeface="Times New Roman" pitchFamily="18" charset="0"/>
              </a:rPr>
              <a:t>He is more concerned with what things do than with how they work. </a:t>
            </a:r>
          </a:p>
          <a:p>
            <a:pPr algn="just" eaLnBrk="1" hangingPunct="1">
              <a:lnSpc>
                <a:spcPct val="150000"/>
              </a:lnSpc>
              <a:spcBef>
                <a:spcPts val="0"/>
              </a:spcBef>
              <a:defRPr/>
            </a:pPr>
            <a:r>
              <a:rPr lang="en-US" altLang="en-US" dirty="0">
                <a:latin typeface="Times New Roman" pitchFamily="18" charset="0"/>
                <a:cs typeface="Times New Roman" pitchFamily="18" charset="0"/>
              </a:rPr>
              <a:t> He wants to know what effects a technological development will bring.  He needs simple background. </a:t>
            </a:r>
          </a:p>
          <a:p>
            <a:pPr algn="just" eaLnBrk="1" hangingPunct="1">
              <a:lnSpc>
                <a:spcPct val="150000"/>
              </a:lnSpc>
              <a:spcBef>
                <a:spcPts val="0"/>
              </a:spcBef>
              <a:defRPr/>
            </a:pPr>
            <a:r>
              <a:rPr lang="en-US" altLang="en-US" dirty="0">
                <a:latin typeface="Times New Roman" pitchFamily="18" charset="0"/>
                <a:cs typeface="Times New Roman" pitchFamily="18" charset="0"/>
              </a:rPr>
              <a:t> However, he probably wants a bit more technical background than does the layman.  </a:t>
            </a:r>
          </a:p>
          <a:p>
            <a:pPr algn="just" eaLnBrk="1" hangingPunct="1">
              <a:lnSpc>
                <a:spcPct val="150000"/>
              </a:lnSpc>
              <a:spcBef>
                <a:spcPts val="0"/>
              </a:spcBef>
              <a:defRPr/>
            </a:pPr>
            <a:r>
              <a:rPr lang="en-US" altLang="en-US" dirty="0">
                <a:latin typeface="Times New Roman" pitchFamily="18" charset="0"/>
                <a:cs typeface="Times New Roman" pitchFamily="18" charset="0"/>
              </a:rPr>
              <a:t>The executive will want most purely technical terms defined for him. </a:t>
            </a:r>
          </a:p>
          <a:p>
            <a:pPr algn="just" eaLnBrk="1" hangingPunct="1">
              <a:lnSpc>
                <a:spcPct val="150000"/>
              </a:lnSpc>
              <a:spcBef>
                <a:spcPts val="0"/>
              </a:spcBef>
              <a:defRPr/>
            </a:pPr>
            <a:r>
              <a:rPr lang="en-US" altLang="en-US" dirty="0">
                <a:latin typeface="Times New Roman" pitchFamily="18" charset="0"/>
                <a:cs typeface="Times New Roman" pitchFamily="18" charset="0"/>
              </a:rPr>
              <a:t>You should avoid shop jargon when addressing him. </a:t>
            </a:r>
          </a:p>
          <a:p>
            <a:pPr algn="just" eaLnBrk="1" hangingPunct="1">
              <a:lnSpc>
                <a:spcPct val="150000"/>
              </a:lnSpc>
              <a:spcBef>
                <a:spcPts val="0"/>
              </a:spcBef>
              <a:defRPr/>
            </a:pPr>
            <a:r>
              <a:rPr lang="en-US" altLang="en-US" dirty="0">
                <a:latin typeface="Times New Roman" pitchFamily="18" charset="0"/>
                <a:cs typeface="Times New Roman" pitchFamily="18" charset="0"/>
              </a:rPr>
              <a:t> He is a busy man, don’t force him to a dictionary any more than you would for a layman.</a:t>
            </a:r>
          </a:p>
          <a:p>
            <a:pPr marL="0" indent="0">
              <a:buFont typeface="Wingdings" panose="05000000000000000000" pitchFamily="2" charset="2"/>
              <a:buNone/>
              <a:defRPr/>
            </a:pPr>
            <a:endParaRPr lang="en-US" dirty="0"/>
          </a:p>
        </p:txBody>
      </p:sp>
      <p:sp>
        <p:nvSpPr>
          <p:cNvPr id="78852" name="Date Placeholder 3">
            <a:extLst>
              <a:ext uri="{FF2B5EF4-FFF2-40B4-BE49-F238E27FC236}">
                <a16:creationId xmlns:a16="http://schemas.microsoft.com/office/drawing/2014/main" id="{FEFFC608-79FA-4EDE-9327-AAB36FFD648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4EA0A673-E904-4F69-B6E2-B5F6DC11FDCC}"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78853" name="Slide Number Placeholder 4">
            <a:extLst>
              <a:ext uri="{FF2B5EF4-FFF2-40B4-BE49-F238E27FC236}">
                <a16:creationId xmlns:a16="http://schemas.microsoft.com/office/drawing/2014/main" id="{35B7DF46-0DBB-4535-BB15-657E8EA8D3C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55C04AD1-98A5-4B64-A4E3-D831CC7016AE}" type="slidenum">
              <a:rPr lang="en-US" altLang="en-US" sz="1400">
                <a:solidFill>
                  <a:srgbClr val="FFFFFF"/>
                </a:solidFill>
                <a:latin typeface="Arial" panose="020B0604020202020204" pitchFamily="34" charset="0"/>
              </a:rPr>
              <a:pPr>
                <a:spcBef>
                  <a:spcPct val="0"/>
                </a:spcBef>
                <a:buClrTx/>
                <a:buSzTx/>
                <a:buFontTx/>
                <a:buNone/>
              </a:pPr>
              <a:t>68</a:t>
            </a:fld>
            <a:endParaRPr lang="en-US" altLang="en-US" sz="1400">
              <a:solidFill>
                <a:srgbClr val="FFFFFF"/>
              </a:solidFill>
              <a:latin typeface="Arial" panose="020B060402020202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9DE6E-50FC-4C59-838F-E5C4AFFEEE06}"/>
              </a:ext>
            </a:extLst>
          </p:cNvPr>
          <p:cNvSpPr>
            <a:spLocks noGrp="1"/>
          </p:cNvSpPr>
          <p:nvPr>
            <p:ph type="title"/>
          </p:nvPr>
        </p:nvSpPr>
        <p:spPr>
          <a:xfrm>
            <a:off x="457200" y="0"/>
            <a:ext cx="7467600" cy="457200"/>
          </a:xfrm>
        </p:spPr>
        <p:txBody>
          <a:bodyPr>
            <a:normAutofit fontScale="90000"/>
          </a:bodyPr>
          <a:lstStyle/>
          <a:p>
            <a:pPr algn="ctr">
              <a:defRPr/>
            </a:pPr>
            <a:r>
              <a:rPr lang="en-US" b="1" dirty="0">
                <a:latin typeface="Times New Roman" pitchFamily="18" charset="0"/>
                <a:cs typeface="Times New Roman" pitchFamily="18" charset="0"/>
              </a:rPr>
              <a:t>The executive cont’d</a:t>
            </a:r>
            <a:endParaRPr lang="en-US" dirty="0"/>
          </a:p>
        </p:txBody>
      </p:sp>
      <p:sp>
        <p:nvSpPr>
          <p:cNvPr id="86019" name="Content Placeholder 2">
            <a:extLst>
              <a:ext uri="{FF2B5EF4-FFF2-40B4-BE49-F238E27FC236}">
                <a16:creationId xmlns:a16="http://schemas.microsoft.com/office/drawing/2014/main" id="{1A77C170-8700-4B5A-AC46-9A1F81212655}"/>
              </a:ext>
            </a:extLst>
          </p:cNvPr>
          <p:cNvSpPr>
            <a:spLocks noGrp="1"/>
          </p:cNvSpPr>
          <p:nvPr>
            <p:ph sz="quarter" idx="1"/>
          </p:nvPr>
        </p:nvSpPr>
        <p:spPr>
          <a:xfrm>
            <a:off x="228600" y="457200"/>
            <a:ext cx="7924800" cy="6016625"/>
          </a:xfrm>
        </p:spPr>
        <p:txBody>
          <a:bodyPr/>
          <a:lstStyle/>
          <a:p>
            <a:pPr algn="just" eaLnBrk="1" hangingPunct="1">
              <a:lnSpc>
                <a:spcPct val="150000"/>
              </a:lnSpc>
              <a:spcBef>
                <a:spcPts val="0"/>
              </a:spcBef>
              <a:defRPr/>
            </a:pPr>
            <a:r>
              <a:rPr lang="en-US" altLang="en-US" dirty="0">
                <a:latin typeface="Times New Roman" pitchFamily="18" charset="0"/>
                <a:cs typeface="Times New Roman" pitchFamily="18" charset="0"/>
              </a:rPr>
              <a:t>As you write for the executive use plain language, using sentences averaging about 20 words.  </a:t>
            </a:r>
          </a:p>
          <a:p>
            <a:pPr algn="just" eaLnBrk="1" hangingPunct="1">
              <a:lnSpc>
                <a:spcPct val="150000"/>
              </a:lnSpc>
              <a:spcBef>
                <a:spcPts val="0"/>
              </a:spcBef>
              <a:defRPr/>
            </a:pPr>
            <a:r>
              <a:rPr lang="en-US" altLang="en-US" dirty="0">
                <a:latin typeface="Times New Roman" pitchFamily="18" charset="0"/>
                <a:cs typeface="Times New Roman" pitchFamily="18" charset="0"/>
              </a:rPr>
              <a:t>Avoid mathematics.  Use simple illustrations of the type suitable for laymen: </a:t>
            </a:r>
            <a:r>
              <a:rPr lang="en-US" altLang="en-US" dirty="0" err="1">
                <a:latin typeface="Times New Roman" pitchFamily="18" charset="0"/>
                <a:cs typeface="Times New Roman" pitchFamily="18" charset="0"/>
              </a:rPr>
              <a:t>bargraphs</a:t>
            </a:r>
            <a:r>
              <a:rPr lang="en-US" altLang="en-US" dirty="0">
                <a:latin typeface="Times New Roman" pitchFamily="18" charset="0"/>
                <a:cs typeface="Times New Roman" pitchFamily="18" charset="0"/>
              </a:rPr>
              <a:t>, pie charts, and pictographs.</a:t>
            </a:r>
          </a:p>
          <a:p>
            <a:pPr marL="0" indent="0">
              <a:buFont typeface="Wingdings" panose="05000000000000000000" pitchFamily="2" charset="2"/>
              <a:buNone/>
              <a:defRPr/>
            </a:pPr>
            <a:endParaRPr lang="en-US" dirty="0"/>
          </a:p>
        </p:txBody>
      </p:sp>
      <p:sp>
        <p:nvSpPr>
          <p:cNvPr id="79876" name="Date Placeholder 3">
            <a:extLst>
              <a:ext uri="{FF2B5EF4-FFF2-40B4-BE49-F238E27FC236}">
                <a16:creationId xmlns:a16="http://schemas.microsoft.com/office/drawing/2014/main" id="{7854A5D0-FB11-4B2B-AABE-139C00E322E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6BB2609F-4BE1-475B-AAE8-1C2B549094B4}"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79877" name="Slide Number Placeholder 4">
            <a:extLst>
              <a:ext uri="{FF2B5EF4-FFF2-40B4-BE49-F238E27FC236}">
                <a16:creationId xmlns:a16="http://schemas.microsoft.com/office/drawing/2014/main" id="{5C9DBDDE-EC15-4A7A-98A4-558B742E29D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55370708-D3D9-4A30-B90E-34F699923D4E}" type="slidenum">
              <a:rPr lang="en-US" altLang="en-US" sz="1400">
                <a:solidFill>
                  <a:srgbClr val="FFFFFF"/>
                </a:solidFill>
                <a:latin typeface="Arial" panose="020B0604020202020204" pitchFamily="34" charset="0"/>
              </a:rPr>
              <a:pPr>
                <a:spcBef>
                  <a:spcPct val="0"/>
                </a:spcBef>
                <a:buClrTx/>
                <a:buSzTx/>
                <a:buFontTx/>
                <a:buNone/>
              </a:pPr>
              <a:t>69</a:t>
            </a:fld>
            <a:endParaRPr lang="en-US" altLang="en-US" sz="1400">
              <a:solidFill>
                <a:srgbClr val="FFFFFF"/>
              </a:solidFill>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02BA8-183C-46D8-BC24-A62B6703D2C3}"/>
              </a:ext>
            </a:extLst>
          </p:cNvPr>
          <p:cNvSpPr>
            <a:spLocks noGrp="1"/>
          </p:cNvSpPr>
          <p:nvPr>
            <p:ph type="title"/>
          </p:nvPr>
        </p:nvSpPr>
        <p:spPr>
          <a:xfrm>
            <a:off x="457200" y="274638"/>
            <a:ext cx="7467600" cy="487362"/>
          </a:xfrm>
        </p:spPr>
        <p:txBody>
          <a:bodyPr>
            <a:normAutofit fontScale="90000"/>
          </a:bodyPr>
          <a:lstStyle/>
          <a:p>
            <a:pPr algn="ctr">
              <a:defRPr/>
            </a:pPr>
            <a:r>
              <a:rPr lang="en-US" b="1" dirty="0">
                <a:latin typeface="Times New Roman" pitchFamily="18" charset="0"/>
                <a:cs typeface="Times New Roman" pitchFamily="18" charset="0"/>
              </a:rPr>
              <a:t>WHAT IS A TECHNICAL REPORT CONT’D</a:t>
            </a:r>
          </a:p>
        </p:txBody>
      </p:sp>
      <p:sp>
        <p:nvSpPr>
          <p:cNvPr id="3" name="Content Placeholder 2">
            <a:extLst>
              <a:ext uri="{FF2B5EF4-FFF2-40B4-BE49-F238E27FC236}">
                <a16:creationId xmlns:a16="http://schemas.microsoft.com/office/drawing/2014/main" id="{3AAE9B08-06BE-43F2-B00E-15594E7FBE7A}"/>
              </a:ext>
            </a:extLst>
          </p:cNvPr>
          <p:cNvSpPr>
            <a:spLocks noGrp="1"/>
          </p:cNvSpPr>
          <p:nvPr>
            <p:ph sz="quarter" idx="1"/>
          </p:nvPr>
        </p:nvSpPr>
        <p:spPr>
          <a:xfrm>
            <a:off x="457200" y="914400"/>
            <a:ext cx="7467600" cy="5943600"/>
          </a:xfrm>
        </p:spPr>
        <p:txBody>
          <a:bodyPr/>
          <a:lstStyle/>
          <a:p>
            <a:pPr lvl="1" algn="just" eaLnBrk="1" hangingPunct="1">
              <a:lnSpc>
                <a:spcPct val="150000"/>
              </a:lnSpc>
              <a:spcBef>
                <a:spcPts val="0"/>
              </a:spcBef>
              <a:buFont typeface="Wingdings" pitchFamily="2" charset="2"/>
              <a:buChar char="q"/>
              <a:defRPr/>
            </a:pPr>
            <a:r>
              <a:rPr lang="en-US" altLang="en-US" dirty="0">
                <a:latin typeface="Times New Roman" pitchFamily="18" charset="0"/>
                <a:cs typeface="Times New Roman" pitchFamily="18" charset="0"/>
              </a:rPr>
              <a:t>A report is usually an answer to a question, or a demand from some other person for information:</a:t>
            </a:r>
          </a:p>
          <a:p>
            <a:pPr lvl="1" algn="just" eaLnBrk="1" hangingPunct="1">
              <a:lnSpc>
                <a:spcPct val="150000"/>
              </a:lnSpc>
              <a:spcBef>
                <a:spcPts val="0"/>
              </a:spcBef>
              <a:buFontTx/>
              <a:buChar char="•"/>
              <a:defRPr/>
            </a:pPr>
            <a:r>
              <a:rPr lang="en-US" altLang="en-US" dirty="0">
                <a:latin typeface="Times New Roman" pitchFamily="18" charset="0"/>
                <a:cs typeface="Times New Roman" pitchFamily="18" charset="0"/>
              </a:rPr>
              <a:t>What is the best way to control the erosion problems in Cross River State of Nigeria?</a:t>
            </a:r>
          </a:p>
          <a:p>
            <a:pPr marL="800100" lvl="1" indent="-342900" algn="just" eaLnBrk="1" hangingPunct="1">
              <a:lnSpc>
                <a:spcPct val="150000"/>
              </a:lnSpc>
              <a:spcBef>
                <a:spcPts val="0"/>
              </a:spcBef>
              <a:buFont typeface="Arial" pitchFamily="34" charset="0"/>
              <a:buChar char="•"/>
              <a:defRPr/>
            </a:pPr>
            <a:r>
              <a:rPr lang="en-US" altLang="en-US" dirty="0">
                <a:latin typeface="Times New Roman" pitchFamily="18" charset="0"/>
                <a:cs typeface="Times New Roman" pitchFamily="18" charset="0"/>
              </a:rPr>
              <a:t>What are the chances of improving our gross national product?</a:t>
            </a:r>
          </a:p>
          <a:p>
            <a:pPr marL="800100" lvl="1" indent="-342900" algn="just" eaLnBrk="1" hangingPunct="1">
              <a:lnSpc>
                <a:spcPct val="150000"/>
              </a:lnSpc>
              <a:spcBef>
                <a:spcPts val="0"/>
              </a:spcBef>
              <a:buFont typeface="Arial" pitchFamily="34" charset="0"/>
              <a:buChar char="•"/>
              <a:defRPr/>
            </a:pPr>
            <a:r>
              <a:rPr lang="en-US" altLang="en-US" dirty="0">
                <a:latin typeface="Times New Roman" pitchFamily="18" charset="0"/>
                <a:cs typeface="Times New Roman" pitchFamily="18" charset="0"/>
              </a:rPr>
              <a:t>I want to know why this metal is fracturing.</a:t>
            </a:r>
          </a:p>
          <a:p>
            <a:pPr marL="800100" lvl="1" indent="-342900" algn="just" eaLnBrk="1" hangingPunct="1">
              <a:lnSpc>
                <a:spcPct val="150000"/>
              </a:lnSpc>
              <a:spcBef>
                <a:spcPts val="0"/>
              </a:spcBef>
              <a:buFont typeface="Arial" pitchFamily="34" charset="0"/>
              <a:buChar char="•"/>
              <a:defRPr/>
            </a:pPr>
            <a:r>
              <a:rPr lang="en-US" altLang="en-US" dirty="0">
                <a:latin typeface="Times New Roman" pitchFamily="18" charset="0"/>
                <a:cs typeface="Times New Roman" pitchFamily="18" charset="0"/>
              </a:rPr>
              <a:t>Get me a statement on the number of employees using the institute’s staff development scheme.</a:t>
            </a:r>
          </a:p>
          <a:p>
            <a:pPr marL="800100" lvl="1" indent="-342900" algn="just" eaLnBrk="1" hangingPunct="1">
              <a:lnSpc>
                <a:spcPct val="150000"/>
              </a:lnSpc>
              <a:spcBef>
                <a:spcPts val="0"/>
              </a:spcBef>
              <a:buFont typeface="Wingdings" pitchFamily="2" charset="2"/>
              <a:buChar char="q"/>
              <a:defRPr/>
            </a:pPr>
            <a:r>
              <a:rPr lang="en-US" altLang="en-US" b="1" dirty="0">
                <a:latin typeface="Times New Roman" pitchFamily="18" charset="0"/>
                <a:cs typeface="Times New Roman" pitchFamily="18" charset="0"/>
              </a:rPr>
              <a:t>Technical writing is taken as an art of writing wherein scientists and engineers learn to express themselves lucidly, concisely and with precision.</a:t>
            </a:r>
            <a:r>
              <a:rPr lang="en-US" altLang="en-US" dirty="0">
                <a:latin typeface="Times New Roman" pitchFamily="18" charset="0"/>
                <a:cs typeface="Times New Roman" pitchFamily="18" charset="0"/>
              </a:rPr>
              <a:t> </a:t>
            </a:r>
          </a:p>
          <a:p>
            <a:pPr marL="800100" lvl="1" indent="-342900" algn="just" eaLnBrk="1" hangingPunct="1">
              <a:lnSpc>
                <a:spcPct val="150000"/>
              </a:lnSpc>
              <a:spcBef>
                <a:spcPts val="0"/>
              </a:spcBef>
              <a:buFont typeface="Wingdings" pitchFamily="2" charset="2"/>
              <a:buChar char="q"/>
              <a:defRPr/>
            </a:pPr>
            <a:endParaRPr lang="en-US" altLang="en-US" dirty="0">
              <a:latin typeface="Times New Roman" pitchFamily="18" charset="0"/>
              <a:cs typeface="Times New Roman" pitchFamily="18" charset="0"/>
            </a:endParaRPr>
          </a:p>
          <a:p>
            <a:pPr lvl="1" algn="just" eaLnBrk="1" hangingPunct="1">
              <a:lnSpc>
                <a:spcPct val="150000"/>
              </a:lnSpc>
              <a:spcBef>
                <a:spcPts val="0"/>
              </a:spcBef>
              <a:buFontTx/>
              <a:buChar char="•"/>
              <a:defRPr/>
            </a:pPr>
            <a:endParaRPr lang="en-US" altLang="en-US" dirty="0">
              <a:latin typeface="Times New Roman" pitchFamily="18" charset="0"/>
              <a:cs typeface="Times New Roman" pitchFamily="18" charset="0"/>
            </a:endParaRPr>
          </a:p>
          <a:p>
            <a:pPr lvl="1" algn="just" eaLnBrk="1" hangingPunct="1">
              <a:lnSpc>
                <a:spcPct val="150000"/>
              </a:lnSpc>
              <a:spcBef>
                <a:spcPts val="0"/>
              </a:spcBef>
              <a:buFontTx/>
              <a:buChar char="•"/>
              <a:defRPr/>
            </a:pPr>
            <a:endParaRPr lang="en-US" altLang="en-US" dirty="0">
              <a:latin typeface="Times New Roman" pitchFamily="18" charset="0"/>
              <a:cs typeface="Times New Roman" pitchFamily="18" charset="0"/>
            </a:endParaRPr>
          </a:p>
          <a:p>
            <a:pPr marL="366713" lvl="1" indent="0" algn="just" eaLnBrk="1" hangingPunct="1">
              <a:lnSpc>
                <a:spcPct val="150000"/>
              </a:lnSpc>
              <a:spcBef>
                <a:spcPts val="0"/>
              </a:spcBef>
              <a:buFont typeface="Wingdings 2" panose="05020102010507070707" pitchFamily="18" charset="2"/>
              <a:buNone/>
              <a:defRPr/>
            </a:pPr>
            <a:endParaRPr lang="en-US" altLang="en-US" dirty="0">
              <a:latin typeface="Times New Roman" pitchFamily="18" charset="0"/>
              <a:cs typeface="Times New Roman" pitchFamily="18" charset="0"/>
            </a:endParaRPr>
          </a:p>
          <a:p>
            <a:pPr lvl="1" algn="just" eaLnBrk="1" hangingPunct="1">
              <a:lnSpc>
                <a:spcPct val="150000"/>
              </a:lnSpc>
              <a:spcBef>
                <a:spcPts val="0"/>
              </a:spcBef>
              <a:buFontTx/>
              <a:buChar char="•"/>
              <a:defRPr/>
            </a:pPr>
            <a:endParaRPr lang="en-US" altLang="en-US" dirty="0">
              <a:latin typeface="Times New Roman" pitchFamily="18" charset="0"/>
              <a:cs typeface="Times New Roman" pitchFamily="18" charset="0"/>
            </a:endParaRPr>
          </a:p>
          <a:p>
            <a:pPr marL="366713" lvl="1" indent="0" algn="just" eaLnBrk="1" hangingPunct="1">
              <a:lnSpc>
                <a:spcPct val="150000"/>
              </a:lnSpc>
              <a:spcBef>
                <a:spcPts val="0"/>
              </a:spcBef>
              <a:buFont typeface="Wingdings 2" panose="05020102010507070707" pitchFamily="18" charset="2"/>
              <a:buNone/>
              <a:defRPr/>
            </a:pPr>
            <a:endParaRPr lang="en-US" altLang="en-US" dirty="0">
              <a:latin typeface="Times New Roman" pitchFamily="18" charset="0"/>
              <a:cs typeface="Times New Roman" pitchFamily="18" charset="0"/>
            </a:endParaRPr>
          </a:p>
          <a:p>
            <a:pPr lvl="1" algn="just" eaLnBrk="1" hangingPunct="1">
              <a:lnSpc>
                <a:spcPct val="150000"/>
              </a:lnSpc>
              <a:spcBef>
                <a:spcPts val="0"/>
              </a:spcBef>
              <a:buFontTx/>
              <a:buChar char="•"/>
              <a:defRPr/>
            </a:pPr>
            <a:endParaRPr lang="en-US" altLang="en-US" dirty="0">
              <a:latin typeface="Times New Roman" pitchFamily="18" charset="0"/>
              <a:cs typeface="Times New Roman" pitchFamily="18" charset="0"/>
            </a:endParaRPr>
          </a:p>
          <a:p>
            <a:pPr lvl="1" algn="just" eaLnBrk="1" hangingPunct="1">
              <a:lnSpc>
                <a:spcPct val="150000"/>
              </a:lnSpc>
              <a:spcBef>
                <a:spcPts val="0"/>
              </a:spcBef>
              <a:buFontTx/>
              <a:buChar char="•"/>
              <a:defRPr/>
            </a:pPr>
            <a:endParaRPr lang="en-US" altLang="en-US" dirty="0">
              <a:latin typeface="Times New Roman" pitchFamily="18" charset="0"/>
              <a:cs typeface="Times New Roman" pitchFamily="18" charset="0"/>
            </a:endParaRPr>
          </a:p>
          <a:p>
            <a:pPr lvl="1" algn="just" eaLnBrk="1" hangingPunct="1">
              <a:lnSpc>
                <a:spcPct val="150000"/>
              </a:lnSpc>
              <a:spcBef>
                <a:spcPts val="0"/>
              </a:spcBef>
              <a:buFontTx/>
              <a:buChar char="•"/>
              <a:defRPr/>
            </a:pPr>
            <a:endParaRPr lang="en-US" altLang="en-US" dirty="0">
              <a:latin typeface="Times New Roman" pitchFamily="18" charset="0"/>
              <a:cs typeface="Times New Roman" pitchFamily="18" charset="0"/>
            </a:endParaRPr>
          </a:p>
          <a:p>
            <a:pPr lvl="1" algn="just" eaLnBrk="1" hangingPunct="1">
              <a:lnSpc>
                <a:spcPct val="150000"/>
              </a:lnSpc>
              <a:spcBef>
                <a:spcPts val="0"/>
              </a:spcBef>
              <a:buFontTx/>
              <a:buChar char="•"/>
              <a:defRPr/>
            </a:pPr>
            <a:endParaRPr lang="en-US" altLang="en-US" dirty="0">
              <a:latin typeface="Times New Roman" pitchFamily="18" charset="0"/>
              <a:cs typeface="Times New Roman" pitchFamily="18" charset="0"/>
            </a:endParaRPr>
          </a:p>
          <a:p>
            <a:pPr lvl="1" algn="just" eaLnBrk="1" hangingPunct="1">
              <a:lnSpc>
                <a:spcPct val="150000"/>
              </a:lnSpc>
              <a:spcBef>
                <a:spcPts val="0"/>
              </a:spcBef>
              <a:buFontTx/>
              <a:buChar char="•"/>
              <a:defRPr/>
            </a:pPr>
            <a:endParaRPr lang="en-US" altLang="en-US" dirty="0">
              <a:latin typeface="Times New Roman" pitchFamily="18" charset="0"/>
              <a:cs typeface="Times New Roman" pitchFamily="18" charset="0"/>
            </a:endParaRPr>
          </a:p>
          <a:p>
            <a:pPr lvl="1" algn="just" eaLnBrk="1" hangingPunct="1">
              <a:lnSpc>
                <a:spcPct val="150000"/>
              </a:lnSpc>
              <a:spcBef>
                <a:spcPts val="0"/>
              </a:spcBef>
              <a:buFontTx/>
              <a:buChar char="•"/>
              <a:defRPr/>
            </a:pPr>
            <a:endParaRPr lang="en-US" altLang="en-US" dirty="0">
              <a:latin typeface="Times New Roman" pitchFamily="18" charset="0"/>
              <a:cs typeface="Times New Roman" pitchFamily="18" charset="0"/>
            </a:endParaRPr>
          </a:p>
          <a:p>
            <a:pPr lvl="1" algn="just" eaLnBrk="1" hangingPunct="1">
              <a:lnSpc>
                <a:spcPct val="150000"/>
              </a:lnSpc>
              <a:spcBef>
                <a:spcPts val="0"/>
              </a:spcBef>
              <a:buFontTx/>
              <a:buChar char="•"/>
              <a:defRPr/>
            </a:pPr>
            <a:endParaRPr lang="en-US" altLang="en-US" dirty="0">
              <a:latin typeface="Times New Roman" pitchFamily="18" charset="0"/>
              <a:cs typeface="Times New Roman" pitchFamily="18" charset="0"/>
            </a:endParaRPr>
          </a:p>
          <a:p>
            <a:pPr lvl="1" algn="just" eaLnBrk="1" hangingPunct="1">
              <a:lnSpc>
                <a:spcPct val="150000"/>
              </a:lnSpc>
              <a:spcBef>
                <a:spcPts val="0"/>
              </a:spcBef>
              <a:buFontTx/>
              <a:buChar char="•"/>
              <a:defRPr/>
            </a:pPr>
            <a:endParaRPr lang="en-US" altLang="en-US" dirty="0">
              <a:latin typeface="Times New Roman" pitchFamily="18" charset="0"/>
              <a:cs typeface="Times New Roman" pitchFamily="18" charset="0"/>
            </a:endParaRPr>
          </a:p>
          <a:p>
            <a:pPr lvl="1" algn="just" eaLnBrk="1" hangingPunct="1">
              <a:lnSpc>
                <a:spcPct val="80000"/>
              </a:lnSpc>
              <a:buFontTx/>
              <a:buChar char="•"/>
              <a:defRPr/>
            </a:pPr>
            <a:endParaRPr lang="en-US" altLang="en-US" dirty="0">
              <a:latin typeface="Times New Roman" pitchFamily="18" charset="0"/>
              <a:cs typeface="Times New Roman" pitchFamily="18" charset="0"/>
            </a:endParaRPr>
          </a:p>
          <a:p>
            <a:pPr lvl="1" algn="just" eaLnBrk="1" hangingPunct="1">
              <a:lnSpc>
                <a:spcPct val="80000"/>
              </a:lnSpc>
              <a:buFontTx/>
              <a:buChar char="•"/>
              <a:defRPr/>
            </a:pPr>
            <a:endParaRPr lang="en-US" altLang="en-US" dirty="0">
              <a:latin typeface="Times New Roman" pitchFamily="18" charset="0"/>
              <a:cs typeface="Times New Roman" pitchFamily="18" charset="0"/>
            </a:endParaRPr>
          </a:p>
          <a:p>
            <a:pPr>
              <a:buFont typeface="Wingdings" panose="05000000000000000000" pitchFamily="2" charset="2"/>
              <a:buChar char="q"/>
              <a:defRPr/>
            </a:pPr>
            <a:endParaRPr lang="en-US" dirty="0"/>
          </a:p>
        </p:txBody>
      </p:sp>
      <p:sp>
        <p:nvSpPr>
          <p:cNvPr id="16388" name="Date Placeholder 3">
            <a:extLst>
              <a:ext uri="{FF2B5EF4-FFF2-40B4-BE49-F238E27FC236}">
                <a16:creationId xmlns:a16="http://schemas.microsoft.com/office/drawing/2014/main" id="{B999EC02-48AE-4BD1-A35A-70ABEE9854BF}"/>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922B92DF-1A9D-4C1A-BD83-CB8568053317}"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16389" name="Slide Number Placeholder 4">
            <a:extLst>
              <a:ext uri="{FF2B5EF4-FFF2-40B4-BE49-F238E27FC236}">
                <a16:creationId xmlns:a16="http://schemas.microsoft.com/office/drawing/2014/main" id="{B74EDE2B-F115-4AA4-93B1-7828C7444FF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6CC384CC-A92F-4E5B-8454-A5C35071BD9B}" type="slidenum">
              <a:rPr lang="en-US" altLang="en-US" sz="1400">
                <a:solidFill>
                  <a:srgbClr val="FFFFFF"/>
                </a:solidFill>
                <a:latin typeface="Arial" panose="020B0604020202020204" pitchFamily="34" charset="0"/>
              </a:rPr>
              <a:pPr>
                <a:spcBef>
                  <a:spcPct val="0"/>
                </a:spcBef>
                <a:buClrTx/>
                <a:buSzTx/>
                <a:buFontTx/>
                <a:buNone/>
              </a:pPr>
              <a:t>7</a:t>
            </a:fld>
            <a:endParaRPr lang="en-US" altLang="en-US" sz="1400">
              <a:solidFill>
                <a:srgbClr val="FFFFFF"/>
              </a:solidFill>
              <a:latin typeface="Arial" panose="020B0604020202020204"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A7D41-24BA-477E-999C-4CD44ECEE537}"/>
              </a:ext>
            </a:extLst>
          </p:cNvPr>
          <p:cNvSpPr>
            <a:spLocks noGrp="1"/>
          </p:cNvSpPr>
          <p:nvPr>
            <p:ph type="title"/>
          </p:nvPr>
        </p:nvSpPr>
        <p:spPr>
          <a:xfrm>
            <a:off x="457200" y="0"/>
            <a:ext cx="7467600" cy="533400"/>
          </a:xfrm>
        </p:spPr>
        <p:txBody>
          <a:bodyPr>
            <a:normAutofit fontScale="90000"/>
          </a:bodyPr>
          <a:lstStyle/>
          <a:p>
            <a:pPr algn="ctr">
              <a:defRPr/>
            </a:pPr>
            <a:r>
              <a:rPr lang="en-US" b="1" dirty="0">
                <a:latin typeface="Times New Roman" pitchFamily="18" charset="0"/>
                <a:cs typeface="Times New Roman" pitchFamily="18" charset="0"/>
              </a:rPr>
              <a:t>The expert</a:t>
            </a:r>
          </a:p>
        </p:txBody>
      </p:sp>
      <p:sp>
        <p:nvSpPr>
          <p:cNvPr id="80899" name="Content Placeholder 2">
            <a:extLst>
              <a:ext uri="{FF2B5EF4-FFF2-40B4-BE49-F238E27FC236}">
                <a16:creationId xmlns:a16="http://schemas.microsoft.com/office/drawing/2014/main" id="{102A5759-C000-40C7-809F-85FDFE2D3757}"/>
              </a:ext>
            </a:extLst>
          </p:cNvPr>
          <p:cNvSpPr>
            <a:spLocks noGrp="1"/>
          </p:cNvSpPr>
          <p:nvPr>
            <p:ph sz="quarter" idx="1"/>
          </p:nvPr>
        </p:nvSpPr>
        <p:spPr>
          <a:xfrm>
            <a:off x="228600" y="457200"/>
            <a:ext cx="7924800" cy="6016625"/>
          </a:xfrm>
        </p:spPr>
        <p:txBody>
          <a:bodyPr/>
          <a:lstStyle/>
          <a:p>
            <a:pPr algn="just" eaLnBrk="1" hangingPunct="1">
              <a:lnSpc>
                <a:spcPct val="150000"/>
              </a:lnSpc>
              <a:spcBef>
                <a:spcPct val="0"/>
              </a:spcBef>
              <a:buFont typeface="Wingdings" panose="05000000000000000000" pitchFamily="2" charset="2"/>
              <a:buChar char="Ø"/>
            </a:pPr>
            <a:r>
              <a:rPr lang="en-US" altLang="en-US" sz="2800" b="1">
                <a:latin typeface="Times New Roman" panose="02020603050405020304" pitchFamily="18" charset="0"/>
                <a:cs typeface="Times New Roman" panose="02020603050405020304" pitchFamily="18" charset="0"/>
              </a:rPr>
              <a:t>Who is the expert?</a:t>
            </a:r>
            <a:r>
              <a:rPr lang="en-US" altLang="en-US" sz="2800">
                <a:latin typeface="Times New Roman" panose="02020603050405020304" pitchFamily="18" charset="0"/>
                <a:cs typeface="Times New Roman" panose="02020603050405020304" pitchFamily="18" charset="0"/>
              </a:rPr>
              <a:t> </a:t>
            </a:r>
          </a:p>
          <a:p>
            <a:pPr lvl="1" algn="just" eaLnBrk="1" hangingPunct="1">
              <a:lnSpc>
                <a:spcPct val="150000"/>
              </a:lnSpc>
              <a:spcBef>
                <a:spcPct val="0"/>
              </a:spcBef>
              <a:buFontTx/>
              <a:buChar char="•"/>
            </a:pPr>
            <a:r>
              <a:rPr lang="en-US" altLang="en-US">
                <a:latin typeface="Times New Roman" panose="02020603050405020304" pitchFamily="18" charset="0"/>
                <a:cs typeface="Times New Roman" panose="02020603050405020304" pitchFamily="18" charset="0"/>
              </a:rPr>
              <a:t>For our purpose, the expert is taken as a senior scientist or engineer with either an M.Sc. or a Ph.D. in his field or a B.Sc. and many years of experience.  </a:t>
            </a:r>
          </a:p>
          <a:p>
            <a:pPr lvl="1" algn="just" eaLnBrk="1" hangingPunct="1">
              <a:lnSpc>
                <a:spcPct val="150000"/>
              </a:lnSpc>
              <a:spcBef>
                <a:spcPct val="0"/>
              </a:spcBef>
              <a:buFontTx/>
              <a:buChar char="•"/>
            </a:pPr>
            <a:r>
              <a:rPr lang="en-US" altLang="en-US">
                <a:latin typeface="Times New Roman" panose="02020603050405020304" pitchFamily="18" charset="0"/>
                <a:cs typeface="Times New Roman" panose="02020603050405020304" pitchFamily="18" charset="0"/>
              </a:rPr>
              <a:t>He may be a university professor, an industrial researcher, or engineer who designs and builds.  </a:t>
            </a:r>
          </a:p>
          <a:p>
            <a:pPr lvl="1" algn="just" eaLnBrk="1" hangingPunct="1">
              <a:lnSpc>
                <a:spcPct val="150000"/>
              </a:lnSpc>
              <a:spcBef>
                <a:spcPct val="0"/>
              </a:spcBef>
              <a:buFontTx/>
              <a:buChar char="•"/>
            </a:pPr>
            <a:r>
              <a:rPr lang="en-US" altLang="en-US">
                <a:latin typeface="Times New Roman" panose="02020603050405020304" pitchFamily="18" charset="0"/>
                <a:cs typeface="Times New Roman" panose="02020603050405020304" pitchFamily="18" charset="0"/>
              </a:rPr>
              <a:t>Whichever of these he is, he knows his field intimately.  </a:t>
            </a:r>
          </a:p>
          <a:p>
            <a:pPr lvl="1" algn="just" eaLnBrk="1" hangingPunct="1">
              <a:lnSpc>
                <a:spcPct val="150000"/>
              </a:lnSpc>
              <a:spcBef>
                <a:spcPct val="0"/>
              </a:spcBef>
              <a:buFontTx/>
              <a:buChar char="•"/>
            </a:pPr>
            <a:r>
              <a:rPr lang="en-US" altLang="en-US">
                <a:latin typeface="Times New Roman" panose="02020603050405020304" pitchFamily="18" charset="0"/>
                <a:cs typeface="Times New Roman" panose="02020603050405020304" pitchFamily="18" charset="0"/>
              </a:rPr>
              <a:t>When he reads in his own field, he seldom looks for background information.</a:t>
            </a:r>
            <a:endParaRPr lang="en-US" altLang="en-US"/>
          </a:p>
        </p:txBody>
      </p:sp>
      <p:sp>
        <p:nvSpPr>
          <p:cNvPr id="80900" name="Date Placeholder 3">
            <a:extLst>
              <a:ext uri="{FF2B5EF4-FFF2-40B4-BE49-F238E27FC236}">
                <a16:creationId xmlns:a16="http://schemas.microsoft.com/office/drawing/2014/main" id="{F3682DAF-0D55-49D1-A033-C7694E487B4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49E2E46E-22B4-483A-804B-8212AF08E02E}"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80901" name="Slide Number Placeholder 4">
            <a:extLst>
              <a:ext uri="{FF2B5EF4-FFF2-40B4-BE49-F238E27FC236}">
                <a16:creationId xmlns:a16="http://schemas.microsoft.com/office/drawing/2014/main" id="{6073D59A-F89A-444E-A2BD-F0F878DAF65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E4D1B37D-7839-4AF6-8B05-4DECBF9A905B}" type="slidenum">
              <a:rPr lang="en-US" altLang="en-US" sz="1400">
                <a:solidFill>
                  <a:srgbClr val="FFFFFF"/>
                </a:solidFill>
                <a:latin typeface="Arial" panose="020B0604020202020204" pitchFamily="34" charset="0"/>
              </a:rPr>
              <a:pPr>
                <a:spcBef>
                  <a:spcPct val="0"/>
                </a:spcBef>
                <a:buClrTx/>
                <a:buSzTx/>
                <a:buFontTx/>
                <a:buNone/>
              </a:pPr>
              <a:t>70</a:t>
            </a:fld>
            <a:endParaRPr lang="en-US" altLang="en-US" sz="1400">
              <a:solidFill>
                <a:srgbClr val="FFFFFF"/>
              </a:solidFill>
              <a:latin typeface="Arial" panose="020B0604020202020204"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1B6CA-95AE-41AA-B343-144373992BF0}"/>
              </a:ext>
            </a:extLst>
          </p:cNvPr>
          <p:cNvSpPr>
            <a:spLocks noGrp="1"/>
          </p:cNvSpPr>
          <p:nvPr>
            <p:ph type="title"/>
          </p:nvPr>
        </p:nvSpPr>
        <p:spPr>
          <a:xfrm>
            <a:off x="457200" y="0"/>
            <a:ext cx="7467600" cy="533400"/>
          </a:xfrm>
        </p:spPr>
        <p:txBody>
          <a:bodyPr>
            <a:normAutofit fontScale="90000"/>
          </a:bodyPr>
          <a:lstStyle/>
          <a:p>
            <a:pPr algn="ctr">
              <a:defRPr/>
            </a:pPr>
            <a:r>
              <a:rPr lang="en-US" b="1" dirty="0">
                <a:latin typeface="Times New Roman" pitchFamily="18" charset="0"/>
                <a:cs typeface="Times New Roman" pitchFamily="18" charset="0"/>
              </a:rPr>
              <a:t>The expert CONT’D</a:t>
            </a:r>
            <a:endParaRPr lang="en-US" dirty="0"/>
          </a:p>
        </p:txBody>
      </p:sp>
      <p:sp>
        <p:nvSpPr>
          <p:cNvPr id="81923" name="Content Placeholder 2">
            <a:extLst>
              <a:ext uri="{FF2B5EF4-FFF2-40B4-BE49-F238E27FC236}">
                <a16:creationId xmlns:a16="http://schemas.microsoft.com/office/drawing/2014/main" id="{F664C9CE-AA3B-40EF-9A6C-002C2876CE6A}"/>
              </a:ext>
            </a:extLst>
          </p:cNvPr>
          <p:cNvSpPr>
            <a:spLocks noGrp="1"/>
          </p:cNvSpPr>
          <p:nvPr>
            <p:ph sz="quarter" idx="1"/>
          </p:nvPr>
        </p:nvSpPr>
        <p:spPr>
          <a:xfrm>
            <a:off x="228600" y="685800"/>
            <a:ext cx="8001000" cy="5788025"/>
          </a:xfrm>
        </p:spPr>
        <p:txBody>
          <a:bodyPr/>
          <a:lstStyle/>
          <a:p>
            <a:pPr lvl="2" algn="just" eaLnBrk="1" hangingPunct="1">
              <a:lnSpc>
                <a:spcPct val="150000"/>
              </a:lnSpc>
              <a:spcBef>
                <a:spcPct val="0"/>
              </a:spcBef>
              <a:buFontTx/>
              <a:buChar char="•"/>
            </a:pPr>
            <a:r>
              <a:rPr lang="en-US" altLang="en-US" sz="2800">
                <a:latin typeface="Times New Roman" panose="02020603050405020304" pitchFamily="18" charset="0"/>
                <a:cs typeface="Times New Roman" panose="02020603050405020304" pitchFamily="18" charset="0"/>
              </a:rPr>
              <a:t>You may give him background that you feel is particularly pertinent to the narrow subject at hand – such as a review of the experiments leading up to one you have conducted.</a:t>
            </a:r>
          </a:p>
          <a:p>
            <a:pPr lvl="2" algn="just" eaLnBrk="1" hangingPunct="1">
              <a:lnSpc>
                <a:spcPct val="150000"/>
              </a:lnSpc>
              <a:spcBef>
                <a:spcPct val="0"/>
              </a:spcBef>
              <a:buFontTx/>
              <a:buChar char="•"/>
            </a:pPr>
            <a:r>
              <a:rPr lang="en-US" altLang="en-US" sz="2800">
                <a:latin typeface="Times New Roman" panose="02020603050405020304" pitchFamily="18" charset="0"/>
                <a:cs typeface="Times New Roman" panose="02020603050405020304" pitchFamily="18" charset="0"/>
              </a:rPr>
              <a:t>As you write for the expert you may use any shorthand methods such as abbreviations, mathematical equations, chemical formulas, and scientific terms that you are sure your audience can comprehend.  </a:t>
            </a:r>
          </a:p>
          <a:p>
            <a:pPr lvl="2" algn="just" eaLnBrk="1" hangingPunct="1">
              <a:lnSpc>
                <a:spcPct val="150000"/>
              </a:lnSpc>
              <a:spcBef>
                <a:spcPct val="0"/>
              </a:spcBef>
              <a:buFontTx/>
              <a:buChar char="•"/>
            </a:pPr>
            <a:endParaRPr lang="en-US" altLang="en-US"/>
          </a:p>
        </p:txBody>
      </p:sp>
      <p:sp>
        <p:nvSpPr>
          <p:cNvPr id="81924" name="Date Placeholder 3">
            <a:extLst>
              <a:ext uri="{FF2B5EF4-FFF2-40B4-BE49-F238E27FC236}">
                <a16:creationId xmlns:a16="http://schemas.microsoft.com/office/drawing/2014/main" id="{92D681A5-A1B7-443B-8017-BD7FEA812F5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1362418F-C934-4AAB-8EFB-5820D75FE85D}"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81925" name="Slide Number Placeholder 4">
            <a:extLst>
              <a:ext uri="{FF2B5EF4-FFF2-40B4-BE49-F238E27FC236}">
                <a16:creationId xmlns:a16="http://schemas.microsoft.com/office/drawing/2014/main" id="{4E908E21-2369-4FAE-A356-5039E8CD7D5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24324CBF-4774-40F6-9AA2-329800949CCE}" type="slidenum">
              <a:rPr lang="en-US" altLang="en-US" sz="1400">
                <a:solidFill>
                  <a:srgbClr val="FFFFFF"/>
                </a:solidFill>
                <a:latin typeface="Arial" panose="020B0604020202020204" pitchFamily="34" charset="0"/>
              </a:rPr>
              <a:pPr>
                <a:spcBef>
                  <a:spcPct val="0"/>
                </a:spcBef>
                <a:buClrTx/>
                <a:buSzTx/>
                <a:buFontTx/>
                <a:buNone/>
              </a:pPr>
              <a:t>71</a:t>
            </a:fld>
            <a:endParaRPr lang="en-US" altLang="en-US" sz="1400">
              <a:solidFill>
                <a:srgbClr val="FFFFFF"/>
              </a:solidFill>
              <a:latin typeface="Arial" panose="020B0604020202020204"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6C9F2-FAF5-4CAE-BD5B-48B2C32723E4}"/>
              </a:ext>
            </a:extLst>
          </p:cNvPr>
          <p:cNvSpPr>
            <a:spLocks noGrp="1"/>
          </p:cNvSpPr>
          <p:nvPr>
            <p:ph type="title"/>
          </p:nvPr>
        </p:nvSpPr>
        <p:spPr>
          <a:xfrm>
            <a:off x="457200" y="0"/>
            <a:ext cx="7467600" cy="609600"/>
          </a:xfrm>
        </p:spPr>
        <p:txBody>
          <a:bodyPr/>
          <a:lstStyle/>
          <a:p>
            <a:pPr algn="ctr">
              <a:defRPr/>
            </a:pPr>
            <a:r>
              <a:rPr lang="en-US" b="1" dirty="0">
                <a:latin typeface="Times New Roman" pitchFamily="18" charset="0"/>
                <a:cs typeface="Times New Roman" pitchFamily="18" charset="0"/>
              </a:rPr>
              <a:t>The expert CONT’D</a:t>
            </a:r>
            <a:endParaRPr lang="en-US" dirty="0"/>
          </a:p>
        </p:txBody>
      </p:sp>
      <p:sp>
        <p:nvSpPr>
          <p:cNvPr id="82947" name="Content Placeholder 2">
            <a:extLst>
              <a:ext uri="{FF2B5EF4-FFF2-40B4-BE49-F238E27FC236}">
                <a16:creationId xmlns:a16="http://schemas.microsoft.com/office/drawing/2014/main" id="{C02EB1C3-8805-4677-A11F-345086FACB9E}"/>
              </a:ext>
            </a:extLst>
          </p:cNvPr>
          <p:cNvSpPr>
            <a:spLocks noGrp="1"/>
          </p:cNvSpPr>
          <p:nvPr>
            <p:ph sz="quarter" idx="1"/>
          </p:nvPr>
        </p:nvSpPr>
        <p:spPr>
          <a:xfrm>
            <a:off x="228600" y="762000"/>
            <a:ext cx="7924800" cy="5943600"/>
          </a:xfrm>
        </p:spPr>
        <p:txBody>
          <a:bodyPr/>
          <a:lstStyle/>
          <a:p>
            <a:pPr algn="just">
              <a:lnSpc>
                <a:spcPct val="150000"/>
              </a:lnSpc>
              <a:spcBef>
                <a:spcPct val="0"/>
              </a:spcBef>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You do not have to define terms unless you have used them in some new or unusual way.</a:t>
            </a:r>
          </a:p>
          <a:p>
            <a:pPr algn="just">
              <a:lnSpc>
                <a:spcPct val="150000"/>
              </a:lnSpc>
              <a:spcBef>
                <a:spcPct val="0"/>
              </a:spcBef>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Complicated formulas and equations needed to support the conclusions, but not essential for understanding them, are often not placed in the body of the report.  </a:t>
            </a:r>
          </a:p>
          <a:p>
            <a:pPr algn="just">
              <a:lnSpc>
                <a:spcPct val="150000"/>
              </a:lnSpc>
              <a:spcBef>
                <a:spcPct val="0"/>
              </a:spcBef>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Modern practice more often places them in an appendix.</a:t>
            </a:r>
          </a:p>
          <a:p>
            <a:pPr algn="just">
              <a:lnSpc>
                <a:spcPct val="150000"/>
              </a:lnSpc>
              <a:spcBef>
                <a:spcPct val="0"/>
              </a:spcBef>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Tables provide an excellent way to lift classifications and groups of closely related facts out of the text and display them clearly</a:t>
            </a:r>
            <a:endParaRPr lang="en-US" altLang="en-US"/>
          </a:p>
        </p:txBody>
      </p:sp>
      <p:sp>
        <p:nvSpPr>
          <p:cNvPr id="82948" name="Date Placeholder 3">
            <a:extLst>
              <a:ext uri="{FF2B5EF4-FFF2-40B4-BE49-F238E27FC236}">
                <a16:creationId xmlns:a16="http://schemas.microsoft.com/office/drawing/2014/main" id="{DB1F4789-4033-40DA-95DD-54814A54A4C8}"/>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3FDAFF36-F7B1-433B-90EC-1E80C1C64F38}"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82949" name="Slide Number Placeholder 4">
            <a:extLst>
              <a:ext uri="{FF2B5EF4-FFF2-40B4-BE49-F238E27FC236}">
                <a16:creationId xmlns:a16="http://schemas.microsoft.com/office/drawing/2014/main" id="{8494ACD6-F023-4493-88C2-56E452E0BB8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47371E5A-4D95-40DB-B930-C4C5D4EC665E}" type="slidenum">
              <a:rPr lang="en-US" altLang="en-US" sz="1400">
                <a:solidFill>
                  <a:srgbClr val="FFFFFF"/>
                </a:solidFill>
                <a:latin typeface="Arial" panose="020B0604020202020204" pitchFamily="34" charset="0"/>
              </a:rPr>
              <a:pPr>
                <a:spcBef>
                  <a:spcPct val="0"/>
                </a:spcBef>
                <a:buClrTx/>
                <a:buSzTx/>
                <a:buFontTx/>
                <a:buNone/>
              </a:pPr>
              <a:t>72</a:t>
            </a:fld>
            <a:endParaRPr lang="en-US" altLang="en-US" sz="1400">
              <a:solidFill>
                <a:srgbClr val="FFFFFF"/>
              </a:solidFill>
              <a:latin typeface="Arial" panose="020B0604020202020204"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D8BD6-03A1-4111-8027-6AD2507D98B9}"/>
              </a:ext>
            </a:extLst>
          </p:cNvPr>
          <p:cNvSpPr>
            <a:spLocks noGrp="1"/>
          </p:cNvSpPr>
          <p:nvPr>
            <p:ph type="title"/>
          </p:nvPr>
        </p:nvSpPr>
        <p:spPr>
          <a:xfrm>
            <a:off x="457200" y="0"/>
            <a:ext cx="7467600" cy="533400"/>
          </a:xfrm>
        </p:spPr>
        <p:txBody>
          <a:bodyPr>
            <a:normAutofit fontScale="90000"/>
          </a:bodyPr>
          <a:lstStyle/>
          <a:p>
            <a:pPr algn="ctr">
              <a:defRPr/>
            </a:pPr>
            <a:r>
              <a:rPr lang="en-US" b="1" dirty="0"/>
              <a:t>THE EXPERT CONT’D</a:t>
            </a:r>
          </a:p>
        </p:txBody>
      </p:sp>
      <p:sp>
        <p:nvSpPr>
          <p:cNvPr id="83971" name="Content Placeholder 2">
            <a:extLst>
              <a:ext uri="{FF2B5EF4-FFF2-40B4-BE49-F238E27FC236}">
                <a16:creationId xmlns:a16="http://schemas.microsoft.com/office/drawing/2014/main" id="{9D6B2D05-0345-43B0-9838-1C93A667BACD}"/>
              </a:ext>
            </a:extLst>
          </p:cNvPr>
          <p:cNvSpPr>
            <a:spLocks noGrp="1"/>
          </p:cNvSpPr>
          <p:nvPr>
            <p:ph sz="quarter" idx="1"/>
          </p:nvPr>
        </p:nvSpPr>
        <p:spPr>
          <a:xfrm>
            <a:off x="228600" y="457200"/>
            <a:ext cx="7924800" cy="6016625"/>
          </a:xfrm>
        </p:spPr>
        <p:txBody>
          <a:bodyPr/>
          <a:lstStyle/>
          <a:p>
            <a:pPr lvl="2" algn="just" eaLnBrk="1" hangingPunct="1">
              <a:lnSpc>
                <a:spcPct val="150000"/>
              </a:lnSpc>
              <a:spcBef>
                <a:spcPct val="0"/>
              </a:spcBef>
              <a:buFontTx/>
              <a:buChar char="•"/>
            </a:pPr>
            <a:r>
              <a:rPr lang="en-US" altLang="en-US" sz="2800">
                <a:latin typeface="Times New Roman" panose="02020603050405020304" pitchFamily="18" charset="0"/>
                <a:cs typeface="Times New Roman" panose="02020603050405020304" pitchFamily="18" charset="0"/>
              </a:rPr>
              <a:t>The graphs used most often are line graphs.</a:t>
            </a:r>
          </a:p>
          <a:p>
            <a:pPr lvl="2" algn="just" eaLnBrk="1" hangingPunct="1">
              <a:lnSpc>
                <a:spcPct val="150000"/>
              </a:lnSpc>
              <a:spcBef>
                <a:spcPct val="0"/>
              </a:spcBef>
              <a:buFontTx/>
              <a:buChar char="•"/>
            </a:pPr>
            <a:r>
              <a:rPr lang="en-US" altLang="en-US" sz="2800">
                <a:latin typeface="Times New Roman" panose="02020603050405020304" pitchFamily="18" charset="0"/>
                <a:cs typeface="Times New Roman" panose="02020603050405020304" pitchFamily="18" charset="0"/>
              </a:rPr>
              <a:t>  They best portray the relationship between    variables.  </a:t>
            </a:r>
          </a:p>
          <a:p>
            <a:pPr lvl="2" algn="just" eaLnBrk="1" hangingPunct="1">
              <a:lnSpc>
                <a:spcPct val="150000"/>
              </a:lnSpc>
              <a:spcBef>
                <a:spcPct val="0"/>
              </a:spcBef>
              <a:buFontTx/>
              <a:buChar char="•"/>
            </a:pPr>
            <a:r>
              <a:rPr lang="en-US" altLang="en-US" sz="2800">
                <a:latin typeface="Times New Roman" panose="02020603050405020304" pitchFamily="18" charset="0"/>
                <a:cs typeface="Times New Roman" panose="02020603050405020304" pitchFamily="18" charset="0"/>
              </a:rPr>
              <a:t>Map and photographs of unusual equipment also aid the expert reader significantly.	</a:t>
            </a:r>
          </a:p>
          <a:p>
            <a:pPr lvl="2" algn="just" eaLnBrk="1" hangingPunct="1">
              <a:lnSpc>
                <a:spcPct val="150000"/>
              </a:lnSpc>
              <a:spcBef>
                <a:spcPct val="0"/>
              </a:spcBef>
              <a:buFontTx/>
              <a:buChar char="•"/>
            </a:pPr>
            <a:r>
              <a:rPr lang="en-US" altLang="en-US" sz="2800">
                <a:latin typeface="Times New Roman" panose="02020603050405020304" pitchFamily="18" charset="0"/>
                <a:cs typeface="Times New Roman" panose="02020603050405020304" pitchFamily="18" charset="0"/>
              </a:rPr>
              <a:t>When you draw inferences from your facts and observations be sure to make no unwarranted leaps.</a:t>
            </a:r>
          </a:p>
          <a:p>
            <a:pPr lvl="2" algn="just" eaLnBrk="1" hangingPunct="1">
              <a:lnSpc>
                <a:spcPct val="150000"/>
              </a:lnSpc>
              <a:spcBef>
                <a:spcPct val="0"/>
              </a:spcBef>
              <a:buFontTx/>
              <a:buChar char="•"/>
            </a:pPr>
            <a:r>
              <a:rPr lang="en-US" altLang="en-US" sz="2800">
                <a:latin typeface="Times New Roman" panose="02020603050405020304" pitchFamily="18" charset="0"/>
                <a:cs typeface="Times New Roman" panose="02020603050405020304" pitchFamily="18" charset="0"/>
              </a:rPr>
              <a:t>Stay within the bounds of the scientific method. </a:t>
            </a:r>
          </a:p>
          <a:p>
            <a:pPr marL="0" indent="0">
              <a:buFont typeface="Wingdings" panose="05000000000000000000" pitchFamily="2" charset="2"/>
              <a:buNone/>
            </a:pPr>
            <a:endParaRPr lang="en-US" altLang="en-US"/>
          </a:p>
        </p:txBody>
      </p:sp>
      <p:sp>
        <p:nvSpPr>
          <p:cNvPr id="83972" name="Date Placeholder 3">
            <a:extLst>
              <a:ext uri="{FF2B5EF4-FFF2-40B4-BE49-F238E27FC236}">
                <a16:creationId xmlns:a16="http://schemas.microsoft.com/office/drawing/2014/main" id="{DA19C176-9536-45E6-9A28-2C5A7F2D432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45E8B604-6458-426B-8FB2-26559BBFAB7C}"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83973" name="Slide Number Placeholder 4">
            <a:extLst>
              <a:ext uri="{FF2B5EF4-FFF2-40B4-BE49-F238E27FC236}">
                <a16:creationId xmlns:a16="http://schemas.microsoft.com/office/drawing/2014/main" id="{BBEDF40A-2563-44F9-AA1B-0B0EB1AEB2B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2F95B510-D262-40E6-A252-F6E9CA2849CD}" type="slidenum">
              <a:rPr lang="en-US" altLang="en-US" sz="1400">
                <a:solidFill>
                  <a:srgbClr val="FFFFFF"/>
                </a:solidFill>
                <a:latin typeface="Arial" panose="020B0604020202020204" pitchFamily="34" charset="0"/>
              </a:rPr>
              <a:pPr>
                <a:spcBef>
                  <a:spcPct val="0"/>
                </a:spcBef>
                <a:buClrTx/>
                <a:buSzTx/>
                <a:buFontTx/>
                <a:buNone/>
              </a:pPr>
              <a:t>73</a:t>
            </a:fld>
            <a:endParaRPr lang="en-US" altLang="en-US" sz="1400">
              <a:solidFill>
                <a:srgbClr val="FFFFFF"/>
              </a:solidFill>
              <a:latin typeface="Arial" panose="020B0604020202020204"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7BD0E-74E8-44EB-A400-FAAE813BA7AB}"/>
              </a:ext>
            </a:extLst>
          </p:cNvPr>
          <p:cNvSpPr>
            <a:spLocks noGrp="1"/>
          </p:cNvSpPr>
          <p:nvPr>
            <p:ph type="title"/>
          </p:nvPr>
        </p:nvSpPr>
        <p:spPr>
          <a:xfrm>
            <a:off x="457200" y="152400"/>
            <a:ext cx="7467600" cy="609600"/>
          </a:xfrm>
        </p:spPr>
        <p:txBody>
          <a:bodyPr/>
          <a:lstStyle/>
          <a:p>
            <a:pPr algn="ctr">
              <a:defRPr/>
            </a:pPr>
            <a:r>
              <a:rPr lang="en-US" dirty="0">
                <a:latin typeface="Times New Roman" pitchFamily="18" charset="0"/>
                <a:cs typeface="Times New Roman" pitchFamily="18" charset="0"/>
              </a:rPr>
              <a:t>The expert cont’d</a:t>
            </a:r>
          </a:p>
        </p:txBody>
      </p:sp>
      <p:sp>
        <p:nvSpPr>
          <p:cNvPr id="92163" name="Content Placeholder 2">
            <a:extLst>
              <a:ext uri="{FF2B5EF4-FFF2-40B4-BE49-F238E27FC236}">
                <a16:creationId xmlns:a16="http://schemas.microsoft.com/office/drawing/2014/main" id="{1036977F-BC2D-4633-93D3-3AA2135FA1E1}"/>
              </a:ext>
            </a:extLst>
          </p:cNvPr>
          <p:cNvSpPr>
            <a:spLocks noGrp="1"/>
          </p:cNvSpPr>
          <p:nvPr>
            <p:ph sz="quarter" idx="1"/>
          </p:nvPr>
        </p:nvSpPr>
        <p:spPr>
          <a:xfrm>
            <a:off x="457200" y="838200"/>
            <a:ext cx="7467600" cy="5635625"/>
          </a:xfrm>
        </p:spPr>
        <p:txBody>
          <a:bodyPr/>
          <a:lstStyle/>
          <a:p>
            <a:pPr>
              <a:lnSpc>
                <a:spcPct val="150000"/>
              </a:lnSpc>
              <a:spcBef>
                <a:spcPts val="0"/>
              </a:spcBef>
              <a:buFont typeface="Wingdings" panose="05000000000000000000" pitchFamily="2" charset="2"/>
              <a:buChar char="§"/>
              <a:defRPr/>
            </a:pPr>
            <a:r>
              <a:rPr lang="en-US" altLang="en-US" dirty="0">
                <a:latin typeface="Times New Roman" pitchFamily="18" charset="0"/>
                <a:cs typeface="Times New Roman" pitchFamily="18" charset="0"/>
              </a:rPr>
              <a:t>In presenting your conclusions be careful in your language to show where you are certain and where you are in doubt. </a:t>
            </a:r>
          </a:p>
          <a:p>
            <a:pPr marL="0" indent="0">
              <a:buFont typeface="Wingdings" panose="05000000000000000000" pitchFamily="2" charset="2"/>
              <a:buNone/>
              <a:defRPr/>
            </a:pPr>
            <a:endParaRPr lang="en-US" dirty="0"/>
          </a:p>
        </p:txBody>
      </p:sp>
      <p:sp>
        <p:nvSpPr>
          <p:cNvPr id="84996" name="Date Placeholder 3">
            <a:extLst>
              <a:ext uri="{FF2B5EF4-FFF2-40B4-BE49-F238E27FC236}">
                <a16:creationId xmlns:a16="http://schemas.microsoft.com/office/drawing/2014/main" id="{050DBA0F-24C9-488B-90CA-A257EB45497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D6991EEB-CED7-46C8-86F8-86E3A8863D07}"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84997" name="Slide Number Placeholder 4">
            <a:extLst>
              <a:ext uri="{FF2B5EF4-FFF2-40B4-BE49-F238E27FC236}">
                <a16:creationId xmlns:a16="http://schemas.microsoft.com/office/drawing/2014/main" id="{26201E44-E1E6-4C3C-B1BA-A726D804630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1C7FB01C-1A21-40EE-9F96-C35A5D5077C0}" type="slidenum">
              <a:rPr lang="en-US" altLang="en-US" sz="1400">
                <a:solidFill>
                  <a:srgbClr val="FFFFFF"/>
                </a:solidFill>
                <a:latin typeface="Arial" panose="020B0604020202020204" pitchFamily="34" charset="0"/>
              </a:rPr>
              <a:pPr>
                <a:spcBef>
                  <a:spcPct val="0"/>
                </a:spcBef>
                <a:buClrTx/>
                <a:buSzTx/>
                <a:buFontTx/>
                <a:buNone/>
              </a:pPr>
              <a:t>74</a:t>
            </a:fld>
            <a:endParaRPr lang="en-US" altLang="en-US" sz="1400">
              <a:solidFill>
                <a:srgbClr val="FFFFFF"/>
              </a:solidFill>
              <a:latin typeface="Arial" panose="020B060402020202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2A100-A7F0-4474-B65E-5BA8EE21FE6F}"/>
              </a:ext>
            </a:extLst>
          </p:cNvPr>
          <p:cNvSpPr>
            <a:spLocks noGrp="1"/>
          </p:cNvSpPr>
          <p:nvPr>
            <p:ph type="title"/>
          </p:nvPr>
        </p:nvSpPr>
        <p:spPr>
          <a:xfrm>
            <a:off x="457200" y="0"/>
            <a:ext cx="7467600" cy="685800"/>
          </a:xfrm>
        </p:spPr>
        <p:txBody>
          <a:bodyPr/>
          <a:lstStyle/>
          <a:p>
            <a:pPr algn="ctr">
              <a:defRPr/>
            </a:pPr>
            <a:r>
              <a:rPr lang="en-US" b="1" dirty="0">
                <a:latin typeface="Times New Roman" pitchFamily="18" charset="0"/>
                <a:cs typeface="Times New Roman" pitchFamily="18" charset="0"/>
              </a:rPr>
              <a:t>The technician</a:t>
            </a:r>
          </a:p>
        </p:txBody>
      </p:sp>
      <p:sp>
        <p:nvSpPr>
          <p:cNvPr id="93187" name="Content Placeholder 2">
            <a:extLst>
              <a:ext uri="{FF2B5EF4-FFF2-40B4-BE49-F238E27FC236}">
                <a16:creationId xmlns:a16="http://schemas.microsoft.com/office/drawing/2014/main" id="{C8CEF182-74A8-4057-B296-6EFD32062635}"/>
              </a:ext>
            </a:extLst>
          </p:cNvPr>
          <p:cNvSpPr>
            <a:spLocks noGrp="1"/>
          </p:cNvSpPr>
          <p:nvPr>
            <p:ph sz="quarter" idx="1"/>
          </p:nvPr>
        </p:nvSpPr>
        <p:spPr>
          <a:xfrm>
            <a:off x="228600" y="685800"/>
            <a:ext cx="7848600" cy="5788025"/>
          </a:xfrm>
        </p:spPr>
        <p:txBody>
          <a:bodyPr/>
          <a:lstStyle/>
          <a:p>
            <a:pPr algn="just" eaLnBrk="1" hangingPunct="1">
              <a:lnSpc>
                <a:spcPct val="150000"/>
              </a:lnSpc>
              <a:spcBef>
                <a:spcPts val="0"/>
              </a:spcBef>
              <a:defRPr/>
            </a:pPr>
            <a:r>
              <a:rPr lang="en-US" altLang="en-US" dirty="0">
                <a:latin typeface="Times New Roman" pitchFamily="18" charset="0"/>
                <a:cs typeface="Times New Roman" pitchFamily="18" charset="0"/>
              </a:rPr>
              <a:t>The technician is the man at the head of any operation.  </a:t>
            </a:r>
          </a:p>
          <a:p>
            <a:pPr algn="just" eaLnBrk="1" hangingPunct="1">
              <a:lnSpc>
                <a:spcPct val="150000"/>
              </a:lnSpc>
              <a:spcBef>
                <a:spcPts val="0"/>
              </a:spcBef>
              <a:defRPr/>
            </a:pPr>
            <a:r>
              <a:rPr lang="en-US" altLang="en-US" dirty="0">
                <a:latin typeface="Times New Roman" pitchFamily="18" charset="0"/>
                <a:cs typeface="Times New Roman" pitchFamily="18" charset="0"/>
              </a:rPr>
              <a:t>He is the man who finally brings the scientist’s imaginative research and the engineer’s calculations and drawings to life. </a:t>
            </a:r>
          </a:p>
          <a:p>
            <a:pPr algn="just" eaLnBrk="1" hangingPunct="1">
              <a:lnSpc>
                <a:spcPct val="150000"/>
              </a:lnSpc>
              <a:spcBef>
                <a:spcPts val="0"/>
              </a:spcBef>
              <a:defRPr/>
            </a:pPr>
            <a:r>
              <a:rPr lang="en-US" altLang="en-US" dirty="0">
                <a:latin typeface="Times New Roman" pitchFamily="18" charset="0"/>
                <a:cs typeface="Times New Roman" pitchFamily="18" charset="0"/>
              </a:rPr>
              <a:t>He builds equipment and after it is built, he maintains it.  He is an intensely practical man, perhaps with years of experience behind him.</a:t>
            </a:r>
          </a:p>
          <a:p>
            <a:pPr algn="just" eaLnBrk="1" hangingPunct="1">
              <a:lnSpc>
                <a:spcPct val="150000"/>
              </a:lnSpc>
              <a:spcBef>
                <a:spcPts val="0"/>
              </a:spcBef>
              <a:defRPr/>
            </a:pPr>
            <a:r>
              <a:rPr lang="en-US" altLang="en-US" dirty="0">
                <a:latin typeface="Times New Roman" pitchFamily="18" charset="0"/>
                <a:cs typeface="Times New Roman" pitchFamily="18" charset="0"/>
              </a:rPr>
              <a:t>The technicians’ educational level varies.  HND, experienced secondary school leaver, …….</a:t>
            </a:r>
          </a:p>
          <a:p>
            <a:pPr marL="0" indent="0">
              <a:buFont typeface="Wingdings" panose="05000000000000000000" pitchFamily="2" charset="2"/>
              <a:buNone/>
              <a:defRPr/>
            </a:pPr>
            <a:endParaRPr lang="en-US" dirty="0"/>
          </a:p>
        </p:txBody>
      </p:sp>
      <p:sp>
        <p:nvSpPr>
          <p:cNvPr id="86020" name="Date Placeholder 3">
            <a:extLst>
              <a:ext uri="{FF2B5EF4-FFF2-40B4-BE49-F238E27FC236}">
                <a16:creationId xmlns:a16="http://schemas.microsoft.com/office/drawing/2014/main" id="{0B4AA0EE-08FB-45CC-A2E3-BE24FD2BBC2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655B00F8-402B-47DA-AD7F-2852C259FCF4}"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86021" name="Slide Number Placeholder 4">
            <a:extLst>
              <a:ext uri="{FF2B5EF4-FFF2-40B4-BE49-F238E27FC236}">
                <a16:creationId xmlns:a16="http://schemas.microsoft.com/office/drawing/2014/main" id="{FA869E97-9E1E-41AE-A62E-AAB69F38D17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E30A9F90-46D3-49F1-85D1-6F95AC7A2F82}" type="slidenum">
              <a:rPr lang="en-US" altLang="en-US" sz="1400">
                <a:solidFill>
                  <a:srgbClr val="FFFFFF"/>
                </a:solidFill>
                <a:latin typeface="Arial" panose="020B0604020202020204" pitchFamily="34" charset="0"/>
              </a:rPr>
              <a:pPr>
                <a:spcBef>
                  <a:spcPct val="0"/>
                </a:spcBef>
                <a:buClrTx/>
                <a:buSzTx/>
                <a:buFontTx/>
                <a:buNone/>
              </a:pPr>
              <a:t>75</a:t>
            </a:fld>
            <a:endParaRPr lang="en-US" altLang="en-US" sz="1400">
              <a:solidFill>
                <a:srgbClr val="FFFFFF"/>
              </a:solidFill>
              <a:latin typeface="Arial" panose="020B0604020202020204"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3FC54-6459-424F-895E-8CD6E03D03B1}"/>
              </a:ext>
            </a:extLst>
          </p:cNvPr>
          <p:cNvSpPr>
            <a:spLocks noGrp="1"/>
          </p:cNvSpPr>
          <p:nvPr>
            <p:ph type="title"/>
          </p:nvPr>
        </p:nvSpPr>
        <p:spPr>
          <a:xfrm>
            <a:off x="457200" y="0"/>
            <a:ext cx="7467600" cy="457200"/>
          </a:xfrm>
        </p:spPr>
        <p:txBody>
          <a:bodyPr>
            <a:normAutofit fontScale="90000"/>
          </a:bodyPr>
          <a:lstStyle/>
          <a:p>
            <a:pPr algn="ctr">
              <a:defRPr/>
            </a:pPr>
            <a:r>
              <a:rPr lang="en-US" b="1" dirty="0">
                <a:latin typeface="Times New Roman" pitchFamily="18" charset="0"/>
                <a:cs typeface="Times New Roman" pitchFamily="18" charset="0"/>
              </a:rPr>
              <a:t>The combined audience</a:t>
            </a:r>
          </a:p>
        </p:txBody>
      </p:sp>
      <p:sp>
        <p:nvSpPr>
          <p:cNvPr id="94211" name="Content Placeholder 2">
            <a:extLst>
              <a:ext uri="{FF2B5EF4-FFF2-40B4-BE49-F238E27FC236}">
                <a16:creationId xmlns:a16="http://schemas.microsoft.com/office/drawing/2014/main" id="{AA141BDA-37A0-42D8-A0CF-ACFB40680827}"/>
              </a:ext>
            </a:extLst>
          </p:cNvPr>
          <p:cNvSpPr>
            <a:spLocks noGrp="1"/>
          </p:cNvSpPr>
          <p:nvPr>
            <p:ph sz="quarter" idx="1"/>
          </p:nvPr>
        </p:nvSpPr>
        <p:spPr>
          <a:xfrm>
            <a:off x="304800" y="533400"/>
            <a:ext cx="7772400" cy="5940425"/>
          </a:xfrm>
        </p:spPr>
        <p:txBody>
          <a:bodyPr/>
          <a:lstStyle/>
          <a:p>
            <a:pPr algn="just" eaLnBrk="1" hangingPunct="1">
              <a:lnSpc>
                <a:spcPct val="150000"/>
              </a:lnSpc>
              <a:spcBef>
                <a:spcPts val="0"/>
              </a:spcBef>
              <a:defRPr/>
            </a:pPr>
            <a:r>
              <a:rPr lang="en-US" altLang="en-US" dirty="0">
                <a:latin typeface="Times New Roman" pitchFamily="18" charset="0"/>
                <a:cs typeface="Times New Roman" pitchFamily="18" charset="0"/>
              </a:rPr>
              <a:t>The most difficult audience for a technical writer is the combined perhaps composed of executive, experts, and technicians.  </a:t>
            </a:r>
          </a:p>
          <a:p>
            <a:pPr algn="just" eaLnBrk="1" hangingPunct="1">
              <a:lnSpc>
                <a:spcPct val="150000"/>
              </a:lnSpc>
              <a:spcBef>
                <a:spcPts val="0"/>
              </a:spcBef>
              <a:defRPr/>
            </a:pPr>
            <a:r>
              <a:rPr lang="en-US" altLang="en-US" dirty="0">
                <a:latin typeface="Times New Roman" pitchFamily="18" charset="0"/>
                <a:cs typeface="Times New Roman" pitchFamily="18" charset="0"/>
              </a:rPr>
              <a:t>Yet in an industry, such an audience is a common one.  </a:t>
            </a:r>
          </a:p>
          <a:p>
            <a:pPr algn="just" eaLnBrk="1" hangingPunct="1">
              <a:lnSpc>
                <a:spcPct val="150000"/>
              </a:lnSpc>
              <a:spcBef>
                <a:spcPts val="0"/>
              </a:spcBef>
              <a:defRPr/>
            </a:pPr>
            <a:r>
              <a:rPr lang="en-US" altLang="en-US" dirty="0">
                <a:latin typeface="Times New Roman" pitchFamily="18" charset="0"/>
                <a:cs typeface="Times New Roman" pitchFamily="18" charset="0"/>
              </a:rPr>
              <a:t>How do you avoid bombarding the manager with details and at the same time satisfy the needs of the experts?</a:t>
            </a:r>
          </a:p>
          <a:p>
            <a:pPr algn="just" eaLnBrk="1" hangingPunct="1">
              <a:lnSpc>
                <a:spcPct val="150000"/>
              </a:lnSpc>
              <a:spcBef>
                <a:spcPts val="0"/>
              </a:spcBef>
              <a:defRPr/>
            </a:pPr>
            <a:r>
              <a:rPr lang="en-US" altLang="en-US" dirty="0">
                <a:latin typeface="Times New Roman" pitchFamily="18" charset="0"/>
                <a:cs typeface="Times New Roman" pitchFamily="18" charset="0"/>
              </a:rPr>
              <a:t>The best approach to the problem is to consider how your readers will use the report. </a:t>
            </a:r>
          </a:p>
          <a:p>
            <a:pPr marL="0" indent="0">
              <a:buFont typeface="Wingdings" panose="05000000000000000000" pitchFamily="2" charset="2"/>
              <a:buNone/>
              <a:defRPr/>
            </a:pPr>
            <a:endParaRPr lang="en-US" dirty="0"/>
          </a:p>
        </p:txBody>
      </p:sp>
      <p:sp>
        <p:nvSpPr>
          <p:cNvPr id="87044" name="Date Placeholder 3">
            <a:extLst>
              <a:ext uri="{FF2B5EF4-FFF2-40B4-BE49-F238E27FC236}">
                <a16:creationId xmlns:a16="http://schemas.microsoft.com/office/drawing/2014/main" id="{3A5F5CA2-B3E2-4DCC-83C7-D773529B742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5D0EA078-2347-4734-957F-4BC8E8E71638}"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87045" name="Slide Number Placeholder 4">
            <a:extLst>
              <a:ext uri="{FF2B5EF4-FFF2-40B4-BE49-F238E27FC236}">
                <a16:creationId xmlns:a16="http://schemas.microsoft.com/office/drawing/2014/main" id="{56555473-43B1-4A64-90C6-72023740A32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DF1E9D9D-3985-487D-88DE-675A7C062573}" type="slidenum">
              <a:rPr lang="en-US" altLang="en-US" sz="1400">
                <a:solidFill>
                  <a:srgbClr val="FFFFFF"/>
                </a:solidFill>
                <a:latin typeface="Arial" panose="020B0604020202020204" pitchFamily="34" charset="0"/>
              </a:rPr>
              <a:pPr>
                <a:spcBef>
                  <a:spcPct val="0"/>
                </a:spcBef>
                <a:buClrTx/>
                <a:buSzTx/>
                <a:buFontTx/>
                <a:buNone/>
              </a:pPr>
              <a:t>76</a:t>
            </a:fld>
            <a:endParaRPr lang="en-US" altLang="en-US" sz="1400">
              <a:solidFill>
                <a:srgbClr val="FFFFFF"/>
              </a:solidFill>
              <a:latin typeface="Arial" panose="020B0604020202020204"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8825B-5443-43F0-A612-CA42DA7D9CE6}"/>
              </a:ext>
            </a:extLst>
          </p:cNvPr>
          <p:cNvSpPr>
            <a:spLocks noGrp="1"/>
          </p:cNvSpPr>
          <p:nvPr>
            <p:ph type="title"/>
          </p:nvPr>
        </p:nvSpPr>
        <p:spPr>
          <a:xfrm>
            <a:off x="457200" y="152400"/>
            <a:ext cx="7467600" cy="609600"/>
          </a:xfrm>
        </p:spPr>
        <p:txBody>
          <a:bodyPr/>
          <a:lstStyle/>
          <a:p>
            <a:pPr algn="ctr">
              <a:defRPr/>
            </a:pPr>
            <a:r>
              <a:rPr lang="en-US" b="1" dirty="0">
                <a:latin typeface="Times New Roman" pitchFamily="18" charset="0"/>
                <a:cs typeface="Times New Roman" pitchFamily="18" charset="0"/>
              </a:rPr>
              <a:t>Elements of scientific writing</a:t>
            </a:r>
          </a:p>
        </p:txBody>
      </p:sp>
      <p:sp>
        <p:nvSpPr>
          <p:cNvPr id="95235" name="Content Placeholder 2">
            <a:extLst>
              <a:ext uri="{FF2B5EF4-FFF2-40B4-BE49-F238E27FC236}">
                <a16:creationId xmlns:a16="http://schemas.microsoft.com/office/drawing/2014/main" id="{A4E66F2C-B810-4A74-8E1F-C3A0F18B28A5}"/>
              </a:ext>
            </a:extLst>
          </p:cNvPr>
          <p:cNvSpPr>
            <a:spLocks noGrp="1"/>
          </p:cNvSpPr>
          <p:nvPr>
            <p:ph sz="quarter" idx="1"/>
          </p:nvPr>
        </p:nvSpPr>
        <p:spPr>
          <a:xfrm>
            <a:off x="457200" y="838200"/>
            <a:ext cx="7696200" cy="5635625"/>
          </a:xfrm>
        </p:spPr>
        <p:txBody>
          <a:bodyPr/>
          <a:lstStyle/>
          <a:p>
            <a:pPr algn="just" eaLnBrk="1" hangingPunct="1">
              <a:lnSpc>
                <a:spcPct val="150000"/>
              </a:lnSpc>
              <a:spcBef>
                <a:spcPts val="0"/>
              </a:spcBef>
              <a:defRPr/>
            </a:pPr>
            <a:r>
              <a:rPr lang="en-US" altLang="en-US" dirty="0">
                <a:latin typeface="Times New Roman" pitchFamily="18" charset="0"/>
                <a:cs typeface="Times New Roman" pitchFamily="18" charset="0"/>
              </a:rPr>
              <a:t>Explanation, clarity, completeness, impartiality, order, accuracy, objectivity and simplicity are given here as basic requirements in scientific writing.</a:t>
            </a:r>
          </a:p>
          <a:p>
            <a:pPr algn="just" eaLnBrk="1" hangingPunct="1">
              <a:lnSpc>
                <a:spcPct val="150000"/>
              </a:lnSpc>
              <a:spcBef>
                <a:spcPts val="0"/>
              </a:spcBef>
              <a:buFont typeface="Wingdings" panose="05000000000000000000" pitchFamily="2" charset="2"/>
              <a:buNone/>
              <a:defRPr/>
            </a:pPr>
            <a:r>
              <a:rPr lang="en-US" altLang="en-US" dirty="0">
                <a:latin typeface="Times New Roman" pitchFamily="18" charset="0"/>
                <a:cs typeface="Times New Roman" pitchFamily="18" charset="0"/>
              </a:rPr>
              <a:t>  </a:t>
            </a:r>
          </a:p>
          <a:p>
            <a:pPr algn="just" eaLnBrk="1" hangingPunct="1">
              <a:lnSpc>
                <a:spcPct val="150000"/>
              </a:lnSpc>
              <a:spcBef>
                <a:spcPts val="0"/>
              </a:spcBef>
              <a:defRPr/>
            </a:pPr>
            <a:r>
              <a:rPr lang="en-US" altLang="en-US" dirty="0">
                <a:latin typeface="Times New Roman" pitchFamily="18" charset="0"/>
                <a:cs typeface="Times New Roman" pitchFamily="18" charset="0"/>
              </a:rPr>
              <a:t>The writings of considerate authors have these and other characteristics.</a:t>
            </a:r>
          </a:p>
          <a:p>
            <a:pPr marL="0" indent="0">
              <a:buFont typeface="Wingdings" panose="05000000000000000000" pitchFamily="2" charset="2"/>
              <a:buNone/>
              <a:defRPr/>
            </a:pPr>
            <a:endParaRPr lang="en-US" dirty="0"/>
          </a:p>
        </p:txBody>
      </p:sp>
      <p:sp>
        <p:nvSpPr>
          <p:cNvPr id="88068" name="Date Placeholder 3">
            <a:extLst>
              <a:ext uri="{FF2B5EF4-FFF2-40B4-BE49-F238E27FC236}">
                <a16:creationId xmlns:a16="http://schemas.microsoft.com/office/drawing/2014/main" id="{083767E9-93A2-43A8-8129-CCC371E68FC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B1BA5E71-7369-4326-A8E1-707D58E87D38}"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88069" name="Slide Number Placeholder 4">
            <a:extLst>
              <a:ext uri="{FF2B5EF4-FFF2-40B4-BE49-F238E27FC236}">
                <a16:creationId xmlns:a16="http://schemas.microsoft.com/office/drawing/2014/main" id="{88F03BA0-EACE-495E-8759-A3F427BD3AE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C4454027-8321-4478-BCA9-DDF00CDBFC84}" type="slidenum">
              <a:rPr lang="en-US" altLang="en-US" sz="1400">
                <a:solidFill>
                  <a:srgbClr val="FFFFFF"/>
                </a:solidFill>
                <a:latin typeface="Arial" panose="020B0604020202020204" pitchFamily="34" charset="0"/>
              </a:rPr>
              <a:pPr>
                <a:spcBef>
                  <a:spcPct val="0"/>
                </a:spcBef>
                <a:buClrTx/>
                <a:buSzTx/>
                <a:buFontTx/>
                <a:buNone/>
              </a:pPr>
              <a:t>77</a:t>
            </a:fld>
            <a:endParaRPr lang="en-US" altLang="en-US" sz="1400">
              <a:solidFill>
                <a:srgbClr val="FFFFFF"/>
              </a:solidFill>
              <a:latin typeface="Arial" panose="020B0604020202020204"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670D4-F6A3-406B-80BD-8F847C14FD1A}"/>
              </a:ext>
            </a:extLst>
          </p:cNvPr>
          <p:cNvSpPr>
            <a:spLocks noGrp="1"/>
          </p:cNvSpPr>
          <p:nvPr>
            <p:ph type="title"/>
          </p:nvPr>
        </p:nvSpPr>
        <p:spPr>
          <a:xfrm>
            <a:off x="457200" y="152400"/>
            <a:ext cx="7467600" cy="609600"/>
          </a:xfrm>
        </p:spPr>
        <p:txBody>
          <a:bodyPr/>
          <a:lstStyle/>
          <a:p>
            <a:pPr algn="ctr">
              <a:defRPr/>
            </a:pPr>
            <a:r>
              <a:rPr lang="en-US" b="1" dirty="0">
                <a:latin typeface="Times New Roman" pitchFamily="18" charset="0"/>
                <a:cs typeface="Times New Roman" pitchFamily="18" charset="0"/>
              </a:rPr>
              <a:t>Unscientific writing</a:t>
            </a:r>
          </a:p>
        </p:txBody>
      </p:sp>
      <p:sp>
        <p:nvSpPr>
          <p:cNvPr id="96259" name="Content Placeholder 2">
            <a:extLst>
              <a:ext uri="{FF2B5EF4-FFF2-40B4-BE49-F238E27FC236}">
                <a16:creationId xmlns:a16="http://schemas.microsoft.com/office/drawing/2014/main" id="{B30A80B2-AC11-4CD7-B28B-2D5C5FF3FE29}"/>
              </a:ext>
            </a:extLst>
          </p:cNvPr>
          <p:cNvSpPr>
            <a:spLocks noGrp="1"/>
          </p:cNvSpPr>
          <p:nvPr>
            <p:ph sz="quarter" idx="1"/>
          </p:nvPr>
        </p:nvSpPr>
        <p:spPr>
          <a:xfrm>
            <a:off x="228600" y="838200"/>
            <a:ext cx="7848600" cy="5791200"/>
          </a:xfrm>
        </p:spPr>
        <p:txBody>
          <a:bodyPr/>
          <a:lstStyle/>
          <a:p>
            <a:pPr algn="just" eaLnBrk="1" hangingPunct="1">
              <a:lnSpc>
                <a:spcPct val="150000"/>
              </a:lnSpc>
              <a:spcBef>
                <a:spcPts val="0"/>
              </a:spcBef>
              <a:spcAft>
                <a:spcPts val="0"/>
              </a:spcAft>
              <a:buFont typeface="Wingdings" panose="05000000000000000000" pitchFamily="2" charset="2"/>
              <a:buChar char="Ø"/>
              <a:defRPr/>
            </a:pPr>
            <a:r>
              <a:rPr lang="en-US" altLang="en-US" b="1" dirty="0">
                <a:latin typeface="Times New Roman" pitchFamily="18" charset="0"/>
                <a:cs typeface="Times New Roman" pitchFamily="18" charset="0"/>
              </a:rPr>
              <a:t>Example 1</a:t>
            </a:r>
            <a:r>
              <a:rPr lang="en-US" altLang="en-US" dirty="0">
                <a:latin typeface="Times New Roman" pitchFamily="18" charset="0"/>
                <a:cs typeface="Times New Roman" pitchFamily="18" charset="0"/>
              </a:rPr>
              <a:t> </a:t>
            </a:r>
          </a:p>
          <a:p>
            <a:pPr lvl="1" algn="just" eaLnBrk="1" hangingPunct="1">
              <a:lnSpc>
                <a:spcPct val="150000"/>
              </a:lnSpc>
              <a:spcBef>
                <a:spcPts val="0"/>
              </a:spcBef>
              <a:spcAft>
                <a:spcPts val="0"/>
              </a:spcAft>
              <a:buFontTx/>
              <a:buChar char="•"/>
              <a:defRPr/>
            </a:pPr>
            <a:r>
              <a:rPr lang="en-US" altLang="en-US" sz="3200" dirty="0">
                <a:latin typeface="Times New Roman" pitchFamily="18" charset="0"/>
                <a:cs typeface="Times New Roman" pitchFamily="18" charset="0"/>
              </a:rPr>
              <a:t>The complaint of examiners that students cannot write good English applies, I think, mainly to science students …  As their abilities lie outside literature, it is not surprising that science students write badly.</a:t>
            </a:r>
          </a:p>
          <a:p>
            <a:pPr marL="0" indent="0">
              <a:buFont typeface="Wingdings" panose="05000000000000000000" pitchFamily="2" charset="2"/>
              <a:buNone/>
              <a:defRPr/>
            </a:pPr>
            <a:endParaRPr lang="en-US" dirty="0"/>
          </a:p>
        </p:txBody>
      </p:sp>
      <p:sp>
        <p:nvSpPr>
          <p:cNvPr id="89092" name="Date Placeholder 3">
            <a:extLst>
              <a:ext uri="{FF2B5EF4-FFF2-40B4-BE49-F238E27FC236}">
                <a16:creationId xmlns:a16="http://schemas.microsoft.com/office/drawing/2014/main" id="{43E3F50E-DAA0-4AEB-8884-21A24C493B0F}"/>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14D6ACE1-5B9D-43DD-A251-5DC1E855F952}"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89093" name="Slide Number Placeholder 4">
            <a:extLst>
              <a:ext uri="{FF2B5EF4-FFF2-40B4-BE49-F238E27FC236}">
                <a16:creationId xmlns:a16="http://schemas.microsoft.com/office/drawing/2014/main" id="{9A707E4E-53D1-47E6-BA9B-5410B70CA5D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6B11567C-FC6B-4732-BB47-33CB415469F6}" type="slidenum">
              <a:rPr lang="en-US" altLang="en-US" sz="1400">
                <a:solidFill>
                  <a:srgbClr val="FFFFFF"/>
                </a:solidFill>
                <a:latin typeface="Arial" panose="020B0604020202020204" pitchFamily="34" charset="0"/>
              </a:rPr>
              <a:pPr>
                <a:spcBef>
                  <a:spcPct val="0"/>
                </a:spcBef>
                <a:buClrTx/>
                <a:buSzTx/>
                <a:buFontTx/>
                <a:buNone/>
              </a:pPr>
              <a:t>78</a:t>
            </a:fld>
            <a:endParaRPr lang="en-US" altLang="en-US" sz="1400">
              <a:solidFill>
                <a:srgbClr val="FFFFFF"/>
              </a:solidFill>
              <a:latin typeface="Arial" panose="020B0604020202020204"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FD69-2A76-47FB-9B21-371AE8C9116F}"/>
              </a:ext>
            </a:extLst>
          </p:cNvPr>
          <p:cNvSpPr>
            <a:spLocks noGrp="1"/>
          </p:cNvSpPr>
          <p:nvPr>
            <p:ph type="title"/>
          </p:nvPr>
        </p:nvSpPr>
        <p:spPr>
          <a:xfrm>
            <a:off x="457200" y="152400"/>
            <a:ext cx="7467600" cy="533400"/>
          </a:xfrm>
        </p:spPr>
        <p:txBody>
          <a:bodyPr>
            <a:normAutofit fontScale="90000"/>
          </a:bodyPr>
          <a:lstStyle/>
          <a:p>
            <a:pPr algn="ctr">
              <a:defRPr/>
            </a:pPr>
            <a:r>
              <a:rPr lang="en-US" b="1" dirty="0">
                <a:latin typeface="Times New Roman" pitchFamily="18" charset="0"/>
                <a:cs typeface="Times New Roman" pitchFamily="18" charset="0"/>
              </a:rPr>
              <a:t>Unscientific writing cont’d</a:t>
            </a:r>
            <a:endParaRPr lang="en-US" dirty="0"/>
          </a:p>
        </p:txBody>
      </p:sp>
      <p:sp>
        <p:nvSpPr>
          <p:cNvPr id="97283" name="Content Placeholder 2">
            <a:extLst>
              <a:ext uri="{FF2B5EF4-FFF2-40B4-BE49-F238E27FC236}">
                <a16:creationId xmlns:a16="http://schemas.microsoft.com/office/drawing/2014/main" id="{90B11553-7625-45D0-8DA0-EDD48E7FB8CC}"/>
              </a:ext>
            </a:extLst>
          </p:cNvPr>
          <p:cNvSpPr>
            <a:spLocks noGrp="1"/>
          </p:cNvSpPr>
          <p:nvPr>
            <p:ph sz="quarter" idx="1"/>
          </p:nvPr>
        </p:nvSpPr>
        <p:spPr>
          <a:xfrm>
            <a:off x="457200" y="914400"/>
            <a:ext cx="7620000" cy="5559425"/>
          </a:xfrm>
        </p:spPr>
        <p:txBody>
          <a:bodyPr/>
          <a:lstStyle/>
          <a:p>
            <a:pPr marL="609600" indent="-609600" algn="just" eaLnBrk="1" hangingPunct="1">
              <a:lnSpc>
                <a:spcPct val="150000"/>
              </a:lnSpc>
              <a:spcBef>
                <a:spcPts val="0"/>
              </a:spcBef>
              <a:buFont typeface="Wingdings" panose="05000000000000000000" pitchFamily="2" charset="2"/>
              <a:buChar char="Ø"/>
              <a:defRPr/>
            </a:pPr>
            <a:r>
              <a:rPr lang="en-US" altLang="en-US" sz="2800" b="1" dirty="0">
                <a:latin typeface="Times New Roman" pitchFamily="18" charset="0"/>
                <a:cs typeface="Times New Roman" pitchFamily="18" charset="0"/>
              </a:rPr>
              <a:t>Some faults</a:t>
            </a:r>
            <a:r>
              <a:rPr lang="en-US" altLang="en-US" sz="2800" dirty="0">
                <a:latin typeface="Times New Roman" pitchFamily="18" charset="0"/>
                <a:cs typeface="Times New Roman" pitchFamily="18" charset="0"/>
              </a:rPr>
              <a:t> </a:t>
            </a:r>
          </a:p>
          <a:p>
            <a:pPr marL="990600" lvl="1" indent="-533400" algn="just" eaLnBrk="1" hangingPunct="1">
              <a:lnSpc>
                <a:spcPct val="150000"/>
              </a:lnSpc>
              <a:spcBef>
                <a:spcPts val="0"/>
              </a:spcBef>
              <a:buFontTx/>
              <a:buChar char="•"/>
              <a:defRPr/>
            </a:pPr>
            <a:r>
              <a:rPr lang="en-US" altLang="en-US" dirty="0">
                <a:latin typeface="Times New Roman" pitchFamily="18" charset="0"/>
                <a:cs typeface="Times New Roman" pitchFamily="18" charset="0"/>
              </a:rPr>
              <a:t>An opinion is expressed and later stated as a fact.</a:t>
            </a:r>
          </a:p>
          <a:p>
            <a:pPr marL="990600" lvl="1" indent="-533400" algn="just" eaLnBrk="1" hangingPunct="1">
              <a:lnSpc>
                <a:spcPct val="150000"/>
              </a:lnSpc>
              <a:spcBef>
                <a:spcPts val="0"/>
              </a:spcBef>
              <a:buFontTx/>
              <a:buChar char="•"/>
              <a:defRPr/>
            </a:pPr>
            <a:r>
              <a:rPr lang="en-US" altLang="en-US" dirty="0">
                <a:latin typeface="Times New Roman" pitchFamily="18" charset="0"/>
                <a:cs typeface="Times New Roman" pitchFamily="18" charset="0"/>
              </a:rPr>
              <a:t>The author gives no evidence in support of the implication that students are good at either literature or science.</a:t>
            </a:r>
          </a:p>
          <a:p>
            <a:pPr marL="0" indent="0">
              <a:buFont typeface="Wingdings" panose="05000000000000000000" pitchFamily="2" charset="2"/>
              <a:buNone/>
              <a:defRPr/>
            </a:pPr>
            <a:endParaRPr lang="en-US" dirty="0"/>
          </a:p>
        </p:txBody>
      </p:sp>
      <p:sp>
        <p:nvSpPr>
          <p:cNvPr id="90116" name="Date Placeholder 3">
            <a:extLst>
              <a:ext uri="{FF2B5EF4-FFF2-40B4-BE49-F238E27FC236}">
                <a16:creationId xmlns:a16="http://schemas.microsoft.com/office/drawing/2014/main" id="{20582A3B-B0EC-4294-81DF-DB2BAFCB878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C3BE99F9-9266-4B2F-8AE2-FB437556BB11}"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90117" name="Slide Number Placeholder 4">
            <a:extLst>
              <a:ext uri="{FF2B5EF4-FFF2-40B4-BE49-F238E27FC236}">
                <a16:creationId xmlns:a16="http://schemas.microsoft.com/office/drawing/2014/main" id="{F830FA26-B60B-45C8-A887-EB529ACF233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16F42FB8-3B2F-459D-A7C8-718834993FC2}" type="slidenum">
              <a:rPr lang="en-US" altLang="en-US" sz="1400">
                <a:solidFill>
                  <a:srgbClr val="FFFFFF"/>
                </a:solidFill>
                <a:latin typeface="Arial" panose="020B0604020202020204" pitchFamily="34" charset="0"/>
              </a:rPr>
              <a:pPr>
                <a:spcBef>
                  <a:spcPct val="0"/>
                </a:spcBef>
                <a:buClrTx/>
                <a:buSzTx/>
                <a:buFontTx/>
                <a:buNone/>
              </a:pPr>
              <a:t>79</a:t>
            </a:fld>
            <a:endParaRPr lang="en-US" altLang="en-US" sz="1400">
              <a:solidFill>
                <a:srgbClr val="FFFFFF"/>
              </a:solidFill>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DDCDE-ED45-4060-BC48-3973877E30CB}"/>
              </a:ext>
            </a:extLst>
          </p:cNvPr>
          <p:cNvSpPr>
            <a:spLocks noGrp="1"/>
          </p:cNvSpPr>
          <p:nvPr>
            <p:ph type="title"/>
          </p:nvPr>
        </p:nvSpPr>
        <p:spPr>
          <a:xfrm>
            <a:off x="457200" y="152400"/>
            <a:ext cx="7467600" cy="609600"/>
          </a:xfrm>
        </p:spPr>
        <p:txBody>
          <a:bodyPr>
            <a:normAutofit fontScale="90000"/>
          </a:bodyPr>
          <a:lstStyle/>
          <a:p>
            <a:pPr algn="ctr">
              <a:defRPr/>
            </a:pPr>
            <a:r>
              <a:rPr lang="en-US" b="1" dirty="0">
                <a:latin typeface="Times New Roman" pitchFamily="18" charset="0"/>
                <a:cs typeface="Times New Roman" pitchFamily="18" charset="0"/>
              </a:rPr>
              <a:t>WHAT IS A TECHNICAL REPORT CONT’D</a:t>
            </a:r>
            <a:endParaRPr lang="en-US" dirty="0"/>
          </a:p>
        </p:txBody>
      </p:sp>
      <p:sp>
        <p:nvSpPr>
          <p:cNvPr id="15363" name="Content Placeholder 2">
            <a:extLst>
              <a:ext uri="{FF2B5EF4-FFF2-40B4-BE49-F238E27FC236}">
                <a16:creationId xmlns:a16="http://schemas.microsoft.com/office/drawing/2014/main" id="{8C8F87B9-ACD8-42C9-AB62-3FA18A789BEA}"/>
              </a:ext>
            </a:extLst>
          </p:cNvPr>
          <p:cNvSpPr>
            <a:spLocks noGrp="1"/>
          </p:cNvSpPr>
          <p:nvPr>
            <p:ph sz="quarter" idx="1"/>
          </p:nvPr>
        </p:nvSpPr>
        <p:spPr>
          <a:xfrm>
            <a:off x="457200" y="762000"/>
            <a:ext cx="7467600" cy="6096000"/>
          </a:xfrm>
        </p:spPr>
        <p:txBody>
          <a:bodyPr/>
          <a:lstStyle/>
          <a:p>
            <a:pPr algn="just" eaLnBrk="1" hangingPunct="1">
              <a:lnSpc>
                <a:spcPct val="150000"/>
              </a:lnSpc>
              <a:spcBef>
                <a:spcPct val="0"/>
              </a:spcBef>
              <a:buFont typeface="Wingdings" panose="05000000000000000000" pitchFamily="2" charset="2"/>
              <a:buChar char="q"/>
              <a:defRPr/>
            </a:pPr>
            <a:r>
              <a:rPr lang="en-US" altLang="en-US" dirty="0">
                <a:latin typeface="Times New Roman" pitchFamily="18" charset="0"/>
                <a:cs typeface="Times New Roman" pitchFamily="18" charset="0"/>
              </a:rPr>
              <a:t>Simply put, technical writing involves: clarity, completeness, accuracy, simplicity.  </a:t>
            </a:r>
          </a:p>
          <a:p>
            <a:pPr algn="just" eaLnBrk="1" hangingPunct="1">
              <a:lnSpc>
                <a:spcPct val="150000"/>
              </a:lnSpc>
              <a:spcBef>
                <a:spcPct val="0"/>
              </a:spcBef>
              <a:buFont typeface="Wingdings" panose="05000000000000000000" pitchFamily="2" charset="2"/>
              <a:buChar char="q"/>
              <a:defRPr/>
            </a:pPr>
            <a:r>
              <a:rPr lang="en-US" altLang="en-US" dirty="0">
                <a:latin typeface="Times New Roman" pitchFamily="18" charset="0"/>
                <a:cs typeface="Times New Roman" pitchFamily="18" charset="0"/>
              </a:rPr>
              <a:t>Also, technical writing is in part fulfilling the purpose of communication (Flow Chart-1).</a:t>
            </a:r>
          </a:p>
          <a:p>
            <a:pPr algn="just" eaLnBrk="1" hangingPunct="1">
              <a:lnSpc>
                <a:spcPct val="150000"/>
              </a:lnSpc>
              <a:spcBef>
                <a:spcPct val="0"/>
              </a:spcBef>
              <a:buFont typeface="Wingdings" panose="05000000000000000000" pitchFamily="2" charset="2"/>
              <a:buChar char="Ø"/>
              <a:defRPr/>
            </a:pPr>
            <a:r>
              <a:rPr lang="en-US" altLang="en-US" sz="2000" dirty="0">
                <a:latin typeface="Times New Roman" pitchFamily="18" charset="0"/>
                <a:cs typeface="Times New Roman" pitchFamily="18" charset="0"/>
              </a:rPr>
              <a:t>Basic Definitions</a:t>
            </a:r>
          </a:p>
          <a:p>
            <a:pPr marL="0" indent="0" algn="just" eaLnBrk="1" hangingPunct="1">
              <a:lnSpc>
                <a:spcPct val="150000"/>
              </a:lnSpc>
              <a:spcBef>
                <a:spcPct val="0"/>
              </a:spcBef>
              <a:buFont typeface="Wingdings" panose="05000000000000000000" pitchFamily="2" charset="2"/>
              <a:buNone/>
              <a:defRPr/>
            </a:pPr>
            <a:endParaRPr lang="en-US" altLang="en-US" dirty="0">
              <a:latin typeface="Times New Roman" pitchFamily="18" charset="0"/>
              <a:cs typeface="Times New Roman" pitchFamily="18" charset="0"/>
            </a:endParaRPr>
          </a:p>
          <a:p>
            <a:pPr>
              <a:buFont typeface="Wingdings" panose="05000000000000000000" pitchFamily="2" charset="2"/>
              <a:buChar char="q"/>
              <a:defRPr/>
            </a:pPr>
            <a:endParaRPr lang="en-US" dirty="0"/>
          </a:p>
        </p:txBody>
      </p:sp>
      <p:sp>
        <p:nvSpPr>
          <p:cNvPr id="17412" name="Date Placeholder 3">
            <a:extLst>
              <a:ext uri="{FF2B5EF4-FFF2-40B4-BE49-F238E27FC236}">
                <a16:creationId xmlns:a16="http://schemas.microsoft.com/office/drawing/2014/main" id="{9D1BCB8A-97E7-4A29-9E07-0D8F6E39C19D}"/>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DA749F0E-1001-4FD6-8D68-57FFB27F7002}"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17413" name="Slide Number Placeholder 4">
            <a:extLst>
              <a:ext uri="{FF2B5EF4-FFF2-40B4-BE49-F238E27FC236}">
                <a16:creationId xmlns:a16="http://schemas.microsoft.com/office/drawing/2014/main" id="{24E31D8D-0D4C-4C0E-BD7A-4D9486590BD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BF9FCA7D-647A-41E2-8039-9603C39EE9CC}" type="slidenum">
              <a:rPr lang="en-US" altLang="en-US" sz="1400">
                <a:solidFill>
                  <a:srgbClr val="FFFFFF"/>
                </a:solidFill>
                <a:latin typeface="Arial" panose="020B0604020202020204" pitchFamily="34" charset="0"/>
              </a:rPr>
              <a:pPr>
                <a:spcBef>
                  <a:spcPct val="0"/>
                </a:spcBef>
                <a:buClrTx/>
                <a:buSzTx/>
                <a:buFontTx/>
                <a:buNone/>
              </a:pPr>
              <a:t>8</a:t>
            </a:fld>
            <a:endParaRPr lang="en-US" altLang="en-US" sz="1400">
              <a:solidFill>
                <a:srgbClr val="FFFFFF"/>
              </a:solidFill>
              <a:latin typeface="Arial" panose="020B0604020202020204"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B371F-659F-498A-97DE-F4D1D2814ED4}"/>
              </a:ext>
            </a:extLst>
          </p:cNvPr>
          <p:cNvSpPr>
            <a:spLocks noGrp="1"/>
          </p:cNvSpPr>
          <p:nvPr>
            <p:ph type="title"/>
          </p:nvPr>
        </p:nvSpPr>
        <p:spPr>
          <a:xfrm>
            <a:off x="228600" y="0"/>
            <a:ext cx="8763000" cy="1905000"/>
          </a:xfrm>
        </p:spPr>
        <p:txBody>
          <a:bodyPr>
            <a:normAutofit fontScale="90000"/>
          </a:bodyPr>
          <a:lstStyle/>
          <a:p>
            <a:pPr marL="342900" indent="-342900" eaLnBrk="1" hangingPunct="1">
              <a:lnSpc>
                <a:spcPct val="150000"/>
              </a:lnSpc>
              <a:spcBef>
                <a:spcPts val="0"/>
              </a:spcBef>
              <a:defRPr/>
            </a:pPr>
            <a:br>
              <a:rPr lang="en-US" sz="3200" dirty="0">
                <a:solidFill>
                  <a:schemeClr val="tx1"/>
                </a:solidFill>
                <a:latin typeface="Times New Roman" pitchFamily="18" charset="0"/>
                <a:cs typeface="Times New Roman" pitchFamily="18" charset="0"/>
              </a:rPr>
            </a:br>
            <a:r>
              <a:rPr lang="en-US" sz="3200" dirty="0">
                <a:solidFill>
                  <a:schemeClr val="tx1"/>
                </a:solidFill>
                <a:latin typeface="Times New Roman" pitchFamily="18" charset="0"/>
                <a:cs typeface="Times New Roman" pitchFamily="18" charset="0"/>
              </a:rPr>
              <a:t> </a:t>
            </a:r>
            <a:br>
              <a:rPr lang="en-US" sz="3200" dirty="0">
                <a:solidFill>
                  <a:schemeClr val="tx1"/>
                </a:solidFill>
                <a:latin typeface="Times New Roman" pitchFamily="18" charset="0"/>
                <a:cs typeface="Times New Roman" pitchFamily="18" charset="0"/>
              </a:rPr>
            </a:br>
            <a:br>
              <a:rPr lang="en-US" sz="3200" dirty="0">
                <a:solidFill>
                  <a:schemeClr val="tx1"/>
                </a:solidFill>
                <a:latin typeface="Times New Roman" pitchFamily="18" charset="0"/>
                <a:cs typeface="Times New Roman" pitchFamily="18" charset="0"/>
              </a:rPr>
            </a:br>
            <a:r>
              <a:rPr lang="en-US" sz="3200" dirty="0">
                <a:solidFill>
                  <a:schemeClr val="tx1"/>
                </a:solidFill>
                <a:latin typeface="Times New Roman" pitchFamily="18" charset="0"/>
                <a:cs typeface="Times New Roman" pitchFamily="18" charset="0"/>
              </a:rPr>
              <a:t>description, presentation of charts, graph and    Tables</a:t>
            </a:r>
            <a:br>
              <a:rPr lang="en-US" sz="3200" dirty="0">
                <a:solidFill>
                  <a:schemeClr val="tx1"/>
                </a:solidFill>
                <a:latin typeface="Times New Roman" pitchFamily="18" charset="0"/>
                <a:cs typeface="Times New Roman" pitchFamily="18" charset="0"/>
              </a:rPr>
            </a:br>
            <a:endParaRPr lang="en-US" dirty="0"/>
          </a:p>
        </p:txBody>
      </p:sp>
      <p:sp>
        <p:nvSpPr>
          <p:cNvPr id="97283" name="Content Placeholder 2">
            <a:extLst>
              <a:ext uri="{FF2B5EF4-FFF2-40B4-BE49-F238E27FC236}">
                <a16:creationId xmlns:a16="http://schemas.microsoft.com/office/drawing/2014/main" id="{7F94EC6A-C301-4446-B04B-C4984E4181F6}"/>
              </a:ext>
            </a:extLst>
          </p:cNvPr>
          <p:cNvSpPr>
            <a:spLocks noGrp="1"/>
          </p:cNvSpPr>
          <p:nvPr>
            <p:ph sz="quarter" idx="1"/>
          </p:nvPr>
        </p:nvSpPr>
        <p:spPr>
          <a:xfrm>
            <a:off x="457200" y="1219200"/>
            <a:ext cx="7467600" cy="5254625"/>
          </a:xfrm>
        </p:spPr>
        <p:txBody>
          <a:bodyPr/>
          <a:lstStyle/>
          <a:p>
            <a:pPr marL="0" indent="0">
              <a:buFont typeface="Wingdings" panose="05000000000000000000" pitchFamily="2" charset="2"/>
              <a:buNone/>
              <a:defRPr/>
            </a:pPr>
            <a:r>
              <a:rPr lang="en-US" dirty="0"/>
              <a:t>Case study of final year student project:</a:t>
            </a:r>
          </a:p>
          <a:p>
            <a:pPr marL="0" indent="0">
              <a:buFont typeface="Wingdings" panose="05000000000000000000" pitchFamily="2" charset="2"/>
              <a:buNone/>
              <a:defRPr/>
            </a:pPr>
            <a:r>
              <a:rPr lang="en-US" dirty="0"/>
              <a:t>Procedure</a:t>
            </a:r>
          </a:p>
          <a:p>
            <a:pPr marL="457200" indent="-457200">
              <a:buFont typeface="Wingdings" panose="05000000000000000000" pitchFamily="2" charset="2"/>
              <a:buAutoNum type="arabicPeriod"/>
              <a:defRPr/>
            </a:pPr>
            <a:r>
              <a:rPr lang="en-US" dirty="0"/>
              <a:t>Open a new file in Microsoft word</a:t>
            </a:r>
          </a:p>
          <a:p>
            <a:pPr marL="457200" indent="-457200">
              <a:buFont typeface="Wingdings" panose="05000000000000000000" pitchFamily="2" charset="2"/>
              <a:buAutoNum type="arabicPeriod"/>
              <a:defRPr/>
            </a:pPr>
            <a:r>
              <a:rPr lang="en-US" dirty="0"/>
              <a:t>Choose the font size and type under “Home” (Figure 1)</a:t>
            </a:r>
          </a:p>
          <a:p>
            <a:pPr marL="457200" indent="-457200">
              <a:buFont typeface="Wingdings" panose="05000000000000000000" pitchFamily="2" charset="2"/>
              <a:buAutoNum type="arabicPeriod"/>
              <a:defRPr/>
            </a:pPr>
            <a:r>
              <a:rPr lang="en-US" dirty="0"/>
              <a:t>Press Enter (severally) to get into page two (Figure 2)</a:t>
            </a:r>
          </a:p>
          <a:p>
            <a:pPr marL="457200" indent="-457200">
              <a:buFont typeface="Wingdings" panose="05000000000000000000" pitchFamily="2" charset="2"/>
              <a:buAutoNum type="arabicPeriod"/>
              <a:defRPr/>
            </a:pPr>
            <a:r>
              <a:rPr lang="en-US" dirty="0"/>
              <a:t>Configure Preliminary pages and the main body by using page break under “Page Layout” . Move the cursor to page one , then double click to show footer – section I and header – section II (Figures 3 &amp; 4) </a:t>
            </a:r>
          </a:p>
          <a:p>
            <a:pPr marL="457200" indent="-457200">
              <a:buFont typeface="Wingdings" panose="05000000000000000000" pitchFamily="2" charset="2"/>
              <a:buAutoNum type="arabicPeriod"/>
              <a:defRPr/>
            </a:pPr>
            <a:endParaRPr lang="en-US" dirty="0"/>
          </a:p>
          <a:p>
            <a:pPr marL="457200" indent="-457200">
              <a:buFont typeface="Wingdings" panose="05000000000000000000" pitchFamily="2" charset="2"/>
              <a:buAutoNum type="arabicPeriod"/>
              <a:defRPr/>
            </a:pPr>
            <a:endParaRPr lang="en-US" dirty="0"/>
          </a:p>
          <a:p>
            <a:pPr marL="457200" indent="-457200">
              <a:buFont typeface="Wingdings" panose="05000000000000000000" pitchFamily="2" charset="2"/>
              <a:buAutoNum type="arabicPeriod"/>
              <a:defRPr/>
            </a:pPr>
            <a:endParaRPr lang="en-US" dirty="0"/>
          </a:p>
          <a:p>
            <a:pPr marL="0" indent="0">
              <a:buFont typeface="Wingdings" panose="05000000000000000000" pitchFamily="2" charset="2"/>
              <a:buNone/>
              <a:defRPr/>
            </a:pPr>
            <a:endParaRPr lang="en-US" dirty="0"/>
          </a:p>
        </p:txBody>
      </p:sp>
      <p:sp>
        <p:nvSpPr>
          <p:cNvPr id="91140" name="Date Placeholder 3">
            <a:extLst>
              <a:ext uri="{FF2B5EF4-FFF2-40B4-BE49-F238E27FC236}">
                <a16:creationId xmlns:a16="http://schemas.microsoft.com/office/drawing/2014/main" id="{0B4321CF-FC00-4EE1-9188-5E584F806FFB}"/>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254156CA-A7EF-4C14-B86A-426270A0644B}"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91141" name="Slide Number Placeholder 4">
            <a:extLst>
              <a:ext uri="{FF2B5EF4-FFF2-40B4-BE49-F238E27FC236}">
                <a16:creationId xmlns:a16="http://schemas.microsoft.com/office/drawing/2014/main" id="{B220441C-5D6A-40A5-BD6A-4B43268FD53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AF841C45-CB10-4A4E-A378-7C217F2BCFFF}" type="slidenum">
              <a:rPr lang="en-US" altLang="en-US" sz="1400">
                <a:solidFill>
                  <a:srgbClr val="FFFFFF"/>
                </a:solidFill>
                <a:latin typeface="Arial" panose="020B0604020202020204" pitchFamily="34" charset="0"/>
              </a:rPr>
              <a:pPr>
                <a:spcBef>
                  <a:spcPct val="0"/>
                </a:spcBef>
                <a:buClrTx/>
                <a:buSzTx/>
                <a:buFontTx/>
                <a:buNone/>
              </a:pPr>
              <a:t>80</a:t>
            </a:fld>
            <a:endParaRPr lang="en-US" altLang="en-US" sz="1400">
              <a:solidFill>
                <a:srgbClr val="FFFFFF"/>
              </a:solidFill>
              <a:latin typeface="Arial" panose="020B0604020202020204" pitchFamily="3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CF211-C945-40C3-92FB-9730722ED538}"/>
              </a:ext>
            </a:extLst>
          </p:cNvPr>
          <p:cNvSpPr>
            <a:spLocks noGrp="1"/>
          </p:cNvSpPr>
          <p:nvPr>
            <p:ph type="title"/>
          </p:nvPr>
        </p:nvSpPr>
        <p:spPr>
          <a:xfrm>
            <a:off x="457200" y="274638"/>
            <a:ext cx="7467600" cy="1096962"/>
          </a:xfrm>
        </p:spPr>
        <p:txBody>
          <a:bodyPr/>
          <a:lstStyle/>
          <a:p>
            <a:pPr algn="ctr">
              <a:defRPr/>
            </a:pPr>
            <a:r>
              <a:rPr lang="en-US" sz="2800" dirty="0">
                <a:solidFill>
                  <a:schemeClr val="tx1"/>
                </a:solidFill>
                <a:latin typeface="Times New Roman" pitchFamily="18" charset="0"/>
                <a:cs typeface="Times New Roman" pitchFamily="18" charset="0"/>
              </a:rPr>
              <a:t>description, presentation of charts, graph and    Tables CONT’D</a:t>
            </a:r>
            <a:endParaRPr lang="en-US" dirty="0">
              <a:latin typeface="Times New Roman" pitchFamily="18" charset="0"/>
              <a:cs typeface="Times New Roman" pitchFamily="18" charset="0"/>
            </a:endParaRPr>
          </a:p>
        </p:txBody>
      </p:sp>
      <p:sp>
        <p:nvSpPr>
          <p:cNvPr id="92163" name="Content Placeholder 2">
            <a:extLst>
              <a:ext uri="{FF2B5EF4-FFF2-40B4-BE49-F238E27FC236}">
                <a16:creationId xmlns:a16="http://schemas.microsoft.com/office/drawing/2014/main" id="{82845114-A67B-4BEF-BA6C-8B069C9562DC}"/>
              </a:ext>
            </a:extLst>
          </p:cNvPr>
          <p:cNvSpPr>
            <a:spLocks noGrp="1"/>
          </p:cNvSpPr>
          <p:nvPr>
            <p:ph sz="quarter" idx="1"/>
          </p:nvPr>
        </p:nvSpPr>
        <p:spPr>
          <a:xfrm>
            <a:off x="457200" y="1981200"/>
            <a:ext cx="7467600" cy="4492625"/>
          </a:xfrm>
        </p:spPr>
        <p:txBody>
          <a:bodyPr/>
          <a:lstStyle/>
          <a:p>
            <a:pPr marL="0" indent="0">
              <a:buFont typeface="Wingdings" panose="05000000000000000000" pitchFamily="2" charset="2"/>
              <a:buNone/>
            </a:pPr>
            <a:r>
              <a:rPr lang="en-US" altLang="en-US"/>
              <a:t>5. Save the file by clicking on file, scroll down to “save as” (Figure 5)</a:t>
            </a:r>
          </a:p>
          <a:p>
            <a:pPr marL="0" indent="0">
              <a:buFont typeface="Wingdings" panose="05000000000000000000" pitchFamily="2" charset="2"/>
              <a:buNone/>
            </a:pPr>
            <a:r>
              <a:rPr lang="en-US" altLang="en-US"/>
              <a:t>6. </a:t>
            </a:r>
          </a:p>
          <a:p>
            <a:pPr marL="0" indent="0">
              <a:buFont typeface="Wingdings" panose="05000000000000000000" pitchFamily="2" charset="2"/>
              <a:buNone/>
            </a:pPr>
            <a:r>
              <a:rPr lang="en-US" altLang="en-US"/>
              <a:t> </a:t>
            </a:r>
          </a:p>
        </p:txBody>
      </p:sp>
      <p:sp>
        <p:nvSpPr>
          <p:cNvPr id="92164" name="Date Placeholder 3">
            <a:extLst>
              <a:ext uri="{FF2B5EF4-FFF2-40B4-BE49-F238E27FC236}">
                <a16:creationId xmlns:a16="http://schemas.microsoft.com/office/drawing/2014/main" id="{14982B79-CCFC-4EB4-B63A-ECA4C69967B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54D3F348-1A4C-44CF-AE91-C30A00202DDD}"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92165" name="Slide Number Placeholder 4">
            <a:extLst>
              <a:ext uri="{FF2B5EF4-FFF2-40B4-BE49-F238E27FC236}">
                <a16:creationId xmlns:a16="http://schemas.microsoft.com/office/drawing/2014/main" id="{3165C487-DE61-48A9-90FE-FCD0307C979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B7BFA56C-B69D-441D-B6BF-93A6AA6FA4E1}" type="slidenum">
              <a:rPr lang="en-US" altLang="en-US" sz="1400">
                <a:solidFill>
                  <a:srgbClr val="FFFFFF"/>
                </a:solidFill>
                <a:latin typeface="Arial" panose="020B0604020202020204" pitchFamily="34" charset="0"/>
              </a:rPr>
              <a:pPr>
                <a:spcBef>
                  <a:spcPct val="0"/>
                </a:spcBef>
                <a:buClrTx/>
                <a:buSzTx/>
                <a:buFontTx/>
                <a:buNone/>
              </a:pPr>
              <a:t>81</a:t>
            </a:fld>
            <a:endParaRPr lang="en-US" altLang="en-US" sz="1400">
              <a:solidFill>
                <a:srgbClr val="FFFFFF"/>
              </a:solidFill>
              <a:latin typeface="Arial" panose="020B0604020202020204" pitchFamily="3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8D7F5-908D-4CFA-AED5-B38A69CFA64C}"/>
              </a:ext>
            </a:extLst>
          </p:cNvPr>
          <p:cNvSpPr>
            <a:spLocks noGrp="1"/>
          </p:cNvSpPr>
          <p:nvPr>
            <p:ph type="title"/>
          </p:nvPr>
        </p:nvSpPr>
        <p:spPr>
          <a:xfrm>
            <a:off x="457200" y="74613"/>
            <a:ext cx="8281988" cy="915987"/>
          </a:xfrm>
        </p:spPr>
        <p:txBody>
          <a:bodyPr>
            <a:normAutofit fontScale="90000"/>
          </a:bodyPr>
          <a:lstStyle/>
          <a:p>
            <a:pPr>
              <a:defRPr/>
            </a:pPr>
            <a:r>
              <a:rPr lang="en-US" dirty="0"/>
              <a:t>MICROSOFT WORD REPORT PRESENTATION</a:t>
            </a:r>
          </a:p>
        </p:txBody>
      </p:sp>
      <p:sp>
        <p:nvSpPr>
          <p:cNvPr id="93187" name="Content Placeholder 2">
            <a:extLst>
              <a:ext uri="{FF2B5EF4-FFF2-40B4-BE49-F238E27FC236}">
                <a16:creationId xmlns:a16="http://schemas.microsoft.com/office/drawing/2014/main" id="{951299B0-943F-4E83-84B1-50B0B46EDD2D}"/>
              </a:ext>
            </a:extLst>
          </p:cNvPr>
          <p:cNvSpPr>
            <a:spLocks noGrp="1"/>
          </p:cNvSpPr>
          <p:nvPr>
            <p:ph sz="quarter" idx="1"/>
          </p:nvPr>
        </p:nvSpPr>
        <p:spPr>
          <a:xfrm>
            <a:off x="457200" y="1600200"/>
            <a:ext cx="7467600" cy="4873625"/>
          </a:xfrm>
        </p:spPr>
        <p:txBody>
          <a:bodyPr/>
          <a:lstStyle/>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r>
              <a:rPr lang="en-US" altLang="en-US"/>
              <a:t>Figure 1: Formatting project file </a:t>
            </a:r>
          </a:p>
        </p:txBody>
      </p:sp>
      <p:sp>
        <p:nvSpPr>
          <p:cNvPr id="93188" name="Date Placeholder 3">
            <a:extLst>
              <a:ext uri="{FF2B5EF4-FFF2-40B4-BE49-F238E27FC236}">
                <a16:creationId xmlns:a16="http://schemas.microsoft.com/office/drawing/2014/main" id="{22724A96-006B-49CD-8AFF-AE3A2B17271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372B6D10-797D-44D2-BA77-EBBD2E03D7C5}"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93189" name="Slide Number Placeholder 4">
            <a:extLst>
              <a:ext uri="{FF2B5EF4-FFF2-40B4-BE49-F238E27FC236}">
                <a16:creationId xmlns:a16="http://schemas.microsoft.com/office/drawing/2014/main" id="{76F499DC-EC77-43F2-AAAB-106095AAA01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36EF53F4-DC73-4500-812F-20C56CD4F584}" type="slidenum">
              <a:rPr lang="en-US" altLang="en-US" sz="1400">
                <a:solidFill>
                  <a:srgbClr val="FFFFFF"/>
                </a:solidFill>
                <a:latin typeface="Arial" panose="020B0604020202020204" pitchFamily="34" charset="0"/>
              </a:rPr>
              <a:pPr>
                <a:spcBef>
                  <a:spcPct val="0"/>
                </a:spcBef>
                <a:buClrTx/>
                <a:buSzTx/>
                <a:buFontTx/>
                <a:buNone/>
              </a:pPr>
              <a:t>82</a:t>
            </a:fld>
            <a:endParaRPr lang="en-US" altLang="en-US" sz="1400">
              <a:solidFill>
                <a:srgbClr val="FFFFFF"/>
              </a:solidFill>
              <a:latin typeface="Arial" panose="020B0604020202020204" pitchFamily="34" charset="0"/>
            </a:endParaRPr>
          </a:p>
        </p:txBody>
      </p:sp>
      <p:pic>
        <p:nvPicPr>
          <p:cNvPr id="93190" name="Picture 5">
            <a:extLst>
              <a:ext uri="{FF2B5EF4-FFF2-40B4-BE49-F238E27FC236}">
                <a16:creationId xmlns:a16="http://schemas.microsoft.com/office/drawing/2014/main" id="{A9A78F1E-F6D5-4361-9838-69AA38D0DC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7385"/>
          <a:stretch>
            <a:fillRect/>
          </a:stretch>
        </p:blipFill>
        <p:spPr bwMode="auto">
          <a:xfrm>
            <a:off x="457200" y="914400"/>
            <a:ext cx="73152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2143-7942-4BFB-B554-170E725A93B5}"/>
              </a:ext>
            </a:extLst>
          </p:cNvPr>
          <p:cNvSpPr>
            <a:spLocks noGrp="1"/>
          </p:cNvSpPr>
          <p:nvPr>
            <p:ph type="title"/>
          </p:nvPr>
        </p:nvSpPr>
        <p:spPr>
          <a:xfrm>
            <a:off x="457200" y="0"/>
            <a:ext cx="7467600" cy="762000"/>
          </a:xfrm>
        </p:spPr>
        <p:txBody>
          <a:bodyPr/>
          <a:lstStyle/>
          <a:p>
            <a:pPr>
              <a:defRPr/>
            </a:pPr>
            <a:endParaRPr lang="en-US" dirty="0"/>
          </a:p>
        </p:txBody>
      </p:sp>
      <p:sp>
        <p:nvSpPr>
          <p:cNvPr id="94211" name="Content Placeholder 2">
            <a:extLst>
              <a:ext uri="{FF2B5EF4-FFF2-40B4-BE49-F238E27FC236}">
                <a16:creationId xmlns:a16="http://schemas.microsoft.com/office/drawing/2014/main" id="{A42613C2-245E-42F0-8930-2A2BA511DCE5}"/>
              </a:ext>
            </a:extLst>
          </p:cNvPr>
          <p:cNvSpPr>
            <a:spLocks noGrp="1"/>
          </p:cNvSpPr>
          <p:nvPr>
            <p:ph sz="quarter" idx="1"/>
          </p:nvPr>
        </p:nvSpPr>
        <p:spPr>
          <a:xfrm>
            <a:off x="457200" y="1600200"/>
            <a:ext cx="7467600" cy="4873625"/>
          </a:xfrm>
        </p:spPr>
        <p:txBody>
          <a:bodyPr/>
          <a:lstStyle/>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r>
              <a:rPr lang="en-US" altLang="en-US"/>
              <a:t>Figure 2: Project file showing two pages</a:t>
            </a:r>
          </a:p>
        </p:txBody>
      </p:sp>
      <p:sp>
        <p:nvSpPr>
          <p:cNvPr id="94212" name="Date Placeholder 3">
            <a:extLst>
              <a:ext uri="{FF2B5EF4-FFF2-40B4-BE49-F238E27FC236}">
                <a16:creationId xmlns:a16="http://schemas.microsoft.com/office/drawing/2014/main" id="{ECBD599D-C4C3-46E7-ACD9-F11D43A3CFF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22C443E8-F5BA-4604-BE85-3F5F6F7B60A5}"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94213" name="Slide Number Placeholder 4">
            <a:extLst>
              <a:ext uri="{FF2B5EF4-FFF2-40B4-BE49-F238E27FC236}">
                <a16:creationId xmlns:a16="http://schemas.microsoft.com/office/drawing/2014/main" id="{AB816520-17E0-4D6E-B3CF-3739F7D273A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EC529EF6-907C-40B2-BBAA-6E6687A6CB48}" type="slidenum">
              <a:rPr lang="en-US" altLang="en-US" sz="1400">
                <a:solidFill>
                  <a:srgbClr val="FFFFFF"/>
                </a:solidFill>
                <a:latin typeface="Arial" panose="020B0604020202020204" pitchFamily="34" charset="0"/>
              </a:rPr>
              <a:pPr>
                <a:spcBef>
                  <a:spcPct val="0"/>
                </a:spcBef>
                <a:buClrTx/>
                <a:buSzTx/>
                <a:buFontTx/>
                <a:buNone/>
              </a:pPr>
              <a:t>83</a:t>
            </a:fld>
            <a:endParaRPr lang="en-US" altLang="en-US" sz="1400">
              <a:solidFill>
                <a:srgbClr val="FFFFFF"/>
              </a:solidFill>
              <a:latin typeface="Arial" panose="020B0604020202020204" pitchFamily="34" charset="0"/>
            </a:endParaRPr>
          </a:p>
        </p:txBody>
      </p:sp>
      <p:pic>
        <p:nvPicPr>
          <p:cNvPr id="94214" name="Picture 5">
            <a:extLst>
              <a:ext uri="{FF2B5EF4-FFF2-40B4-BE49-F238E27FC236}">
                <a16:creationId xmlns:a16="http://schemas.microsoft.com/office/drawing/2014/main" id="{4CE713E9-BA4D-449A-8988-9D94472BBA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6837" b="2899"/>
          <a:stretch>
            <a:fillRect/>
          </a:stretch>
        </p:blipFill>
        <p:spPr bwMode="auto">
          <a:xfrm>
            <a:off x="533400" y="914400"/>
            <a:ext cx="7467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CD6EE-0F0B-4EAE-8332-ACEC06917CB0}"/>
              </a:ext>
            </a:extLst>
          </p:cNvPr>
          <p:cNvSpPr>
            <a:spLocks noGrp="1"/>
          </p:cNvSpPr>
          <p:nvPr>
            <p:ph type="title"/>
          </p:nvPr>
        </p:nvSpPr>
        <p:spPr>
          <a:xfrm>
            <a:off x="457200" y="152400"/>
            <a:ext cx="7467600" cy="457200"/>
          </a:xfrm>
        </p:spPr>
        <p:txBody>
          <a:bodyPr>
            <a:normAutofit fontScale="90000"/>
          </a:bodyPr>
          <a:lstStyle/>
          <a:p>
            <a:pPr>
              <a:defRPr/>
            </a:pPr>
            <a:endParaRPr lang="en-US" dirty="0"/>
          </a:p>
        </p:txBody>
      </p:sp>
      <p:sp>
        <p:nvSpPr>
          <p:cNvPr id="100355" name="Content Placeholder 2">
            <a:extLst>
              <a:ext uri="{FF2B5EF4-FFF2-40B4-BE49-F238E27FC236}">
                <a16:creationId xmlns:a16="http://schemas.microsoft.com/office/drawing/2014/main" id="{DD991928-19B3-4853-B8CB-2B283A954E16}"/>
              </a:ext>
            </a:extLst>
          </p:cNvPr>
          <p:cNvSpPr>
            <a:spLocks noGrp="1"/>
          </p:cNvSpPr>
          <p:nvPr>
            <p:ph sz="quarter" idx="1"/>
          </p:nvPr>
        </p:nvSpPr>
        <p:spPr>
          <a:xfrm>
            <a:off x="457200" y="1600200"/>
            <a:ext cx="7467600" cy="4873625"/>
          </a:xfrm>
        </p:spPr>
        <p:txBody>
          <a:bodyPr/>
          <a:lstStyle/>
          <a:p>
            <a:pPr marL="0" indent="0">
              <a:buFont typeface="Wingdings" panose="05000000000000000000" pitchFamily="2" charset="2"/>
              <a:buNone/>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marL="0" indent="0">
              <a:buFont typeface="Wingdings" panose="05000000000000000000" pitchFamily="2" charset="2"/>
              <a:buNone/>
              <a:defRPr/>
            </a:pPr>
            <a:endParaRPr lang="en-US" dirty="0"/>
          </a:p>
          <a:p>
            <a:pPr marL="0" indent="0">
              <a:buFont typeface="Wingdings" panose="05000000000000000000" pitchFamily="2" charset="2"/>
              <a:buNone/>
              <a:defRPr/>
            </a:pPr>
            <a:endParaRPr lang="en-US" dirty="0"/>
          </a:p>
          <a:p>
            <a:pPr marL="0" indent="0">
              <a:buFont typeface="Wingdings" panose="05000000000000000000" pitchFamily="2" charset="2"/>
              <a:buNone/>
              <a:defRPr/>
            </a:pPr>
            <a:endParaRPr lang="en-US" dirty="0"/>
          </a:p>
          <a:p>
            <a:pPr marL="0" indent="0">
              <a:buFont typeface="Wingdings" panose="05000000000000000000" pitchFamily="2" charset="2"/>
              <a:buNone/>
              <a:defRPr/>
            </a:pPr>
            <a:endParaRPr lang="en-US" dirty="0"/>
          </a:p>
          <a:p>
            <a:pPr marL="0" indent="0">
              <a:buFont typeface="Wingdings" panose="05000000000000000000" pitchFamily="2" charset="2"/>
              <a:buNone/>
              <a:defRPr/>
            </a:pPr>
            <a:r>
              <a:rPr lang="en-US" dirty="0"/>
              <a:t>Figure 3: Inserting page break </a:t>
            </a:r>
          </a:p>
        </p:txBody>
      </p:sp>
      <p:sp>
        <p:nvSpPr>
          <p:cNvPr id="95236" name="Date Placeholder 3">
            <a:extLst>
              <a:ext uri="{FF2B5EF4-FFF2-40B4-BE49-F238E27FC236}">
                <a16:creationId xmlns:a16="http://schemas.microsoft.com/office/drawing/2014/main" id="{80E33C92-BFE6-4C1C-B86E-77292BE419C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160DC66E-D5D3-4183-9B84-99B0FF5BC8F1}"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95237" name="Slide Number Placeholder 4">
            <a:extLst>
              <a:ext uri="{FF2B5EF4-FFF2-40B4-BE49-F238E27FC236}">
                <a16:creationId xmlns:a16="http://schemas.microsoft.com/office/drawing/2014/main" id="{CAB899B5-9883-4CA5-B4D8-B3B29EBC568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6EB8B970-1BAE-4729-A3C4-270C55F9DB24}" type="slidenum">
              <a:rPr lang="en-US" altLang="en-US" sz="1400">
                <a:solidFill>
                  <a:srgbClr val="FFFFFF"/>
                </a:solidFill>
                <a:latin typeface="Arial" panose="020B0604020202020204" pitchFamily="34" charset="0"/>
              </a:rPr>
              <a:pPr>
                <a:spcBef>
                  <a:spcPct val="0"/>
                </a:spcBef>
                <a:buClrTx/>
                <a:buSzTx/>
                <a:buFontTx/>
                <a:buNone/>
              </a:pPr>
              <a:t>84</a:t>
            </a:fld>
            <a:endParaRPr lang="en-US" altLang="en-US" sz="1400">
              <a:solidFill>
                <a:srgbClr val="FFFFFF"/>
              </a:solidFill>
              <a:latin typeface="Arial" panose="020B0604020202020204" pitchFamily="34" charset="0"/>
            </a:endParaRPr>
          </a:p>
        </p:txBody>
      </p:sp>
      <p:pic>
        <p:nvPicPr>
          <p:cNvPr id="95238" name="Picture 5">
            <a:extLst>
              <a:ext uri="{FF2B5EF4-FFF2-40B4-BE49-F238E27FC236}">
                <a16:creationId xmlns:a16="http://schemas.microsoft.com/office/drawing/2014/main" id="{4B29F789-05D2-42AE-ADA4-4A67882717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7658" b="3172"/>
          <a:stretch>
            <a:fillRect/>
          </a:stretch>
        </p:blipFill>
        <p:spPr bwMode="auto">
          <a:xfrm>
            <a:off x="381000" y="838200"/>
            <a:ext cx="7620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870D1-4161-4663-BAE9-39BA138378AC}"/>
              </a:ext>
            </a:extLst>
          </p:cNvPr>
          <p:cNvSpPr>
            <a:spLocks noGrp="1"/>
          </p:cNvSpPr>
          <p:nvPr>
            <p:ph type="title"/>
          </p:nvPr>
        </p:nvSpPr>
        <p:spPr>
          <a:xfrm>
            <a:off x="457200" y="274638"/>
            <a:ext cx="7467600" cy="487362"/>
          </a:xfrm>
        </p:spPr>
        <p:txBody>
          <a:bodyPr>
            <a:normAutofit fontScale="90000"/>
          </a:bodyPr>
          <a:lstStyle/>
          <a:p>
            <a:pPr>
              <a:defRPr/>
            </a:pPr>
            <a:endParaRPr lang="en-US" dirty="0"/>
          </a:p>
        </p:txBody>
      </p:sp>
      <p:sp>
        <p:nvSpPr>
          <p:cNvPr id="96259" name="Content Placeholder 2">
            <a:extLst>
              <a:ext uri="{FF2B5EF4-FFF2-40B4-BE49-F238E27FC236}">
                <a16:creationId xmlns:a16="http://schemas.microsoft.com/office/drawing/2014/main" id="{7B629C2E-4EBE-45BE-86FF-9FFB8E8D1DF8}"/>
              </a:ext>
            </a:extLst>
          </p:cNvPr>
          <p:cNvSpPr>
            <a:spLocks noGrp="1"/>
          </p:cNvSpPr>
          <p:nvPr>
            <p:ph sz="quarter" idx="1"/>
          </p:nvPr>
        </p:nvSpPr>
        <p:spPr>
          <a:xfrm>
            <a:off x="457200" y="914400"/>
            <a:ext cx="7696200" cy="5943600"/>
          </a:xfrm>
        </p:spPr>
        <p:txBody>
          <a:bodyPr/>
          <a:lstStyle/>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r>
              <a:rPr lang="en-US" altLang="en-US"/>
              <a:t>Figure 4: Confirmation of page break</a:t>
            </a:r>
          </a:p>
        </p:txBody>
      </p:sp>
      <p:sp>
        <p:nvSpPr>
          <p:cNvPr id="96260" name="Date Placeholder 3">
            <a:extLst>
              <a:ext uri="{FF2B5EF4-FFF2-40B4-BE49-F238E27FC236}">
                <a16:creationId xmlns:a16="http://schemas.microsoft.com/office/drawing/2014/main" id="{94523DF5-33D4-4317-A7A5-CE53CE853B9B}"/>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92D4D87D-7577-4C85-A4BC-D85D16817432}"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96261" name="Slide Number Placeholder 4">
            <a:extLst>
              <a:ext uri="{FF2B5EF4-FFF2-40B4-BE49-F238E27FC236}">
                <a16:creationId xmlns:a16="http://schemas.microsoft.com/office/drawing/2014/main" id="{CBE87152-B767-48EA-9397-C2307160B88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AB99CD3E-0046-475A-9E17-5FD6AB48A040}" type="slidenum">
              <a:rPr lang="en-US" altLang="en-US" sz="1400">
                <a:solidFill>
                  <a:srgbClr val="FFFFFF"/>
                </a:solidFill>
                <a:latin typeface="Arial" panose="020B0604020202020204" pitchFamily="34" charset="0"/>
              </a:rPr>
              <a:pPr>
                <a:spcBef>
                  <a:spcPct val="0"/>
                </a:spcBef>
                <a:buClrTx/>
                <a:buSzTx/>
                <a:buFontTx/>
                <a:buNone/>
              </a:pPr>
              <a:t>85</a:t>
            </a:fld>
            <a:endParaRPr lang="en-US" altLang="en-US" sz="1400">
              <a:solidFill>
                <a:srgbClr val="FFFFFF"/>
              </a:solidFill>
              <a:latin typeface="Arial" panose="020B0604020202020204" pitchFamily="34" charset="0"/>
            </a:endParaRPr>
          </a:p>
        </p:txBody>
      </p:sp>
      <p:pic>
        <p:nvPicPr>
          <p:cNvPr id="96262" name="Picture 6">
            <a:extLst>
              <a:ext uri="{FF2B5EF4-FFF2-40B4-BE49-F238E27FC236}">
                <a16:creationId xmlns:a16="http://schemas.microsoft.com/office/drawing/2014/main" id="{34CB33A6-9498-4B97-A079-CCF2860BA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7454"/>
          <a:stretch>
            <a:fillRect/>
          </a:stretch>
        </p:blipFill>
        <p:spPr bwMode="auto">
          <a:xfrm>
            <a:off x="381000" y="95250"/>
            <a:ext cx="7772400" cy="592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BE3E0-6552-4C14-BF0C-636C538347A8}"/>
              </a:ext>
            </a:extLst>
          </p:cNvPr>
          <p:cNvSpPr>
            <a:spLocks noGrp="1"/>
          </p:cNvSpPr>
          <p:nvPr>
            <p:ph type="title"/>
          </p:nvPr>
        </p:nvSpPr>
        <p:spPr>
          <a:xfrm>
            <a:off x="457200" y="0"/>
            <a:ext cx="7467600" cy="533400"/>
          </a:xfrm>
        </p:spPr>
        <p:txBody>
          <a:bodyPr>
            <a:normAutofit fontScale="90000"/>
          </a:bodyPr>
          <a:lstStyle/>
          <a:p>
            <a:pPr>
              <a:defRPr/>
            </a:pPr>
            <a:endParaRPr lang="en-US" dirty="0"/>
          </a:p>
        </p:txBody>
      </p:sp>
      <p:sp>
        <p:nvSpPr>
          <p:cNvPr id="97283" name="Content Placeholder 2">
            <a:extLst>
              <a:ext uri="{FF2B5EF4-FFF2-40B4-BE49-F238E27FC236}">
                <a16:creationId xmlns:a16="http://schemas.microsoft.com/office/drawing/2014/main" id="{28E57FA8-DD35-43E1-88CD-20C4D643E45A}"/>
              </a:ext>
            </a:extLst>
          </p:cNvPr>
          <p:cNvSpPr>
            <a:spLocks noGrp="1"/>
          </p:cNvSpPr>
          <p:nvPr>
            <p:ph sz="quarter" idx="1"/>
          </p:nvPr>
        </p:nvSpPr>
        <p:spPr>
          <a:xfrm>
            <a:off x="457200" y="1600200"/>
            <a:ext cx="7467600" cy="4873625"/>
          </a:xfrm>
        </p:spPr>
        <p:txBody>
          <a:bodyPr/>
          <a:lstStyle/>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r>
              <a:rPr lang="en-US" altLang="en-US"/>
              <a:t>Figure 5: Saving a file</a:t>
            </a:r>
          </a:p>
        </p:txBody>
      </p:sp>
      <p:sp>
        <p:nvSpPr>
          <p:cNvPr id="97284" name="Date Placeholder 3">
            <a:extLst>
              <a:ext uri="{FF2B5EF4-FFF2-40B4-BE49-F238E27FC236}">
                <a16:creationId xmlns:a16="http://schemas.microsoft.com/office/drawing/2014/main" id="{3C3419AA-AC1C-4719-8220-BFDC8EE7954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F7F34331-9702-49DB-9959-27DC7CC8EBED}"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97285" name="Slide Number Placeholder 4">
            <a:extLst>
              <a:ext uri="{FF2B5EF4-FFF2-40B4-BE49-F238E27FC236}">
                <a16:creationId xmlns:a16="http://schemas.microsoft.com/office/drawing/2014/main" id="{F87B2117-8332-42E9-93D3-520B53F70E6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B822C511-CB6C-4577-93B9-DE51FF744EAC}" type="slidenum">
              <a:rPr lang="en-US" altLang="en-US" sz="1400">
                <a:solidFill>
                  <a:srgbClr val="FFFFFF"/>
                </a:solidFill>
                <a:latin typeface="Arial" panose="020B0604020202020204" pitchFamily="34" charset="0"/>
              </a:rPr>
              <a:pPr>
                <a:spcBef>
                  <a:spcPct val="0"/>
                </a:spcBef>
                <a:buClrTx/>
                <a:buSzTx/>
                <a:buFontTx/>
                <a:buNone/>
              </a:pPr>
              <a:t>86</a:t>
            </a:fld>
            <a:endParaRPr lang="en-US" altLang="en-US" sz="1400">
              <a:solidFill>
                <a:srgbClr val="FFFFFF"/>
              </a:solidFill>
              <a:latin typeface="Arial" panose="020B0604020202020204" pitchFamily="34" charset="0"/>
            </a:endParaRPr>
          </a:p>
        </p:txBody>
      </p:sp>
      <p:pic>
        <p:nvPicPr>
          <p:cNvPr id="97286" name="Picture 5">
            <a:extLst>
              <a:ext uri="{FF2B5EF4-FFF2-40B4-BE49-F238E27FC236}">
                <a16:creationId xmlns:a16="http://schemas.microsoft.com/office/drawing/2014/main" id="{A12C8790-9953-4696-B031-C7D8A2D1B9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6837" b="3720"/>
          <a:stretch>
            <a:fillRect/>
          </a:stretch>
        </p:blipFill>
        <p:spPr bwMode="auto">
          <a:xfrm>
            <a:off x="381000" y="685800"/>
            <a:ext cx="7848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CF2CA-2FEF-436D-A1FA-81D20324ACA8}"/>
              </a:ext>
            </a:extLst>
          </p:cNvPr>
          <p:cNvSpPr>
            <a:spLocks noGrp="1"/>
          </p:cNvSpPr>
          <p:nvPr>
            <p:ph type="title"/>
          </p:nvPr>
        </p:nvSpPr>
        <p:spPr>
          <a:xfrm>
            <a:off x="457200" y="0"/>
            <a:ext cx="7467600" cy="609600"/>
          </a:xfrm>
        </p:spPr>
        <p:txBody>
          <a:bodyPr/>
          <a:lstStyle/>
          <a:p>
            <a:pPr>
              <a:defRPr/>
            </a:pPr>
            <a:endParaRPr lang="en-US" dirty="0"/>
          </a:p>
        </p:txBody>
      </p:sp>
      <p:sp>
        <p:nvSpPr>
          <p:cNvPr id="98307" name="Content Placeholder 2">
            <a:extLst>
              <a:ext uri="{FF2B5EF4-FFF2-40B4-BE49-F238E27FC236}">
                <a16:creationId xmlns:a16="http://schemas.microsoft.com/office/drawing/2014/main" id="{58C8D343-45A4-49CB-878B-D952F02E1219}"/>
              </a:ext>
            </a:extLst>
          </p:cNvPr>
          <p:cNvSpPr>
            <a:spLocks noGrp="1"/>
          </p:cNvSpPr>
          <p:nvPr>
            <p:ph sz="quarter" idx="1"/>
          </p:nvPr>
        </p:nvSpPr>
        <p:spPr>
          <a:xfrm>
            <a:off x="457200" y="685800"/>
            <a:ext cx="7620000" cy="5788025"/>
          </a:xfrm>
        </p:spPr>
        <p:txBody>
          <a:bodyPr/>
          <a:lstStyle/>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r>
              <a:rPr lang="en-US" altLang="en-US"/>
              <a:t>Figure 6: Saving a file</a:t>
            </a:r>
          </a:p>
        </p:txBody>
      </p:sp>
      <p:sp>
        <p:nvSpPr>
          <p:cNvPr id="98308" name="Date Placeholder 3">
            <a:extLst>
              <a:ext uri="{FF2B5EF4-FFF2-40B4-BE49-F238E27FC236}">
                <a16:creationId xmlns:a16="http://schemas.microsoft.com/office/drawing/2014/main" id="{9C037E7D-91CE-4137-BCE5-00F2DCAEF88B}"/>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A4443DD2-2DF3-4801-9EF8-DF04900AF4DC}"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98309" name="Slide Number Placeholder 4">
            <a:extLst>
              <a:ext uri="{FF2B5EF4-FFF2-40B4-BE49-F238E27FC236}">
                <a16:creationId xmlns:a16="http://schemas.microsoft.com/office/drawing/2014/main" id="{E7F59D40-B901-4F78-A101-76CC1DE3A38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6105A227-1A5D-4C01-B590-8CFEE59619C7}" type="slidenum">
              <a:rPr lang="en-US" altLang="en-US" sz="1400">
                <a:solidFill>
                  <a:srgbClr val="FFFFFF"/>
                </a:solidFill>
                <a:latin typeface="Arial" panose="020B0604020202020204" pitchFamily="34" charset="0"/>
              </a:rPr>
              <a:pPr>
                <a:spcBef>
                  <a:spcPct val="0"/>
                </a:spcBef>
                <a:buClrTx/>
                <a:buSzTx/>
                <a:buFontTx/>
                <a:buNone/>
              </a:pPr>
              <a:t>87</a:t>
            </a:fld>
            <a:endParaRPr lang="en-US" altLang="en-US" sz="1400">
              <a:solidFill>
                <a:srgbClr val="FFFFFF"/>
              </a:solidFill>
              <a:latin typeface="Arial" panose="020B0604020202020204" pitchFamily="34" charset="0"/>
            </a:endParaRPr>
          </a:p>
        </p:txBody>
      </p:sp>
      <p:pic>
        <p:nvPicPr>
          <p:cNvPr id="98310" name="Picture 5">
            <a:extLst>
              <a:ext uri="{FF2B5EF4-FFF2-40B4-BE49-F238E27FC236}">
                <a16:creationId xmlns:a16="http://schemas.microsoft.com/office/drawing/2014/main" id="{21E4B58D-8D01-4D39-BA43-9D8D8B3C76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7658" b="3995"/>
          <a:stretch>
            <a:fillRect/>
          </a:stretch>
        </p:blipFill>
        <p:spPr bwMode="auto">
          <a:xfrm>
            <a:off x="304800" y="838200"/>
            <a:ext cx="7696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0BDFF-D8F5-4F0A-8360-65207F0A87AB}"/>
              </a:ext>
            </a:extLst>
          </p:cNvPr>
          <p:cNvSpPr>
            <a:spLocks noGrp="1"/>
          </p:cNvSpPr>
          <p:nvPr>
            <p:ph type="title"/>
          </p:nvPr>
        </p:nvSpPr>
        <p:spPr>
          <a:xfrm>
            <a:off x="457200" y="0"/>
            <a:ext cx="7467600" cy="685800"/>
          </a:xfrm>
        </p:spPr>
        <p:txBody>
          <a:bodyPr/>
          <a:lstStyle/>
          <a:p>
            <a:pPr>
              <a:defRPr/>
            </a:pPr>
            <a:endParaRPr lang="en-US" dirty="0"/>
          </a:p>
        </p:txBody>
      </p:sp>
      <p:sp>
        <p:nvSpPr>
          <p:cNvPr id="99331" name="Content Placeholder 2">
            <a:extLst>
              <a:ext uri="{FF2B5EF4-FFF2-40B4-BE49-F238E27FC236}">
                <a16:creationId xmlns:a16="http://schemas.microsoft.com/office/drawing/2014/main" id="{EDA41438-C6C5-4180-85AE-BE15B77D4BE7}"/>
              </a:ext>
            </a:extLst>
          </p:cNvPr>
          <p:cNvSpPr>
            <a:spLocks noGrp="1"/>
          </p:cNvSpPr>
          <p:nvPr>
            <p:ph sz="quarter" idx="1"/>
          </p:nvPr>
        </p:nvSpPr>
        <p:spPr>
          <a:xfrm>
            <a:off x="457200" y="1600200"/>
            <a:ext cx="7467600" cy="4873625"/>
          </a:xfrm>
        </p:spPr>
        <p:txBody>
          <a:bodyPr/>
          <a:lstStyle/>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r>
              <a:rPr lang="en-US" altLang="en-US"/>
              <a:t>Figure 7: Preliminary page numbering</a:t>
            </a:r>
          </a:p>
        </p:txBody>
      </p:sp>
      <p:sp>
        <p:nvSpPr>
          <p:cNvPr id="99332" name="Date Placeholder 3">
            <a:extLst>
              <a:ext uri="{FF2B5EF4-FFF2-40B4-BE49-F238E27FC236}">
                <a16:creationId xmlns:a16="http://schemas.microsoft.com/office/drawing/2014/main" id="{00DE4EB2-A29D-4F04-A168-CB14C92B4023}"/>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CB96F369-351D-4749-A538-E9D45161881B}"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99333" name="Slide Number Placeholder 4">
            <a:extLst>
              <a:ext uri="{FF2B5EF4-FFF2-40B4-BE49-F238E27FC236}">
                <a16:creationId xmlns:a16="http://schemas.microsoft.com/office/drawing/2014/main" id="{E7167262-9284-4A54-B7A8-44377D78458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E0D523BF-C201-4C89-9D05-EC8D6000D287}" type="slidenum">
              <a:rPr lang="en-US" altLang="en-US" sz="1400">
                <a:solidFill>
                  <a:srgbClr val="FFFFFF"/>
                </a:solidFill>
                <a:latin typeface="Arial" panose="020B0604020202020204" pitchFamily="34" charset="0"/>
              </a:rPr>
              <a:pPr>
                <a:spcBef>
                  <a:spcPct val="0"/>
                </a:spcBef>
                <a:buClrTx/>
                <a:buSzTx/>
                <a:buFontTx/>
                <a:buNone/>
              </a:pPr>
              <a:t>88</a:t>
            </a:fld>
            <a:endParaRPr lang="en-US" altLang="en-US" sz="1400">
              <a:solidFill>
                <a:srgbClr val="FFFFFF"/>
              </a:solidFill>
              <a:latin typeface="Arial" panose="020B0604020202020204" pitchFamily="34" charset="0"/>
            </a:endParaRPr>
          </a:p>
        </p:txBody>
      </p:sp>
      <p:pic>
        <p:nvPicPr>
          <p:cNvPr id="99334" name="Picture 5">
            <a:extLst>
              <a:ext uri="{FF2B5EF4-FFF2-40B4-BE49-F238E27FC236}">
                <a16:creationId xmlns:a16="http://schemas.microsoft.com/office/drawing/2014/main" id="{383E8D4A-525E-42D8-A787-05920FEBF3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6837" b="2901"/>
          <a:stretch>
            <a:fillRect/>
          </a:stretch>
        </p:blipFill>
        <p:spPr bwMode="auto">
          <a:xfrm>
            <a:off x="457200" y="762000"/>
            <a:ext cx="7467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DE7DF-59B2-4696-8835-E9612840409B}"/>
              </a:ext>
            </a:extLst>
          </p:cNvPr>
          <p:cNvSpPr>
            <a:spLocks noGrp="1"/>
          </p:cNvSpPr>
          <p:nvPr>
            <p:ph type="title"/>
          </p:nvPr>
        </p:nvSpPr>
        <p:spPr>
          <a:xfrm>
            <a:off x="457200" y="274638"/>
            <a:ext cx="7467600" cy="411162"/>
          </a:xfrm>
        </p:spPr>
        <p:txBody>
          <a:bodyPr>
            <a:normAutofit fontScale="90000"/>
          </a:bodyPr>
          <a:lstStyle/>
          <a:p>
            <a:pPr>
              <a:defRPr/>
            </a:pPr>
            <a:endParaRPr lang="en-US" dirty="0"/>
          </a:p>
        </p:txBody>
      </p:sp>
      <p:sp>
        <p:nvSpPr>
          <p:cNvPr id="100355" name="Content Placeholder 2">
            <a:extLst>
              <a:ext uri="{FF2B5EF4-FFF2-40B4-BE49-F238E27FC236}">
                <a16:creationId xmlns:a16="http://schemas.microsoft.com/office/drawing/2014/main" id="{582ADA6F-F8D2-40DC-B3EC-5526DD6E1B81}"/>
              </a:ext>
            </a:extLst>
          </p:cNvPr>
          <p:cNvSpPr>
            <a:spLocks noGrp="1"/>
          </p:cNvSpPr>
          <p:nvPr>
            <p:ph sz="quarter" idx="1"/>
          </p:nvPr>
        </p:nvSpPr>
        <p:spPr>
          <a:xfrm>
            <a:off x="457200" y="838200"/>
            <a:ext cx="7467600" cy="5635625"/>
          </a:xfrm>
        </p:spPr>
        <p:txBody>
          <a:bodyPr/>
          <a:lstStyle/>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r>
              <a:rPr lang="en-US" altLang="en-US"/>
              <a:t>Figure 8: Formatting preliminary page numbering</a:t>
            </a:r>
          </a:p>
        </p:txBody>
      </p:sp>
      <p:sp>
        <p:nvSpPr>
          <p:cNvPr id="100356" name="Date Placeholder 3">
            <a:extLst>
              <a:ext uri="{FF2B5EF4-FFF2-40B4-BE49-F238E27FC236}">
                <a16:creationId xmlns:a16="http://schemas.microsoft.com/office/drawing/2014/main" id="{188A93A8-505F-40DD-B592-61AEEB9650C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86567D41-197A-479F-9B3C-C65BE45410D1}"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100357" name="Slide Number Placeholder 4">
            <a:extLst>
              <a:ext uri="{FF2B5EF4-FFF2-40B4-BE49-F238E27FC236}">
                <a16:creationId xmlns:a16="http://schemas.microsoft.com/office/drawing/2014/main" id="{39B2FA8D-47FC-4696-9E7E-0932A3E247E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EBB4A212-D283-4E6F-A5E6-A667A5ABCD9F}" type="slidenum">
              <a:rPr lang="en-US" altLang="en-US" sz="1400">
                <a:solidFill>
                  <a:srgbClr val="FFFFFF"/>
                </a:solidFill>
                <a:latin typeface="Arial" panose="020B0604020202020204" pitchFamily="34" charset="0"/>
              </a:rPr>
              <a:pPr>
                <a:spcBef>
                  <a:spcPct val="0"/>
                </a:spcBef>
                <a:buClrTx/>
                <a:buSzTx/>
                <a:buFontTx/>
                <a:buNone/>
              </a:pPr>
              <a:t>89</a:t>
            </a:fld>
            <a:endParaRPr lang="en-US" altLang="en-US" sz="1400">
              <a:solidFill>
                <a:srgbClr val="FFFFFF"/>
              </a:solidFill>
              <a:latin typeface="Arial" panose="020B0604020202020204" pitchFamily="34" charset="0"/>
            </a:endParaRPr>
          </a:p>
        </p:txBody>
      </p:sp>
      <p:pic>
        <p:nvPicPr>
          <p:cNvPr id="100358" name="Picture 5">
            <a:extLst>
              <a:ext uri="{FF2B5EF4-FFF2-40B4-BE49-F238E27FC236}">
                <a16:creationId xmlns:a16="http://schemas.microsoft.com/office/drawing/2014/main" id="{52CBF032-6D91-4C82-A367-DB31931B9B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6837" b="3720"/>
          <a:stretch>
            <a:fillRect/>
          </a:stretch>
        </p:blipFill>
        <p:spPr bwMode="auto">
          <a:xfrm>
            <a:off x="304800" y="762000"/>
            <a:ext cx="76962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035D1-2177-4B9D-99B1-ECE35AA0AAE3}"/>
              </a:ext>
            </a:extLst>
          </p:cNvPr>
          <p:cNvSpPr>
            <a:spLocks noGrp="1"/>
          </p:cNvSpPr>
          <p:nvPr>
            <p:ph type="title"/>
          </p:nvPr>
        </p:nvSpPr>
        <p:spPr>
          <a:xfrm>
            <a:off x="457200" y="0"/>
            <a:ext cx="7467600" cy="533400"/>
          </a:xfrm>
        </p:spPr>
        <p:txBody>
          <a:bodyPr>
            <a:normAutofit fontScale="90000"/>
          </a:bodyPr>
          <a:lstStyle/>
          <a:p>
            <a:pPr algn="ctr">
              <a:defRPr/>
            </a:pPr>
            <a:r>
              <a:rPr lang="en-US" b="1" dirty="0">
                <a:latin typeface="Times New Roman" pitchFamily="18" charset="0"/>
                <a:cs typeface="Times New Roman" pitchFamily="18" charset="0"/>
              </a:rPr>
              <a:t>WHAT IS COMMUNICATION</a:t>
            </a:r>
          </a:p>
        </p:txBody>
      </p:sp>
      <p:sp>
        <p:nvSpPr>
          <p:cNvPr id="3" name="Content Placeholder 2">
            <a:extLst>
              <a:ext uri="{FF2B5EF4-FFF2-40B4-BE49-F238E27FC236}">
                <a16:creationId xmlns:a16="http://schemas.microsoft.com/office/drawing/2014/main" id="{4D7579F9-1D14-441F-82D4-86F09FFA5CE8}"/>
              </a:ext>
            </a:extLst>
          </p:cNvPr>
          <p:cNvSpPr>
            <a:spLocks noGrp="1"/>
          </p:cNvSpPr>
          <p:nvPr>
            <p:ph sz="quarter" idx="1"/>
          </p:nvPr>
        </p:nvSpPr>
        <p:spPr>
          <a:xfrm>
            <a:off x="457200" y="533400"/>
            <a:ext cx="7772400" cy="5940425"/>
          </a:xfrm>
        </p:spPr>
        <p:txBody>
          <a:bodyPr/>
          <a:lstStyle/>
          <a:p>
            <a:pPr algn="just" eaLnBrk="1" hangingPunct="1">
              <a:lnSpc>
                <a:spcPct val="150000"/>
              </a:lnSpc>
              <a:spcBef>
                <a:spcPct val="0"/>
              </a:spcBef>
              <a:defRPr/>
            </a:pPr>
            <a:r>
              <a:rPr lang="en-US" altLang="en-US" b="1" dirty="0">
                <a:latin typeface="Times New Roman" pitchFamily="18" charset="0"/>
                <a:cs typeface="Times New Roman" pitchFamily="18" charset="0"/>
              </a:rPr>
              <a:t>Communication</a:t>
            </a:r>
            <a:r>
              <a:rPr lang="en-US" altLang="en-US" dirty="0">
                <a:latin typeface="Times New Roman" pitchFamily="18" charset="0"/>
                <a:cs typeface="Times New Roman" pitchFamily="18" charset="0"/>
              </a:rPr>
              <a:t> is the meeting of the mind.  It involves the mental preparedness &amp; a conscious effort to listen.  </a:t>
            </a:r>
          </a:p>
          <a:p>
            <a:pPr algn="just" eaLnBrk="1" hangingPunct="1">
              <a:lnSpc>
                <a:spcPct val="150000"/>
              </a:lnSpc>
              <a:spcBef>
                <a:spcPct val="0"/>
              </a:spcBef>
              <a:defRPr/>
            </a:pPr>
            <a:r>
              <a:rPr lang="en-US" altLang="en-US" dirty="0">
                <a:latin typeface="Times New Roman" pitchFamily="18" charset="0"/>
                <a:cs typeface="Times New Roman" pitchFamily="18" charset="0"/>
              </a:rPr>
              <a:t>It is also taken as a medium through which the goals of an organization, are achieved.  </a:t>
            </a:r>
          </a:p>
          <a:p>
            <a:pPr algn="just" eaLnBrk="1" hangingPunct="1">
              <a:lnSpc>
                <a:spcPct val="150000"/>
              </a:lnSpc>
              <a:spcBef>
                <a:spcPct val="0"/>
              </a:spcBef>
              <a:defRPr/>
            </a:pPr>
            <a:r>
              <a:rPr lang="en-US" altLang="en-US" dirty="0">
                <a:latin typeface="Times New Roman" pitchFamily="18" charset="0"/>
                <a:cs typeface="Times New Roman" pitchFamily="18" charset="0"/>
              </a:rPr>
              <a:t>It is a means through which people share information, ideas, attitudes &amp; feeling.  </a:t>
            </a:r>
          </a:p>
          <a:p>
            <a:pPr marL="0" indent="0">
              <a:buFont typeface="Wingdings" panose="05000000000000000000" pitchFamily="2" charset="2"/>
              <a:buNone/>
              <a:defRPr/>
            </a:pPr>
            <a:endParaRPr lang="en-US" dirty="0"/>
          </a:p>
        </p:txBody>
      </p:sp>
      <p:sp>
        <p:nvSpPr>
          <p:cNvPr id="18436" name="Date Placeholder 3">
            <a:extLst>
              <a:ext uri="{FF2B5EF4-FFF2-40B4-BE49-F238E27FC236}">
                <a16:creationId xmlns:a16="http://schemas.microsoft.com/office/drawing/2014/main" id="{2286477B-E274-4A48-97EA-B6D77C033DF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9AEB059F-1640-4FB5-89DA-C22BE2E5C138}"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18437" name="Slide Number Placeholder 4">
            <a:extLst>
              <a:ext uri="{FF2B5EF4-FFF2-40B4-BE49-F238E27FC236}">
                <a16:creationId xmlns:a16="http://schemas.microsoft.com/office/drawing/2014/main" id="{8A3D8CDD-138F-4D0F-8567-96737B812A4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848963D0-CACE-4218-A513-792B4FDD3224}" type="slidenum">
              <a:rPr lang="en-US" altLang="en-US" sz="1400">
                <a:solidFill>
                  <a:srgbClr val="FFFFFF"/>
                </a:solidFill>
                <a:latin typeface="Arial" panose="020B0604020202020204" pitchFamily="34" charset="0"/>
              </a:rPr>
              <a:pPr>
                <a:spcBef>
                  <a:spcPct val="0"/>
                </a:spcBef>
                <a:buClrTx/>
                <a:buSzTx/>
                <a:buFontTx/>
                <a:buNone/>
              </a:pPr>
              <a:t>9</a:t>
            </a:fld>
            <a:endParaRPr lang="en-US" altLang="en-US" sz="1400">
              <a:solidFill>
                <a:srgbClr val="FFFFFF"/>
              </a:solidFill>
              <a:latin typeface="Arial" panose="020B0604020202020204" pitchFamily="34"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4FA7F-F1B3-4108-AC9F-1F3B6B7ED8F2}"/>
              </a:ext>
            </a:extLst>
          </p:cNvPr>
          <p:cNvSpPr>
            <a:spLocks noGrp="1"/>
          </p:cNvSpPr>
          <p:nvPr>
            <p:ph type="title"/>
          </p:nvPr>
        </p:nvSpPr>
        <p:spPr>
          <a:xfrm>
            <a:off x="457200" y="152400"/>
            <a:ext cx="7467600" cy="457200"/>
          </a:xfrm>
        </p:spPr>
        <p:txBody>
          <a:bodyPr>
            <a:normAutofit fontScale="90000"/>
          </a:bodyPr>
          <a:lstStyle/>
          <a:p>
            <a:pPr>
              <a:defRPr/>
            </a:pPr>
            <a:endParaRPr lang="en-US" dirty="0"/>
          </a:p>
        </p:txBody>
      </p:sp>
      <p:sp>
        <p:nvSpPr>
          <p:cNvPr id="101379" name="Content Placeholder 2">
            <a:extLst>
              <a:ext uri="{FF2B5EF4-FFF2-40B4-BE49-F238E27FC236}">
                <a16:creationId xmlns:a16="http://schemas.microsoft.com/office/drawing/2014/main" id="{2E8AE7E1-71F0-48EC-95C4-68BBF5906C3D}"/>
              </a:ext>
            </a:extLst>
          </p:cNvPr>
          <p:cNvSpPr>
            <a:spLocks noGrp="1"/>
          </p:cNvSpPr>
          <p:nvPr>
            <p:ph sz="quarter" idx="1"/>
          </p:nvPr>
        </p:nvSpPr>
        <p:spPr>
          <a:xfrm>
            <a:off x="457200" y="1600200"/>
            <a:ext cx="7467600" cy="4873625"/>
          </a:xfrm>
        </p:spPr>
        <p:txBody>
          <a:bodyPr/>
          <a:lstStyle/>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r>
              <a:rPr lang="en-US" altLang="en-US"/>
              <a:t>Figure 9: Formatting main pages </a:t>
            </a:r>
          </a:p>
        </p:txBody>
      </p:sp>
      <p:sp>
        <p:nvSpPr>
          <p:cNvPr id="101380" name="Date Placeholder 3">
            <a:extLst>
              <a:ext uri="{FF2B5EF4-FFF2-40B4-BE49-F238E27FC236}">
                <a16:creationId xmlns:a16="http://schemas.microsoft.com/office/drawing/2014/main" id="{4D4365AA-C04B-4BB0-A96C-30DCFA6883F3}"/>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FDD00A23-2BD0-4609-8220-789ECD7D4D77}"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101381" name="Slide Number Placeholder 4">
            <a:extLst>
              <a:ext uri="{FF2B5EF4-FFF2-40B4-BE49-F238E27FC236}">
                <a16:creationId xmlns:a16="http://schemas.microsoft.com/office/drawing/2014/main" id="{2558199B-D440-4DCC-81EB-E0D45B9D1A1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4A086EC7-B184-4953-8A05-D67488CDE6E4}" type="slidenum">
              <a:rPr lang="en-US" altLang="en-US" sz="1400">
                <a:solidFill>
                  <a:srgbClr val="FFFFFF"/>
                </a:solidFill>
                <a:latin typeface="Arial" panose="020B0604020202020204" pitchFamily="34" charset="0"/>
              </a:rPr>
              <a:pPr>
                <a:spcBef>
                  <a:spcPct val="0"/>
                </a:spcBef>
                <a:buClrTx/>
                <a:buSzTx/>
                <a:buFontTx/>
                <a:buNone/>
              </a:pPr>
              <a:t>90</a:t>
            </a:fld>
            <a:endParaRPr lang="en-US" altLang="en-US" sz="1400">
              <a:solidFill>
                <a:srgbClr val="FFFFFF"/>
              </a:solidFill>
              <a:latin typeface="Arial" panose="020B0604020202020204" pitchFamily="34" charset="0"/>
            </a:endParaRPr>
          </a:p>
        </p:txBody>
      </p:sp>
      <p:pic>
        <p:nvPicPr>
          <p:cNvPr id="101382" name="Picture 5">
            <a:extLst>
              <a:ext uri="{FF2B5EF4-FFF2-40B4-BE49-F238E27FC236}">
                <a16:creationId xmlns:a16="http://schemas.microsoft.com/office/drawing/2014/main" id="{0B3B41C7-4C92-4988-929E-719C0082C8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6564" b="2899"/>
          <a:stretch>
            <a:fillRect/>
          </a:stretch>
        </p:blipFill>
        <p:spPr bwMode="auto">
          <a:xfrm>
            <a:off x="533400" y="762000"/>
            <a:ext cx="7467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3BD4B-6310-4164-BA58-ECFF998BF89F}"/>
              </a:ext>
            </a:extLst>
          </p:cNvPr>
          <p:cNvSpPr>
            <a:spLocks noGrp="1"/>
          </p:cNvSpPr>
          <p:nvPr>
            <p:ph type="title"/>
          </p:nvPr>
        </p:nvSpPr>
        <p:spPr>
          <a:xfrm>
            <a:off x="457200" y="0"/>
            <a:ext cx="7467600" cy="457200"/>
          </a:xfrm>
        </p:spPr>
        <p:txBody>
          <a:bodyPr>
            <a:normAutofit fontScale="90000"/>
          </a:bodyPr>
          <a:lstStyle/>
          <a:p>
            <a:pPr algn="ctr">
              <a:defRPr/>
            </a:pPr>
            <a:r>
              <a:rPr lang="en-US" dirty="0">
                <a:latin typeface="Times New Roman" pitchFamily="18" charset="0"/>
                <a:cs typeface="Times New Roman" pitchFamily="18" charset="0"/>
              </a:rPr>
              <a:t>PRESENTATION OF CHARTS</a:t>
            </a:r>
          </a:p>
        </p:txBody>
      </p:sp>
      <p:sp>
        <p:nvSpPr>
          <p:cNvPr id="102403" name="Content Placeholder 2">
            <a:extLst>
              <a:ext uri="{FF2B5EF4-FFF2-40B4-BE49-F238E27FC236}">
                <a16:creationId xmlns:a16="http://schemas.microsoft.com/office/drawing/2014/main" id="{AC6D1EFA-C734-4E2C-A8BF-90796CDE79D0}"/>
              </a:ext>
            </a:extLst>
          </p:cNvPr>
          <p:cNvSpPr>
            <a:spLocks noGrp="1"/>
          </p:cNvSpPr>
          <p:nvPr>
            <p:ph sz="quarter" idx="1"/>
          </p:nvPr>
        </p:nvSpPr>
        <p:spPr>
          <a:xfrm>
            <a:off x="457200" y="533400"/>
            <a:ext cx="7467600" cy="6324600"/>
          </a:xfrm>
        </p:spPr>
        <p:txBody>
          <a:bodyPr/>
          <a:lstStyle/>
          <a:p>
            <a:pPr marL="0" indent="0">
              <a:lnSpc>
                <a:spcPct val="150000"/>
              </a:lnSpc>
              <a:spcBef>
                <a:spcPct val="0"/>
              </a:spcBef>
              <a:buFont typeface="Wingdings" panose="05000000000000000000" pitchFamily="2" charset="2"/>
              <a:buNone/>
            </a:pPr>
            <a:r>
              <a:rPr lang="en-US" altLang="en-US"/>
              <a:t>  A Chart is a graphical representation of data, in which “the data is represented by symbols, such as bars in a bar chart, lines in a line chart, or slices in a pie chart”.  A chart can represent tabular numeric data, functions or some kinds of qualitative structure and provides different info (source: </a:t>
            </a:r>
            <a:r>
              <a:rPr lang="en-US" altLang="en-US">
                <a:hlinkClick r:id="rId2"/>
              </a:rPr>
              <a:t>www.quora.com</a:t>
            </a:r>
            <a:r>
              <a:rPr lang="en-US" altLang="en-US"/>
              <a:t>)</a:t>
            </a:r>
          </a:p>
          <a:p>
            <a:pPr marL="0" indent="0">
              <a:lnSpc>
                <a:spcPct val="150000"/>
              </a:lnSpc>
              <a:spcBef>
                <a:spcPct val="0"/>
              </a:spcBef>
              <a:buFont typeface="Wingdings" panose="05000000000000000000" pitchFamily="2" charset="2"/>
              <a:buNone/>
            </a:pPr>
            <a:r>
              <a:rPr lang="en-US" altLang="en-US"/>
              <a:t>Graph: a diagram showing the relationship between variable quantities, typically of two variables, each measured along one of a pair of axes at right angles.</a:t>
            </a:r>
          </a:p>
        </p:txBody>
      </p:sp>
      <p:sp>
        <p:nvSpPr>
          <p:cNvPr id="102404" name="Date Placeholder 3">
            <a:extLst>
              <a:ext uri="{FF2B5EF4-FFF2-40B4-BE49-F238E27FC236}">
                <a16:creationId xmlns:a16="http://schemas.microsoft.com/office/drawing/2014/main" id="{BFEA659A-2CFB-4B73-8C2B-943BDDC1C3EF}"/>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0CDDB32B-D4B2-4672-84EA-CC85916848F2}"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102405" name="Slide Number Placeholder 4">
            <a:extLst>
              <a:ext uri="{FF2B5EF4-FFF2-40B4-BE49-F238E27FC236}">
                <a16:creationId xmlns:a16="http://schemas.microsoft.com/office/drawing/2014/main" id="{3EE00012-7A92-4628-A371-06DEFBBEA1C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5D4F1329-C347-4FCB-A69C-2AB700CBD34D}" type="slidenum">
              <a:rPr lang="en-US" altLang="en-US" sz="1400">
                <a:solidFill>
                  <a:srgbClr val="FFFFFF"/>
                </a:solidFill>
                <a:latin typeface="Arial" panose="020B0604020202020204" pitchFamily="34" charset="0"/>
              </a:rPr>
              <a:pPr>
                <a:spcBef>
                  <a:spcPct val="0"/>
                </a:spcBef>
                <a:buClrTx/>
                <a:buSzTx/>
                <a:buFontTx/>
                <a:buNone/>
              </a:pPr>
              <a:t>91</a:t>
            </a:fld>
            <a:endParaRPr lang="en-US" altLang="en-US" sz="1400">
              <a:solidFill>
                <a:srgbClr val="FFFFFF"/>
              </a:solidFill>
              <a:latin typeface="Arial" panose="020B0604020202020204" pitchFamily="34"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6D1-823A-4DE6-89EE-B7B648C039B8}"/>
              </a:ext>
            </a:extLst>
          </p:cNvPr>
          <p:cNvSpPr>
            <a:spLocks noGrp="1"/>
          </p:cNvSpPr>
          <p:nvPr>
            <p:ph type="title"/>
          </p:nvPr>
        </p:nvSpPr>
        <p:spPr>
          <a:xfrm>
            <a:off x="457200" y="274638"/>
            <a:ext cx="7467600" cy="563562"/>
          </a:xfrm>
        </p:spPr>
        <p:txBody>
          <a:bodyPr/>
          <a:lstStyle/>
          <a:p>
            <a:pPr>
              <a:defRPr/>
            </a:pPr>
            <a:r>
              <a:rPr lang="en-US" dirty="0">
                <a:latin typeface="Times New Roman" pitchFamily="18" charset="0"/>
                <a:cs typeface="Times New Roman" pitchFamily="18" charset="0"/>
              </a:rPr>
              <a:t>PROCEDURE FOR PREPARING A CHART</a:t>
            </a:r>
            <a:endParaRPr lang="en-US" dirty="0"/>
          </a:p>
        </p:txBody>
      </p:sp>
      <p:sp>
        <p:nvSpPr>
          <p:cNvPr id="103427" name="Content Placeholder 2">
            <a:extLst>
              <a:ext uri="{FF2B5EF4-FFF2-40B4-BE49-F238E27FC236}">
                <a16:creationId xmlns:a16="http://schemas.microsoft.com/office/drawing/2014/main" id="{749D33F6-6FC5-4B8D-BB5B-277659B1084D}"/>
              </a:ext>
            </a:extLst>
          </p:cNvPr>
          <p:cNvSpPr>
            <a:spLocks noGrp="1"/>
          </p:cNvSpPr>
          <p:nvPr>
            <p:ph sz="quarter" idx="1"/>
          </p:nvPr>
        </p:nvSpPr>
        <p:spPr>
          <a:xfrm>
            <a:off x="457200" y="914400"/>
            <a:ext cx="7696200" cy="5559425"/>
          </a:xfrm>
        </p:spPr>
        <p:txBody>
          <a:bodyPr/>
          <a:lstStyle/>
          <a:p>
            <a:r>
              <a:rPr lang="en-US" altLang="en-US" dirty="0"/>
              <a:t>Open an excel file</a:t>
            </a:r>
          </a:p>
          <a:p>
            <a:r>
              <a:rPr lang="en-US" altLang="en-US" dirty="0"/>
              <a:t>Import your table (or input data for your table)</a:t>
            </a:r>
          </a:p>
          <a:p>
            <a:r>
              <a:rPr lang="en-US" altLang="en-US" dirty="0"/>
              <a:t>Choose the chart type under “insert” (Figure 10)</a:t>
            </a:r>
          </a:p>
          <a:p>
            <a:r>
              <a:rPr lang="en-US" altLang="en-US" dirty="0"/>
              <a:t>Choose the data (Figure 11)</a:t>
            </a:r>
          </a:p>
          <a:p>
            <a:pPr marL="0" indent="0">
              <a:buNone/>
            </a:pPr>
            <a:endParaRPr lang="en-US" altLang="en-US" dirty="0"/>
          </a:p>
          <a:p>
            <a:pPr marL="0" indent="0">
              <a:buNone/>
            </a:pPr>
            <a:r>
              <a:rPr lang="en-US" altLang="en-US"/>
              <a:t>NOTE: TO BE DEMONSTRATED IN CLASS</a:t>
            </a:r>
          </a:p>
          <a:p>
            <a:endParaRPr lang="en-US" altLang="en-US" dirty="0"/>
          </a:p>
          <a:p>
            <a:endParaRPr lang="en-US" altLang="en-US" dirty="0"/>
          </a:p>
        </p:txBody>
      </p:sp>
      <p:sp>
        <p:nvSpPr>
          <p:cNvPr id="103428" name="Date Placeholder 3">
            <a:extLst>
              <a:ext uri="{FF2B5EF4-FFF2-40B4-BE49-F238E27FC236}">
                <a16:creationId xmlns:a16="http://schemas.microsoft.com/office/drawing/2014/main" id="{AC4C4DE2-1C32-4208-BF97-9D9E7795E7A3}"/>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0610145C-16AD-4384-B3AF-1732FE732091}"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103429" name="Slide Number Placeholder 4">
            <a:extLst>
              <a:ext uri="{FF2B5EF4-FFF2-40B4-BE49-F238E27FC236}">
                <a16:creationId xmlns:a16="http://schemas.microsoft.com/office/drawing/2014/main" id="{F5378053-FF8E-47E7-8788-A8600A199A9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0006F135-D257-490C-8B66-23E37AE70963}" type="slidenum">
              <a:rPr lang="en-US" altLang="en-US" sz="1400">
                <a:solidFill>
                  <a:srgbClr val="FFFFFF"/>
                </a:solidFill>
                <a:latin typeface="Arial" panose="020B0604020202020204" pitchFamily="34" charset="0"/>
              </a:rPr>
              <a:pPr>
                <a:spcBef>
                  <a:spcPct val="0"/>
                </a:spcBef>
                <a:buClrTx/>
                <a:buSzTx/>
                <a:buFontTx/>
                <a:buNone/>
              </a:pPr>
              <a:t>92</a:t>
            </a:fld>
            <a:endParaRPr lang="en-US" altLang="en-US" sz="1400">
              <a:solidFill>
                <a:srgbClr val="FFFFFF"/>
              </a:solidFill>
              <a:latin typeface="Arial" panose="020B0604020202020204" pitchFamily="34"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19516-53F2-4FB2-AEA7-9338B2E8D966}"/>
              </a:ext>
            </a:extLst>
          </p:cNvPr>
          <p:cNvSpPr>
            <a:spLocks noGrp="1"/>
          </p:cNvSpPr>
          <p:nvPr>
            <p:ph type="title"/>
          </p:nvPr>
        </p:nvSpPr>
        <p:spPr>
          <a:xfrm>
            <a:off x="457200" y="274638"/>
            <a:ext cx="7467600" cy="411162"/>
          </a:xfrm>
        </p:spPr>
        <p:txBody>
          <a:bodyPr>
            <a:normAutofit fontScale="90000"/>
          </a:bodyPr>
          <a:lstStyle/>
          <a:p>
            <a:pPr algn="ctr">
              <a:defRPr/>
            </a:pPr>
            <a:r>
              <a:rPr lang="en-US" dirty="0">
                <a:latin typeface="Times New Roman" pitchFamily="18" charset="0"/>
                <a:cs typeface="Times New Roman" pitchFamily="18" charset="0"/>
              </a:rPr>
              <a:t>PROCEDURE FOR PREPARING A CHART</a:t>
            </a:r>
          </a:p>
        </p:txBody>
      </p:sp>
      <p:sp>
        <p:nvSpPr>
          <p:cNvPr id="104451" name="Date Placeholder 3">
            <a:extLst>
              <a:ext uri="{FF2B5EF4-FFF2-40B4-BE49-F238E27FC236}">
                <a16:creationId xmlns:a16="http://schemas.microsoft.com/office/drawing/2014/main" id="{7F5B1A11-5AC4-4D17-8CCE-CE9383764F08}"/>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51018F63-C057-4A3D-AA22-2C826B7C58A8}"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104452" name="Slide Number Placeholder 4">
            <a:extLst>
              <a:ext uri="{FF2B5EF4-FFF2-40B4-BE49-F238E27FC236}">
                <a16:creationId xmlns:a16="http://schemas.microsoft.com/office/drawing/2014/main" id="{7BCE4828-EE60-4529-B091-5233526A926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E4795DA8-A0B0-4CD0-839B-23A57108F0D2}" type="slidenum">
              <a:rPr lang="en-US" altLang="en-US" sz="1400">
                <a:solidFill>
                  <a:srgbClr val="FFFFFF"/>
                </a:solidFill>
                <a:latin typeface="Arial" panose="020B0604020202020204" pitchFamily="34" charset="0"/>
              </a:rPr>
              <a:pPr>
                <a:spcBef>
                  <a:spcPct val="0"/>
                </a:spcBef>
                <a:buClrTx/>
                <a:buSzTx/>
                <a:buFontTx/>
                <a:buNone/>
              </a:pPr>
              <a:t>93</a:t>
            </a:fld>
            <a:endParaRPr lang="en-US" altLang="en-US" sz="1400">
              <a:solidFill>
                <a:srgbClr val="FFFFFF"/>
              </a:solidFill>
              <a:latin typeface="Arial" panose="020B0604020202020204" pitchFamily="34" charset="0"/>
            </a:endParaRPr>
          </a:p>
        </p:txBody>
      </p:sp>
      <p:sp>
        <p:nvSpPr>
          <p:cNvPr id="104453" name="Content Placeholder 2">
            <a:extLst>
              <a:ext uri="{FF2B5EF4-FFF2-40B4-BE49-F238E27FC236}">
                <a16:creationId xmlns:a16="http://schemas.microsoft.com/office/drawing/2014/main" id="{0AE38BC1-C3A3-408C-8606-D1E874908AAA}"/>
              </a:ext>
            </a:extLst>
          </p:cNvPr>
          <p:cNvSpPr>
            <a:spLocks noGrp="1"/>
          </p:cNvSpPr>
          <p:nvPr>
            <p:ph sz="quarter" idx="1"/>
          </p:nvPr>
        </p:nvSpPr>
        <p:spPr>
          <a:xfrm>
            <a:off x="457200" y="914400"/>
            <a:ext cx="7467600" cy="5943600"/>
          </a:xfrm>
        </p:spPr>
        <p:txBody>
          <a:bodyPr/>
          <a:lstStyle/>
          <a:p>
            <a:pPr marL="0" indent="0">
              <a:buFont typeface="Wingdings" panose="05000000000000000000" pitchFamily="2" charset="2"/>
              <a:buNone/>
            </a:pPr>
            <a:endParaRPr lang="en-US" altLang="en-US">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altLang="en-US">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altLang="en-US">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altLang="en-US">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altLang="en-US">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altLang="en-US">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altLang="en-US">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altLang="en-US">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altLang="en-US">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altLang="en-US">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altLang="en-US">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altLang="en-US">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en-US" altLang="en-US">
                <a:latin typeface="Times New Roman" panose="02020603050405020304" pitchFamily="18" charset="0"/>
                <a:cs typeface="Times New Roman" panose="02020603050405020304" pitchFamily="18" charset="0"/>
              </a:rPr>
              <a:t>Source: David </a:t>
            </a:r>
            <a:r>
              <a:rPr lang="en-US" altLang="en-US" i="1">
                <a:latin typeface="Times New Roman" panose="02020603050405020304" pitchFamily="18" charset="0"/>
                <a:cs typeface="Times New Roman" panose="02020603050405020304" pitchFamily="18" charset="0"/>
              </a:rPr>
              <a:t>et al </a:t>
            </a:r>
            <a:r>
              <a:rPr lang="en-US" altLang="en-US">
                <a:latin typeface="Times New Roman" panose="02020603050405020304" pitchFamily="18" charset="0"/>
                <a:cs typeface="Times New Roman" panose="02020603050405020304" pitchFamily="18" charset="0"/>
              </a:rPr>
              <a:t>(2019)</a:t>
            </a:r>
          </a:p>
        </p:txBody>
      </p:sp>
      <p:pic>
        <p:nvPicPr>
          <p:cNvPr id="104454" name="Picture 6">
            <a:extLst>
              <a:ext uri="{FF2B5EF4-FFF2-40B4-BE49-F238E27FC236}">
                <a16:creationId xmlns:a16="http://schemas.microsoft.com/office/drawing/2014/main" id="{EAF38514-F1AF-40B7-A8C6-830FEC2BD2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990600"/>
            <a:ext cx="75438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B0BDC-827B-418E-BB46-6D592AD36E20}"/>
              </a:ext>
            </a:extLst>
          </p:cNvPr>
          <p:cNvSpPr>
            <a:spLocks noGrp="1"/>
          </p:cNvSpPr>
          <p:nvPr>
            <p:ph type="title"/>
          </p:nvPr>
        </p:nvSpPr>
        <p:spPr>
          <a:xfrm>
            <a:off x="457200" y="274638"/>
            <a:ext cx="7467600" cy="487362"/>
          </a:xfrm>
        </p:spPr>
        <p:txBody>
          <a:bodyPr>
            <a:normAutofit fontScale="90000"/>
          </a:bodyPr>
          <a:lstStyle/>
          <a:p>
            <a:pPr>
              <a:defRPr/>
            </a:pPr>
            <a:endParaRPr lang="en-US" dirty="0">
              <a:latin typeface="Times New Roman" pitchFamily="18" charset="0"/>
              <a:cs typeface="Times New Roman" pitchFamily="18" charset="0"/>
            </a:endParaRPr>
          </a:p>
        </p:txBody>
      </p:sp>
      <p:sp>
        <p:nvSpPr>
          <p:cNvPr id="105475" name="Content Placeholder 2">
            <a:extLst>
              <a:ext uri="{FF2B5EF4-FFF2-40B4-BE49-F238E27FC236}">
                <a16:creationId xmlns:a16="http://schemas.microsoft.com/office/drawing/2014/main" id="{9BFCDB34-45F2-42EA-9EFA-B2E4F490F194}"/>
              </a:ext>
            </a:extLst>
          </p:cNvPr>
          <p:cNvSpPr>
            <a:spLocks noGrp="1"/>
          </p:cNvSpPr>
          <p:nvPr>
            <p:ph sz="quarter" idx="1"/>
          </p:nvPr>
        </p:nvSpPr>
        <p:spPr>
          <a:xfrm>
            <a:off x="457200" y="914400"/>
            <a:ext cx="7467600" cy="5559425"/>
          </a:xfrm>
        </p:spPr>
        <p:txBody>
          <a:bodyPr/>
          <a:lstStyle/>
          <a:p>
            <a:pPr marL="0" indent="0">
              <a:buFont typeface="Wingdings" panose="05000000000000000000" pitchFamily="2" charset="2"/>
              <a:buNone/>
            </a:pPr>
            <a:endParaRPr lang="en-US" altLang="en-US">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altLang="en-US">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altLang="en-US">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altLang="en-US">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altLang="en-US">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altLang="en-US">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altLang="en-US">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altLang="en-US">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altLang="en-US">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altLang="en-US">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en-US" altLang="en-US">
                <a:latin typeface="Times New Roman" panose="02020603050405020304" pitchFamily="18" charset="0"/>
                <a:cs typeface="Times New Roman" panose="02020603050405020304" pitchFamily="18" charset="0"/>
              </a:rPr>
              <a:t>Figure 10: Choosing chart type</a:t>
            </a:r>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p:txBody>
      </p:sp>
      <p:sp>
        <p:nvSpPr>
          <p:cNvPr id="105476" name="Date Placeholder 3">
            <a:extLst>
              <a:ext uri="{FF2B5EF4-FFF2-40B4-BE49-F238E27FC236}">
                <a16:creationId xmlns:a16="http://schemas.microsoft.com/office/drawing/2014/main" id="{C8500DBF-312E-4586-8753-88E5D7FB5B25}"/>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23D0DB46-602E-4189-A4CA-5AD79ACC8165}" type="datetime1">
              <a:rPr lang="en-US" altLang="en-US" sz="1200" smtClean="0">
                <a:solidFill>
                  <a:schemeClr val="tx2"/>
                </a:solidFill>
                <a:latin typeface="Arial" panose="020B0604020202020204" pitchFamily="34" charset="0"/>
                <a:cs typeface="Arial" panose="020B0604020202020204" pitchFamily="34" charset="0"/>
              </a:rPr>
              <a:pPr>
                <a:spcBef>
                  <a:spcPct val="0"/>
                </a:spcBef>
                <a:buClrTx/>
                <a:buSzTx/>
                <a:buFontTx/>
                <a:buNone/>
              </a:pPr>
              <a:t>2/10/2022</a:t>
            </a:fld>
            <a:endParaRPr lang="en-US" altLang="en-US" sz="1200">
              <a:solidFill>
                <a:schemeClr val="tx2"/>
              </a:solidFill>
              <a:latin typeface="Arial" panose="020B0604020202020204" pitchFamily="34" charset="0"/>
              <a:cs typeface="Arial" panose="020B0604020202020204" pitchFamily="34" charset="0"/>
            </a:endParaRPr>
          </a:p>
        </p:txBody>
      </p:sp>
      <p:sp>
        <p:nvSpPr>
          <p:cNvPr id="105477" name="Slide Number Placeholder 4">
            <a:extLst>
              <a:ext uri="{FF2B5EF4-FFF2-40B4-BE49-F238E27FC236}">
                <a16:creationId xmlns:a16="http://schemas.microsoft.com/office/drawing/2014/main" id="{15C69A05-8565-445C-AAD6-38E9446C776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995A6414-59C1-4528-93D4-07F266F5EDBF}" type="slidenum">
              <a:rPr lang="en-US" altLang="en-US" sz="1400">
                <a:solidFill>
                  <a:srgbClr val="FFFFFF"/>
                </a:solidFill>
                <a:latin typeface="Arial" panose="020B0604020202020204" pitchFamily="34" charset="0"/>
              </a:rPr>
              <a:pPr>
                <a:spcBef>
                  <a:spcPct val="0"/>
                </a:spcBef>
                <a:buClrTx/>
                <a:buSzTx/>
                <a:buFontTx/>
                <a:buNone/>
              </a:pPr>
              <a:t>94</a:t>
            </a:fld>
            <a:endParaRPr lang="en-US" altLang="en-US" sz="1400">
              <a:solidFill>
                <a:srgbClr val="FFFFFF"/>
              </a:solidFill>
              <a:latin typeface="Arial" panose="020B0604020202020204" pitchFamily="34" charset="0"/>
            </a:endParaRPr>
          </a:p>
        </p:txBody>
      </p:sp>
      <p:pic>
        <p:nvPicPr>
          <p:cNvPr id="105478" name="Picture 5">
            <a:extLst>
              <a:ext uri="{FF2B5EF4-FFF2-40B4-BE49-F238E27FC236}">
                <a16:creationId xmlns:a16="http://schemas.microsoft.com/office/drawing/2014/main" id="{65ED1F1F-26F5-4D96-8492-957F23C91F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136" b="5644"/>
          <a:stretch>
            <a:fillRect/>
          </a:stretch>
        </p:blipFill>
        <p:spPr bwMode="auto">
          <a:xfrm>
            <a:off x="457200" y="1066800"/>
            <a:ext cx="77724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5754</TotalTime>
  <Words>5696</Words>
  <Application>Microsoft Office PowerPoint</Application>
  <PresentationFormat>On-screen Show (4:3)</PresentationFormat>
  <Paragraphs>835</Paragraphs>
  <Slides>94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94</vt:i4>
      </vt:variant>
    </vt:vector>
  </HeadingPairs>
  <TitlesOfParts>
    <vt:vector size="101" baseType="lpstr">
      <vt:lpstr>Arial</vt:lpstr>
      <vt:lpstr>Calibri</vt:lpstr>
      <vt:lpstr>Century Schoolbook</vt:lpstr>
      <vt:lpstr>Times New Roman</vt:lpstr>
      <vt:lpstr>Wingdings</vt:lpstr>
      <vt:lpstr>Wingdings 2</vt:lpstr>
      <vt:lpstr>Oriel</vt:lpstr>
      <vt:lpstr>COURSE TITLE: TECHNICAL COMMUNICATION</vt:lpstr>
      <vt:lpstr>COURSE SYNOPSIS</vt:lpstr>
      <vt:lpstr>RECOMMENDED TEXTBOOK(S)</vt:lpstr>
      <vt:lpstr>AIM</vt:lpstr>
      <vt:lpstr>OBJECTIVES</vt:lpstr>
      <vt:lpstr>INTRODUCTION</vt:lpstr>
      <vt:lpstr>WHAT IS A TECHNICAL REPORT CONT’D</vt:lpstr>
      <vt:lpstr>WHAT IS A TECHNICAL REPORT CONT’D</vt:lpstr>
      <vt:lpstr>WHAT IS COMMUNICATION</vt:lpstr>
      <vt:lpstr>WHAT IS COMMUNICATION CONT’D</vt:lpstr>
      <vt:lpstr>WHAT IS COMMUNICATION CONT’D</vt:lpstr>
      <vt:lpstr>SKILLS REQUIRED FOR COMMUNICATION</vt:lpstr>
      <vt:lpstr>WHAT IS COMMUNICATION CONT’D</vt:lpstr>
      <vt:lpstr>FLOW CHART 1: PURPOSE AND FORM OF COMMUNICATION</vt:lpstr>
      <vt:lpstr>PURPOSE AND FORM OF COMMUNICATION CONT’D</vt:lpstr>
      <vt:lpstr>1.2 What to Learn from Your Writing</vt:lpstr>
      <vt:lpstr>What to Learn from Your Writing CONT’D</vt:lpstr>
      <vt:lpstr>What to Learn from Your Writing CONT’D</vt:lpstr>
      <vt:lpstr>1.3   FORMS OF PERSONAL RECORDS</vt:lpstr>
      <vt:lpstr>FORMS OF PERSONAL RECORDS CONT’D</vt:lpstr>
      <vt:lpstr>Keeping a Record of Practical Work</vt:lpstr>
      <vt:lpstr>Keeping a Record of Practical Work CONT’D</vt:lpstr>
      <vt:lpstr>Reporting an Experiment</vt:lpstr>
      <vt:lpstr>Flow Chart 2:   Summary of Experimental Reports</vt:lpstr>
      <vt:lpstr>Flow Chart 2:   Summary of Experimental Reports CONT’D</vt:lpstr>
      <vt:lpstr>2.  TECHNICAL TERMS, WORDS &amp; ABBREVIATIONS</vt:lpstr>
      <vt:lpstr>2.1  Technical Terms</vt:lpstr>
      <vt:lpstr>Technical Terms CONT’D</vt:lpstr>
      <vt:lpstr>2.2  Use of Words and Vocabulary</vt:lpstr>
      <vt:lpstr>Use of Words and Vocabulary CONT’D</vt:lpstr>
      <vt:lpstr>Use of Words and Vocabulary CONT’D</vt:lpstr>
      <vt:lpstr>Use of Words and Vocabulary CONT’D</vt:lpstr>
      <vt:lpstr>Misuse of words</vt:lpstr>
      <vt:lpstr>Misuse of words CONT’D</vt:lpstr>
      <vt:lpstr>Changing time and meaning of words, Cont’d.</vt:lpstr>
      <vt:lpstr>Changing time and meaning of words, Cont’d.</vt:lpstr>
      <vt:lpstr>Changing time and meaning of words, Cont’d.</vt:lpstr>
      <vt:lpstr>Table 2.1:  Use a short word instead of a              long word if the short word is more appropriate.</vt:lpstr>
      <vt:lpstr> Table 2.2:  The unnecessary QUALIFICATION        of words</vt:lpstr>
      <vt:lpstr>Table 2.3: Tautology – saying the same                                             thing twice using different words</vt:lpstr>
      <vt:lpstr>2.3.   Superfluous words and circumlocution </vt:lpstr>
      <vt:lpstr>Laziness in sentence construction </vt:lpstr>
      <vt:lpstr>Writers are advised:</vt:lpstr>
      <vt:lpstr>Indicators of jargon are listed by Nwaogazie (2016) as:</vt:lpstr>
      <vt:lpstr>Consider the following:</vt:lpstr>
      <vt:lpstr>Consider the following CONT’D:</vt:lpstr>
      <vt:lpstr>Table 2.4:  Circumlocution – the use of many words where few would do better</vt:lpstr>
      <vt:lpstr>Table 2.4:  Circumlocution – the use of many words where few would do better CONT’D</vt:lpstr>
      <vt:lpstr>Table 2.4:  Circumlocution – the use of many words where few would do better CONT’D</vt:lpstr>
      <vt:lpstr>Table 2.4:  Circumlocution – the use of many words where few would do better CONT’D</vt:lpstr>
      <vt:lpstr>Table 2.4:  Circumlocution – the use of many words where few would do better CONT’D</vt:lpstr>
      <vt:lpstr>Abbreviations                (l3)</vt:lpstr>
      <vt:lpstr>Abbreviations CONT’D</vt:lpstr>
      <vt:lpstr>Abbreviations CONT’D</vt:lpstr>
      <vt:lpstr>Table 2.6:  International System of   Units (SI units) </vt:lpstr>
      <vt:lpstr>Table 2.6:  International System of   Units (SI units) CONT’D</vt:lpstr>
      <vt:lpstr>SUMMARY</vt:lpstr>
      <vt:lpstr>SUMMARY CONT’D</vt:lpstr>
      <vt:lpstr>PROCESS OF TECHNICAL WRITING</vt:lpstr>
      <vt:lpstr>GATHERING INFORMATION AND IDEAS CONT’D </vt:lpstr>
      <vt:lpstr>GATHERING INFORMATION AND IDEAS CONT’D</vt:lpstr>
      <vt:lpstr>The Laymen</vt:lpstr>
      <vt:lpstr>THE LAYMEN CONT’D</vt:lpstr>
      <vt:lpstr>THE LAYMEN CONT’D</vt:lpstr>
      <vt:lpstr>THE LAYMEN CONT’D</vt:lpstr>
      <vt:lpstr>THE LAYMEN CONT’D</vt:lpstr>
      <vt:lpstr>The Executive</vt:lpstr>
      <vt:lpstr>The executive cont’d</vt:lpstr>
      <vt:lpstr>The executive cont’d</vt:lpstr>
      <vt:lpstr>The expert</vt:lpstr>
      <vt:lpstr>The expert CONT’D</vt:lpstr>
      <vt:lpstr>The expert CONT’D</vt:lpstr>
      <vt:lpstr>THE EXPERT CONT’D</vt:lpstr>
      <vt:lpstr>The expert cont’d</vt:lpstr>
      <vt:lpstr>The technician</vt:lpstr>
      <vt:lpstr>The combined audience</vt:lpstr>
      <vt:lpstr>Elements of scientific writing</vt:lpstr>
      <vt:lpstr>Unscientific writing</vt:lpstr>
      <vt:lpstr>Unscientific writing cont’d</vt:lpstr>
      <vt:lpstr>    description, presentation of charts, graph and    Tables </vt:lpstr>
      <vt:lpstr>description, presentation of charts, graph and    Tables CONT’D</vt:lpstr>
      <vt:lpstr>MICROSOFT WORD REPORT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PRESENTATION OF CHARTS</vt:lpstr>
      <vt:lpstr>PROCEDURE FOR PREPARING A CHART</vt:lpstr>
      <vt:lpstr>PROCEDURE FOR PREPARING A CHART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Dr. Bello A.A</dc:creator>
  <cp:lastModifiedBy>BIA TECH</cp:lastModifiedBy>
  <cp:revision>184</cp:revision>
  <cp:lastPrinted>2019-08-01T12:04:10Z</cp:lastPrinted>
  <dcterms:created xsi:type="dcterms:W3CDTF">2017-10-17T10:58:43Z</dcterms:created>
  <dcterms:modified xsi:type="dcterms:W3CDTF">2022-02-10T10:57:03Z</dcterms:modified>
</cp:coreProperties>
</file>