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61" r:id="rId4"/>
    <p:sldId id="264" r:id="rId5"/>
    <p:sldId id="260" r:id="rId6"/>
    <p:sldId id="259" r:id="rId7"/>
    <p:sldId id="265" r:id="rId8"/>
    <p:sldId id="271" r:id="rId9"/>
    <p:sldId id="270" r:id="rId10"/>
    <p:sldId id="269" r:id="rId11"/>
    <p:sldId id="268" r:id="rId12"/>
    <p:sldId id="283" r:id="rId13"/>
    <p:sldId id="282" r:id="rId14"/>
    <p:sldId id="281" r:id="rId15"/>
    <p:sldId id="280" r:id="rId16"/>
    <p:sldId id="279" r:id="rId17"/>
    <p:sldId id="273" r:id="rId18"/>
    <p:sldId id="278" r:id="rId19"/>
    <p:sldId id="277" r:id="rId20"/>
    <p:sldId id="276" r:id="rId21"/>
    <p:sldId id="275" r:id="rId22"/>
    <p:sldId id="274" r:id="rId23"/>
    <p:sldId id="293" r:id="rId24"/>
    <p:sldId id="294" r:id="rId25"/>
    <p:sldId id="291" r:id="rId26"/>
    <p:sldId id="292" r:id="rId27"/>
    <p:sldId id="289" r:id="rId28"/>
    <p:sldId id="290" r:id="rId29"/>
    <p:sldId id="287" r:id="rId30"/>
    <p:sldId id="288" r:id="rId31"/>
    <p:sldId id="272" r:id="rId32"/>
    <p:sldId id="286" r:id="rId33"/>
    <p:sldId id="284" r:id="rId34"/>
    <p:sldId id="285" r:id="rId35"/>
    <p:sldId id="295" r:id="rId36"/>
    <p:sldId id="296" r:id="rId37"/>
    <p:sldId id="306" r:id="rId38"/>
    <p:sldId id="307" r:id="rId39"/>
    <p:sldId id="308" r:id="rId40"/>
    <p:sldId id="298" r:id="rId41"/>
    <p:sldId id="299" r:id="rId42"/>
    <p:sldId id="305" r:id="rId43"/>
    <p:sldId id="304" r:id="rId44"/>
    <p:sldId id="303" r:id="rId45"/>
    <p:sldId id="302" r:id="rId46"/>
    <p:sldId id="301" r:id="rId47"/>
    <p:sldId id="300" r:id="rId48"/>
    <p:sldId id="317" r:id="rId49"/>
    <p:sldId id="321" r:id="rId50"/>
    <p:sldId id="320" r:id="rId51"/>
    <p:sldId id="319" r:id="rId52"/>
    <p:sldId id="318" r:id="rId53"/>
    <p:sldId id="297" r:id="rId54"/>
    <p:sldId id="316" r:id="rId55"/>
    <p:sldId id="314" r:id="rId56"/>
    <p:sldId id="315" r:id="rId57"/>
    <p:sldId id="313" r:id="rId58"/>
    <p:sldId id="310" r:id="rId59"/>
    <p:sldId id="312" r:id="rId60"/>
    <p:sldId id="311" r:id="rId61"/>
    <p:sldId id="309" r:id="rId62"/>
    <p:sldId id="322" r:id="rId63"/>
    <p:sldId id="324" r:id="rId64"/>
    <p:sldId id="323" r:id="rId65"/>
    <p:sldId id="266" r:id="rId66"/>
    <p:sldId id="26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2836EB-64BA-4665-B93F-C73A3FC9838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B98B33-7BC7-40F9-AC48-E639A1C3F80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Refrigerants</a:t>
          </a:r>
        </a:p>
      </dgm:t>
    </dgm:pt>
    <dgm:pt modelId="{B264F00E-4245-48DC-8D09-9042B1066FFC}" type="parTrans" cxnId="{03D97F67-7BCD-4451-8C4F-6AEA6F52F4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C5906FD-5B55-4EF3-AD4A-1695F576930A}" type="sibTrans" cxnId="{03D97F67-7BCD-4451-8C4F-6AEA6F52F4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01BE41-836D-45BE-83AA-0436BB6B3345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Primary/Organic</a:t>
          </a:r>
        </a:p>
      </dgm:t>
    </dgm:pt>
    <dgm:pt modelId="{BC4B119A-E962-410B-B089-6F08734709DC}" type="parTrans" cxnId="{2B00D026-FA2B-4F25-938F-4D99712963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A7A990-9A10-478A-8D00-2AB0C59BEF8B}" type="sibTrans" cxnId="{2B00D026-FA2B-4F25-938F-4D99712963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32990E8-3D2A-4650-B954-F6B2815AC1B6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Halocarbons</a:t>
          </a:r>
        </a:p>
      </dgm:t>
    </dgm:pt>
    <dgm:pt modelId="{19486A2D-44A7-463F-A9AA-9835F6F9114E}" type="parTrans" cxnId="{164FEE2B-C0D3-4318-897C-A01F65C3C6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7F3734-5473-4A18-A88B-F337447A6823}" type="sibTrans" cxnId="{164FEE2B-C0D3-4318-897C-A01F65C3C6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BAFCAC2-289B-45BF-81BE-3DF12A83DC6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Azeotropes</a:t>
          </a:r>
        </a:p>
      </dgm:t>
    </dgm:pt>
    <dgm:pt modelId="{9E5F7E2E-0FA1-4375-AFB8-B021E747F6FB}" type="parTrans" cxnId="{44D3D539-4CFA-48A6-AFDE-9C2DFA87A9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4DD8DD-2CD7-4CFA-8E57-894F9EE4F0F5}" type="sibTrans" cxnId="{44D3D539-4CFA-48A6-AFDE-9C2DFA87A9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C41AE3-EC43-4702-A334-4580558EB10E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Secondary/Inorganic</a:t>
          </a:r>
        </a:p>
      </dgm:t>
    </dgm:pt>
    <dgm:pt modelId="{DCA8380C-DA71-4807-BD9D-D8E868DBBF07}" type="parTrans" cxnId="{B9A283A8-3E15-4433-98E5-88159BE401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CA09AE5-6B02-4726-B097-22499C6D9FE3}" type="sibTrans" cxnId="{B9A283A8-3E15-4433-98E5-88159BE401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5536EA-F30A-48F1-A477-91E1FB29334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Unsaturated organic compounds</a:t>
          </a:r>
        </a:p>
      </dgm:t>
    </dgm:pt>
    <dgm:pt modelId="{C773BC9E-C89F-4438-B05D-E4EFFBDFFFC2}" type="parTrans" cxnId="{2F9A4C43-EE49-4DD2-AEB2-0B90B260338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DBF646-EE80-4A1F-8FCC-2BA3F400CC73}" type="sibTrans" cxnId="{2F9A4C43-EE49-4DD2-AEB2-0B90B260338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88BF45-0692-4286-8A1C-37F548039929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Inorganic</a:t>
          </a:r>
        </a:p>
      </dgm:t>
    </dgm:pt>
    <dgm:pt modelId="{8BA3BBC2-79D5-4948-8C2E-5B5214DE619C}" type="parTrans" cxnId="{C2790E32-41CE-447D-8ED5-C3538B25299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3B8F766-F417-4F14-9E32-0D3717AC7E8E}" type="sibTrans" cxnId="{C2790E32-41CE-447D-8ED5-C3538B25299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95A5F28-36D1-4696-9342-D3B6B0ADD133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Hydrocarbons</a:t>
          </a:r>
        </a:p>
      </dgm:t>
    </dgm:pt>
    <dgm:pt modelId="{63A05524-BBD5-4B51-AD26-81C985BD3C2B}" type="parTrans" cxnId="{8FF92EAF-C34D-41CA-96D6-033C4AF770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430550D-2E22-4DAC-AC6F-F211E697DF39}" type="sibTrans" cxnId="{8FF92EAF-C34D-41CA-96D6-033C4AF770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7E34E3-EDD7-4E0A-B83E-3CF797DE0784}" type="pres">
      <dgm:prSet presAssocID="{E12836EB-64BA-4665-B93F-C73A3FC983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923610-2E5B-4FA2-91C1-4B68B49E2231}" type="pres">
      <dgm:prSet presAssocID="{FFB98B33-7BC7-40F9-AC48-E639A1C3F800}" presName="hierRoot1" presStyleCnt="0">
        <dgm:presLayoutVars>
          <dgm:hierBranch val="init"/>
        </dgm:presLayoutVars>
      </dgm:prSet>
      <dgm:spPr/>
    </dgm:pt>
    <dgm:pt modelId="{CB3CFE6E-365A-471B-BD66-1F7260357CEC}" type="pres">
      <dgm:prSet presAssocID="{FFB98B33-7BC7-40F9-AC48-E639A1C3F800}" presName="rootComposite1" presStyleCnt="0"/>
      <dgm:spPr/>
    </dgm:pt>
    <dgm:pt modelId="{CED3E036-6A2C-4971-B95B-20BBF98A7E1A}" type="pres">
      <dgm:prSet presAssocID="{FFB98B33-7BC7-40F9-AC48-E639A1C3F800}" presName="rootText1" presStyleLbl="node0" presStyleIdx="0" presStyleCnt="1">
        <dgm:presLayoutVars>
          <dgm:chPref val="3"/>
        </dgm:presLayoutVars>
      </dgm:prSet>
      <dgm:spPr/>
    </dgm:pt>
    <dgm:pt modelId="{D5E19AC1-1ADB-4269-AE62-4D6BFCEEFF98}" type="pres">
      <dgm:prSet presAssocID="{FFB98B33-7BC7-40F9-AC48-E639A1C3F800}" presName="rootConnector1" presStyleLbl="node1" presStyleIdx="0" presStyleCnt="0"/>
      <dgm:spPr/>
    </dgm:pt>
    <dgm:pt modelId="{AD597C7B-04F3-43F9-A6E1-A076A0571CA3}" type="pres">
      <dgm:prSet presAssocID="{FFB98B33-7BC7-40F9-AC48-E639A1C3F800}" presName="hierChild2" presStyleCnt="0"/>
      <dgm:spPr/>
    </dgm:pt>
    <dgm:pt modelId="{8EEDE61E-DF26-4341-807A-C798E959B70F}" type="pres">
      <dgm:prSet presAssocID="{BC4B119A-E962-410B-B089-6F08734709DC}" presName="Name64" presStyleLbl="parChTrans1D2" presStyleIdx="0" presStyleCnt="2"/>
      <dgm:spPr/>
    </dgm:pt>
    <dgm:pt modelId="{8CF95A25-E46C-4035-8513-0FAEC851EEBE}" type="pres">
      <dgm:prSet presAssocID="{5B01BE41-836D-45BE-83AA-0436BB6B3345}" presName="hierRoot2" presStyleCnt="0">
        <dgm:presLayoutVars>
          <dgm:hierBranch val="init"/>
        </dgm:presLayoutVars>
      </dgm:prSet>
      <dgm:spPr/>
    </dgm:pt>
    <dgm:pt modelId="{2E5FA1E3-6B52-4F6A-B2A0-0B828E597F62}" type="pres">
      <dgm:prSet presAssocID="{5B01BE41-836D-45BE-83AA-0436BB6B3345}" presName="rootComposite" presStyleCnt="0"/>
      <dgm:spPr/>
    </dgm:pt>
    <dgm:pt modelId="{41A659BE-F21F-4CDC-B2D7-CFFC205BAC12}" type="pres">
      <dgm:prSet presAssocID="{5B01BE41-836D-45BE-83AA-0436BB6B3345}" presName="rootText" presStyleLbl="node2" presStyleIdx="0" presStyleCnt="2">
        <dgm:presLayoutVars>
          <dgm:chPref val="3"/>
        </dgm:presLayoutVars>
      </dgm:prSet>
      <dgm:spPr/>
    </dgm:pt>
    <dgm:pt modelId="{5DF73239-58A7-4E55-84A9-2CE19680F72E}" type="pres">
      <dgm:prSet presAssocID="{5B01BE41-836D-45BE-83AA-0436BB6B3345}" presName="rootConnector" presStyleLbl="node2" presStyleIdx="0" presStyleCnt="2"/>
      <dgm:spPr/>
    </dgm:pt>
    <dgm:pt modelId="{03A0D3DC-0F9F-4EF0-BAFF-36941F22C0D4}" type="pres">
      <dgm:prSet presAssocID="{5B01BE41-836D-45BE-83AA-0436BB6B3345}" presName="hierChild4" presStyleCnt="0"/>
      <dgm:spPr/>
    </dgm:pt>
    <dgm:pt modelId="{AA69F90F-EC6C-4131-AB0B-D8C93856CD5D}" type="pres">
      <dgm:prSet presAssocID="{19486A2D-44A7-463F-A9AA-9835F6F9114E}" presName="Name64" presStyleLbl="parChTrans1D3" presStyleIdx="0" presStyleCnt="5"/>
      <dgm:spPr/>
    </dgm:pt>
    <dgm:pt modelId="{7D08BAA1-56C4-455F-A1E7-81185999DCA2}" type="pres">
      <dgm:prSet presAssocID="{E32990E8-3D2A-4650-B954-F6B2815AC1B6}" presName="hierRoot2" presStyleCnt="0">
        <dgm:presLayoutVars>
          <dgm:hierBranch val="init"/>
        </dgm:presLayoutVars>
      </dgm:prSet>
      <dgm:spPr/>
    </dgm:pt>
    <dgm:pt modelId="{D4C825C6-DB2A-4BBB-931D-92970B1F26CE}" type="pres">
      <dgm:prSet presAssocID="{E32990E8-3D2A-4650-B954-F6B2815AC1B6}" presName="rootComposite" presStyleCnt="0"/>
      <dgm:spPr/>
    </dgm:pt>
    <dgm:pt modelId="{BEDF0E55-10B6-4D23-8683-008C66DA4B84}" type="pres">
      <dgm:prSet presAssocID="{E32990E8-3D2A-4650-B954-F6B2815AC1B6}" presName="rootText" presStyleLbl="node3" presStyleIdx="0" presStyleCnt="5">
        <dgm:presLayoutVars>
          <dgm:chPref val="3"/>
        </dgm:presLayoutVars>
      </dgm:prSet>
      <dgm:spPr/>
    </dgm:pt>
    <dgm:pt modelId="{E793D035-53E8-4665-B57A-4CBF7A40A450}" type="pres">
      <dgm:prSet presAssocID="{E32990E8-3D2A-4650-B954-F6B2815AC1B6}" presName="rootConnector" presStyleLbl="node3" presStyleIdx="0" presStyleCnt="5"/>
      <dgm:spPr/>
    </dgm:pt>
    <dgm:pt modelId="{1FD10F64-06C8-4490-98FC-14499AA0A425}" type="pres">
      <dgm:prSet presAssocID="{E32990E8-3D2A-4650-B954-F6B2815AC1B6}" presName="hierChild4" presStyleCnt="0"/>
      <dgm:spPr/>
    </dgm:pt>
    <dgm:pt modelId="{F6CFF9AA-0A34-4875-83EB-5F43926116E8}" type="pres">
      <dgm:prSet presAssocID="{E32990E8-3D2A-4650-B954-F6B2815AC1B6}" presName="hierChild5" presStyleCnt="0"/>
      <dgm:spPr/>
    </dgm:pt>
    <dgm:pt modelId="{85B3CD85-B212-4F51-8968-84821C52E58D}" type="pres">
      <dgm:prSet presAssocID="{9E5F7E2E-0FA1-4375-AFB8-B021E747F6FB}" presName="Name64" presStyleLbl="parChTrans1D3" presStyleIdx="1" presStyleCnt="5"/>
      <dgm:spPr/>
    </dgm:pt>
    <dgm:pt modelId="{FC4DF886-C051-476D-A727-F219AA312672}" type="pres">
      <dgm:prSet presAssocID="{DBAFCAC2-289B-45BF-81BE-3DF12A83DC60}" presName="hierRoot2" presStyleCnt="0">
        <dgm:presLayoutVars>
          <dgm:hierBranch val="init"/>
        </dgm:presLayoutVars>
      </dgm:prSet>
      <dgm:spPr/>
    </dgm:pt>
    <dgm:pt modelId="{1D2CEF8B-F54D-4B58-9E0D-9287F2967D3A}" type="pres">
      <dgm:prSet presAssocID="{DBAFCAC2-289B-45BF-81BE-3DF12A83DC60}" presName="rootComposite" presStyleCnt="0"/>
      <dgm:spPr/>
    </dgm:pt>
    <dgm:pt modelId="{ED9E3EC1-99A3-43E6-8C96-CF847B1E524F}" type="pres">
      <dgm:prSet presAssocID="{DBAFCAC2-289B-45BF-81BE-3DF12A83DC60}" presName="rootText" presStyleLbl="node3" presStyleIdx="1" presStyleCnt="5">
        <dgm:presLayoutVars>
          <dgm:chPref val="3"/>
        </dgm:presLayoutVars>
      </dgm:prSet>
      <dgm:spPr/>
    </dgm:pt>
    <dgm:pt modelId="{1EB76D0E-EA75-4E43-B7DD-4D9E3F41C2AE}" type="pres">
      <dgm:prSet presAssocID="{DBAFCAC2-289B-45BF-81BE-3DF12A83DC60}" presName="rootConnector" presStyleLbl="node3" presStyleIdx="1" presStyleCnt="5"/>
      <dgm:spPr/>
    </dgm:pt>
    <dgm:pt modelId="{BF082E59-6CE8-475A-B12B-1CB2B065BA11}" type="pres">
      <dgm:prSet presAssocID="{DBAFCAC2-289B-45BF-81BE-3DF12A83DC60}" presName="hierChild4" presStyleCnt="0"/>
      <dgm:spPr/>
    </dgm:pt>
    <dgm:pt modelId="{4396558E-4DA0-47DE-84EE-C54DAD838EA7}" type="pres">
      <dgm:prSet presAssocID="{DBAFCAC2-289B-45BF-81BE-3DF12A83DC60}" presName="hierChild5" presStyleCnt="0"/>
      <dgm:spPr/>
    </dgm:pt>
    <dgm:pt modelId="{4695F5E5-1B89-4841-9E7F-E8FFA9803B63}" type="pres">
      <dgm:prSet presAssocID="{5B01BE41-836D-45BE-83AA-0436BB6B3345}" presName="hierChild5" presStyleCnt="0"/>
      <dgm:spPr/>
    </dgm:pt>
    <dgm:pt modelId="{1D52615F-A967-4E57-BB18-1DA4536BBE21}" type="pres">
      <dgm:prSet presAssocID="{DCA8380C-DA71-4807-BD9D-D8E868DBBF07}" presName="Name64" presStyleLbl="parChTrans1D2" presStyleIdx="1" presStyleCnt="2"/>
      <dgm:spPr/>
    </dgm:pt>
    <dgm:pt modelId="{C1D7B5DE-924E-4553-A653-FB680F73AD09}" type="pres">
      <dgm:prSet presAssocID="{8FC41AE3-EC43-4702-A334-4580558EB10E}" presName="hierRoot2" presStyleCnt="0">
        <dgm:presLayoutVars>
          <dgm:hierBranch val="init"/>
        </dgm:presLayoutVars>
      </dgm:prSet>
      <dgm:spPr/>
    </dgm:pt>
    <dgm:pt modelId="{76DF8B18-F216-4370-96F5-8302BBA87722}" type="pres">
      <dgm:prSet presAssocID="{8FC41AE3-EC43-4702-A334-4580558EB10E}" presName="rootComposite" presStyleCnt="0"/>
      <dgm:spPr/>
    </dgm:pt>
    <dgm:pt modelId="{99546690-4139-4B2B-87BB-A3F256258915}" type="pres">
      <dgm:prSet presAssocID="{8FC41AE3-EC43-4702-A334-4580558EB10E}" presName="rootText" presStyleLbl="node2" presStyleIdx="1" presStyleCnt="2">
        <dgm:presLayoutVars>
          <dgm:chPref val="3"/>
        </dgm:presLayoutVars>
      </dgm:prSet>
      <dgm:spPr/>
    </dgm:pt>
    <dgm:pt modelId="{BA327F5D-648A-48CE-AA82-C1973C26A76B}" type="pres">
      <dgm:prSet presAssocID="{8FC41AE3-EC43-4702-A334-4580558EB10E}" presName="rootConnector" presStyleLbl="node2" presStyleIdx="1" presStyleCnt="2"/>
      <dgm:spPr/>
    </dgm:pt>
    <dgm:pt modelId="{97A901FD-365C-4171-8C35-7620ED1984E6}" type="pres">
      <dgm:prSet presAssocID="{8FC41AE3-EC43-4702-A334-4580558EB10E}" presName="hierChild4" presStyleCnt="0"/>
      <dgm:spPr/>
    </dgm:pt>
    <dgm:pt modelId="{CF08ACDF-C992-4F40-B4D4-24A64B091C50}" type="pres">
      <dgm:prSet presAssocID="{63A05524-BBD5-4B51-AD26-81C985BD3C2B}" presName="Name64" presStyleLbl="parChTrans1D3" presStyleIdx="2" presStyleCnt="5"/>
      <dgm:spPr/>
    </dgm:pt>
    <dgm:pt modelId="{1639B77C-80A6-422F-BA15-F8C3E00332F4}" type="pres">
      <dgm:prSet presAssocID="{895A5F28-36D1-4696-9342-D3B6B0ADD133}" presName="hierRoot2" presStyleCnt="0">
        <dgm:presLayoutVars>
          <dgm:hierBranch val="init"/>
        </dgm:presLayoutVars>
      </dgm:prSet>
      <dgm:spPr/>
    </dgm:pt>
    <dgm:pt modelId="{61E2E1D3-6F4C-4E8F-981B-FB2A94754FCD}" type="pres">
      <dgm:prSet presAssocID="{895A5F28-36D1-4696-9342-D3B6B0ADD133}" presName="rootComposite" presStyleCnt="0"/>
      <dgm:spPr/>
    </dgm:pt>
    <dgm:pt modelId="{000DC2AC-D838-47C0-A779-3DF5ACB6E4F5}" type="pres">
      <dgm:prSet presAssocID="{895A5F28-36D1-4696-9342-D3B6B0ADD133}" presName="rootText" presStyleLbl="node3" presStyleIdx="2" presStyleCnt="5">
        <dgm:presLayoutVars>
          <dgm:chPref val="3"/>
        </dgm:presLayoutVars>
      </dgm:prSet>
      <dgm:spPr/>
    </dgm:pt>
    <dgm:pt modelId="{AF1F51E3-1E67-474E-955B-E3A1F34D4C44}" type="pres">
      <dgm:prSet presAssocID="{895A5F28-36D1-4696-9342-D3B6B0ADD133}" presName="rootConnector" presStyleLbl="node3" presStyleIdx="2" presStyleCnt="5"/>
      <dgm:spPr/>
    </dgm:pt>
    <dgm:pt modelId="{93B1166E-2BCD-4DFC-8921-3C8A6D239B6B}" type="pres">
      <dgm:prSet presAssocID="{895A5F28-36D1-4696-9342-D3B6B0ADD133}" presName="hierChild4" presStyleCnt="0"/>
      <dgm:spPr/>
    </dgm:pt>
    <dgm:pt modelId="{27A22DD6-472E-4CF8-9750-0C489EC26FA6}" type="pres">
      <dgm:prSet presAssocID="{895A5F28-36D1-4696-9342-D3B6B0ADD133}" presName="hierChild5" presStyleCnt="0"/>
      <dgm:spPr/>
    </dgm:pt>
    <dgm:pt modelId="{7F1F1A9B-7C0D-4B5C-BD27-E1752DF24D5F}" type="pres">
      <dgm:prSet presAssocID="{8BA3BBC2-79D5-4948-8C2E-5B5214DE619C}" presName="Name64" presStyleLbl="parChTrans1D3" presStyleIdx="3" presStyleCnt="5"/>
      <dgm:spPr/>
    </dgm:pt>
    <dgm:pt modelId="{7250F419-8520-419B-A329-7957DAE229AB}" type="pres">
      <dgm:prSet presAssocID="{5A88BF45-0692-4286-8A1C-37F548039929}" presName="hierRoot2" presStyleCnt="0">
        <dgm:presLayoutVars>
          <dgm:hierBranch val="init"/>
        </dgm:presLayoutVars>
      </dgm:prSet>
      <dgm:spPr/>
    </dgm:pt>
    <dgm:pt modelId="{69E042FF-1EE7-4C29-8A5B-12D87341A778}" type="pres">
      <dgm:prSet presAssocID="{5A88BF45-0692-4286-8A1C-37F548039929}" presName="rootComposite" presStyleCnt="0"/>
      <dgm:spPr/>
    </dgm:pt>
    <dgm:pt modelId="{69BF1257-E783-4349-B83F-AD7BF3B6DDFE}" type="pres">
      <dgm:prSet presAssocID="{5A88BF45-0692-4286-8A1C-37F548039929}" presName="rootText" presStyleLbl="node3" presStyleIdx="3" presStyleCnt="5">
        <dgm:presLayoutVars>
          <dgm:chPref val="3"/>
        </dgm:presLayoutVars>
      </dgm:prSet>
      <dgm:spPr/>
    </dgm:pt>
    <dgm:pt modelId="{1390BA84-021C-4772-9A33-B850B20315B4}" type="pres">
      <dgm:prSet presAssocID="{5A88BF45-0692-4286-8A1C-37F548039929}" presName="rootConnector" presStyleLbl="node3" presStyleIdx="3" presStyleCnt="5"/>
      <dgm:spPr/>
    </dgm:pt>
    <dgm:pt modelId="{0B7BB5EE-5E80-4B2A-9D20-3A3EAB3E3CB4}" type="pres">
      <dgm:prSet presAssocID="{5A88BF45-0692-4286-8A1C-37F548039929}" presName="hierChild4" presStyleCnt="0"/>
      <dgm:spPr/>
    </dgm:pt>
    <dgm:pt modelId="{36A6A5C5-71D9-4476-964A-5C6C979827D0}" type="pres">
      <dgm:prSet presAssocID="{5A88BF45-0692-4286-8A1C-37F548039929}" presName="hierChild5" presStyleCnt="0"/>
      <dgm:spPr/>
    </dgm:pt>
    <dgm:pt modelId="{9623BFA4-7592-408B-B96C-813B7C40E438}" type="pres">
      <dgm:prSet presAssocID="{C773BC9E-C89F-4438-B05D-E4EFFBDFFFC2}" presName="Name64" presStyleLbl="parChTrans1D3" presStyleIdx="4" presStyleCnt="5"/>
      <dgm:spPr/>
    </dgm:pt>
    <dgm:pt modelId="{9EF34AE5-AD4E-48F3-8B5D-153B2D689A7C}" type="pres">
      <dgm:prSet presAssocID="{A45536EA-F30A-48F1-A477-91E1FB293340}" presName="hierRoot2" presStyleCnt="0">
        <dgm:presLayoutVars>
          <dgm:hierBranch val="init"/>
        </dgm:presLayoutVars>
      </dgm:prSet>
      <dgm:spPr/>
    </dgm:pt>
    <dgm:pt modelId="{25C7602A-5075-4C38-A947-28566EEF6C3E}" type="pres">
      <dgm:prSet presAssocID="{A45536EA-F30A-48F1-A477-91E1FB293340}" presName="rootComposite" presStyleCnt="0"/>
      <dgm:spPr/>
    </dgm:pt>
    <dgm:pt modelId="{567DD704-9707-46AB-99CD-F66F5544A0AE}" type="pres">
      <dgm:prSet presAssocID="{A45536EA-F30A-48F1-A477-91E1FB293340}" presName="rootText" presStyleLbl="node3" presStyleIdx="4" presStyleCnt="5">
        <dgm:presLayoutVars>
          <dgm:chPref val="3"/>
        </dgm:presLayoutVars>
      </dgm:prSet>
      <dgm:spPr/>
    </dgm:pt>
    <dgm:pt modelId="{8FACD5AA-98F2-4CCD-8706-C7F893F70CF9}" type="pres">
      <dgm:prSet presAssocID="{A45536EA-F30A-48F1-A477-91E1FB293340}" presName="rootConnector" presStyleLbl="node3" presStyleIdx="4" presStyleCnt="5"/>
      <dgm:spPr/>
    </dgm:pt>
    <dgm:pt modelId="{0EEBDFBD-D243-42BF-8924-9FCD49C5CBD0}" type="pres">
      <dgm:prSet presAssocID="{A45536EA-F30A-48F1-A477-91E1FB293340}" presName="hierChild4" presStyleCnt="0"/>
      <dgm:spPr/>
    </dgm:pt>
    <dgm:pt modelId="{BF0BE67D-ABD7-464E-B4E0-D9A75321CAE0}" type="pres">
      <dgm:prSet presAssocID="{A45536EA-F30A-48F1-A477-91E1FB293340}" presName="hierChild5" presStyleCnt="0"/>
      <dgm:spPr/>
    </dgm:pt>
    <dgm:pt modelId="{5A0C27D7-92F3-4A9B-8B6C-1CC012CE40DD}" type="pres">
      <dgm:prSet presAssocID="{8FC41AE3-EC43-4702-A334-4580558EB10E}" presName="hierChild5" presStyleCnt="0"/>
      <dgm:spPr/>
    </dgm:pt>
    <dgm:pt modelId="{D4ED8454-1636-47C6-9AA5-0585B612895D}" type="pres">
      <dgm:prSet presAssocID="{FFB98B33-7BC7-40F9-AC48-E639A1C3F800}" presName="hierChild3" presStyleCnt="0"/>
      <dgm:spPr/>
    </dgm:pt>
  </dgm:ptLst>
  <dgm:cxnLst>
    <dgm:cxn modelId="{BF14851A-E9DC-4EAA-B48A-46BD371F35F1}" type="presOf" srcId="{E32990E8-3D2A-4650-B954-F6B2815AC1B6}" destId="{BEDF0E55-10B6-4D23-8683-008C66DA4B84}" srcOrd="0" destOrd="0" presId="urn:microsoft.com/office/officeart/2009/3/layout/HorizontalOrganizationChart"/>
    <dgm:cxn modelId="{F1A0E425-404A-40ED-B3FA-968438601EC1}" type="presOf" srcId="{19486A2D-44A7-463F-A9AA-9835F6F9114E}" destId="{AA69F90F-EC6C-4131-AB0B-D8C93856CD5D}" srcOrd="0" destOrd="0" presId="urn:microsoft.com/office/officeart/2009/3/layout/HorizontalOrganizationChart"/>
    <dgm:cxn modelId="{2B00D026-FA2B-4F25-938F-4D9971296384}" srcId="{FFB98B33-7BC7-40F9-AC48-E639A1C3F800}" destId="{5B01BE41-836D-45BE-83AA-0436BB6B3345}" srcOrd="0" destOrd="0" parTransId="{BC4B119A-E962-410B-B089-6F08734709DC}" sibTransId="{4AA7A990-9A10-478A-8D00-2AB0C59BEF8B}"/>
    <dgm:cxn modelId="{164FEE2B-C0D3-4318-897C-A01F65C3C6CD}" srcId="{5B01BE41-836D-45BE-83AA-0436BB6B3345}" destId="{E32990E8-3D2A-4650-B954-F6B2815AC1B6}" srcOrd="0" destOrd="0" parTransId="{19486A2D-44A7-463F-A9AA-9835F6F9114E}" sibTransId="{7C7F3734-5473-4A18-A88B-F337447A6823}"/>
    <dgm:cxn modelId="{CCC23C2D-0365-4CA3-BA0C-6D9B23F564C1}" type="presOf" srcId="{5B01BE41-836D-45BE-83AA-0436BB6B3345}" destId="{5DF73239-58A7-4E55-84A9-2CE19680F72E}" srcOrd="1" destOrd="0" presId="urn:microsoft.com/office/officeart/2009/3/layout/HorizontalOrganizationChart"/>
    <dgm:cxn modelId="{C2790E32-41CE-447D-8ED5-C3538B252991}" srcId="{8FC41AE3-EC43-4702-A334-4580558EB10E}" destId="{5A88BF45-0692-4286-8A1C-37F548039929}" srcOrd="1" destOrd="0" parTransId="{8BA3BBC2-79D5-4948-8C2E-5B5214DE619C}" sibTransId="{63B8F766-F417-4F14-9E32-0D3717AC7E8E}"/>
    <dgm:cxn modelId="{44D3D539-4CFA-48A6-AFDE-9C2DFA87A9A4}" srcId="{5B01BE41-836D-45BE-83AA-0436BB6B3345}" destId="{DBAFCAC2-289B-45BF-81BE-3DF12A83DC60}" srcOrd="1" destOrd="0" parTransId="{9E5F7E2E-0FA1-4375-AFB8-B021E747F6FB}" sibTransId="{414DD8DD-2CD7-4CFA-8E57-894F9EE4F0F5}"/>
    <dgm:cxn modelId="{B9ECEB3D-FF40-4521-A88E-93397ACC586D}" type="presOf" srcId="{5B01BE41-836D-45BE-83AA-0436BB6B3345}" destId="{41A659BE-F21F-4CDC-B2D7-CFFC205BAC12}" srcOrd="0" destOrd="0" presId="urn:microsoft.com/office/officeart/2009/3/layout/HorizontalOrganizationChart"/>
    <dgm:cxn modelId="{5B046A3E-D639-4A2F-9981-A9CB01A61604}" type="presOf" srcId="{8BA3BBC2-79D5-4948-8C2E-5B5214DE619C}" destId="{7F1F1A9B-7C0D-4B5C-BD27-E1752DF24D5F}" srcOrd="0" destOrd="0" presId="urn:microsoft.com/office/officeart/2009/3/layout/HorizontalOrganizationChart"/>
    <dgm:cxn modelId="{4D4CF03F-C93D-4020-85FE-4B923D8D64BE}" type="presOf" srcId="{895A5F28-36D1-4696-9342-D3B6B0ADD133}" destId="{AF1F51E3-1E67-474E-955B-E3A1F34D4C44}" srcOrd="1" destOrd="0" presId="urn:microsoft.com/office/officeart/2009/3/layout/HorizontalOrganizationChart"/>
    <dgm:cxn modelId="{C4F28C40-5222-442D-97F4-9E2B9156416D}" type="presOf" srcId="{895A5F28-36D1-4696-9342-D3B6B0ADD133}" destId="{000DC2AC-D838-47C0-A779-3DF5ACB6E4F5}" srcOrd="0" destOrd="0" presId="urn:microsoft.com/office/officeart/2009/3/layout/HorizontalOrganizationChart"/>
    <dgm:cxn modelId="{2F9A4C43-EE49-4DD2-AEB2-0B90B2603380}" srcId="{8FC41AE3-EC43-4702-A334-4580558EB10E}" destId="{A45536EA-F30A-48F1-A477-91E1FB293340}" srcOrd="2" destOrd="0" parTransId="{C773BC9E-C89F-4438-B05D-E4EFFBDFFFC2}" sibTransId="{10DBF646-EE80-4A1F-8FCC-2BA3F400CC73}"/>
    <dgm:cxn modelId="{B435E646-0D8E-427E-9E28-43ECF46B79EB}" type="presOf" srcId="{5A88BF45-0692-4286-8A1C-37F548039929}" destId="{1390BA84-021C-4772-9A33-B850B20315B4}" srcOrd="1" destOrd="0" presId="urn:microsoft.com/office/officeart/2009/3/layout/HorizontalOrganizationChart"/>
    <dgm:cxn modelId="{03D97F67-7BCD-4451-8C4F-6AEA6F52F4C7}" srcId="{E12836EB-64BA-4665-B93F-C73A3FC98383}" destId="{FFB98B33-7BC7-40F9-AC48-E639A1C3F800}" srcOrd="0" destOrd="0" parTransId="{B264F00E-4245-48DC-8D09-9042B1066FFC}" sibTransId="{0C5906FD-5B55-4EF3-AD4A-1695F576930A}"/>
    <dgm:cxn modelId="{8A634C4B-0F91-495B-96BC-24C647F0B0C5}" type="presOf" srcId="{FFB98B33-7BC7-40F9-AC48-E639A1C3F800}" destId="{CED3E036-6A2C-4971-B95B-20BBF98A7E1A}" srcOrd="0" destOrd="0" presId="urn:microsoft.com/office/officeart/2009/3/layout/HorizontalOrganizationChart"/>
    <dgm:cxn modelId="{A6182B4D-9932-4E11-BEAF-6D4A78973FEE}" type="presOf" srcId="{A45536EA-F30A-48F1-A477-91E1FB293340}" destId="{8FACD5AA-98F2-4CCD-8706-C7F893F70CF9}" srcOrd="1" destOrd="0" presId="urn:microsoft.com/office/officeart/2009/3/layout/HorizontalOrganizationChart"/>
    <dgm:cxn modelId="{BA719E8D-7BB6-4022-9BEE-DD72F6A17BE7}" type="presOf" srcId="{E12836EB-64BA-4665-B93F-C73A3FC98383}" destId="{247E34E3-EDD7-4E0A-B83E-3CF797DE0784}" srcOrd="0" destOrd="0" presId="urn:microsoft.com/office/officeart/2009/3/layout/HorizontalOrganizationChart"/>
    <dgm:cxn modelId="{23E4BF94-5F3E-43E8-8C5F-58C48148D0AB}" type="presOf" srcId="{9E5F7E2E-0FA1-4375-AFB8-B021E747F6FB}" destId="{85B3CD85-B212-4F51-8968-84821C52E58D}" srcOrd="0" destOrd="0" presId="urn:microsoft.com/office/officeart/2009/3/layout/HorizontalOrganizationChart"/>
    <dgm:cxn modelId="{B98D8B96-0BED-4A41-AE5B-305442E254B6}" type="presOf" srcId="{FFB98B33-7BC7-40F9-AC48-E639A1C3F800}" destId="{D5E19AC1-1ADB-4269-AE62-4D6BFCEEFF98}" srcOrd="1" destOrd="0" presId="urn:microsoft.com/office/officeart/2009/3/layout/HorizontalOrganizationChart"/>
    <dgm:cxn modelId="{528B129A-A92F-4812-8F03-AB41496F96CF}" type="presOf" srcId="{8FC41AE3-EC43-4702-A334-4580558EB10E}" destId="{BA327F5D-648A-48CE-AA82-C1973C26A76B}" srcOrd="1" destOrd="0" presId="urn:microsoft.com/office/officeart/2009/3/layout/HorizontalOrganizationChart"/>
    <dgm:cxn modelId="{5D4A28A3-6926-4111-944B-3B323C0DD81C}" type="presOf" srcId="{BC4B119A-E962-410B-B089-6F08734709DC}" destId="{8EEDE61E-DF26-4341-807A-C798E959B70F}" srcOrd="0" destOrd="0" presId="urn:microsoft.com/office/officeart/2009/3/layout/HorizontalOrganizationChart"/>
    <dgm:cxn modelId="{B9A283A8-3E15-4433-98E5-88159BE4019C}" srcId="{FFB98B33-7BC7-40F9-AC48-E639A1C3F800}" destId="{8FC41AE3-EC43-4702-A334-4580558EB10E}" srcOrd="1" destOrd="0" parTransId="{DCA8380C-DA71-4807-BD9D-D8E868DBBF07}" sibTransId="{8CA09AE5-6B02-4726-B097-22499C6D9FE3}"/>
    <dgm:cxn modelId="{8FF92EAF-C34D-41CA-96D6-033C4AF770F3}" srcId="{8FC41AE3-EC43-4702-A334-4580558EB10E}" destId="{895A5F28-36D1-4696-9342-D3B6B0ADD133}" srcOrd="0" destOrd="0" parTransId="{63A05524-BBD5-4B51-AD26-81C985BD3C2B}" sibTransId="{C430550D-2E22-4DAC-AC6F-F211E697DF39}"/>
    <dgm:cxn modelId="{7CC170B4-B068-455D-BC28-AC50F109BF5D}" type="presOf" srcId="{DBAFCAC2-289B-45BF-81BE-3DF12A83DC60}" destId="{ED9E3EC1-99A3-43E6-8C96-CF847B1E524F}" srcOrd="0" destOrd="0" presId="urn:microsoft.com/office/officeart/2009/3/layout/HorizontalOrganizationChart"/>
    <dgm:cxn modelId="{2FABF5BD-461C-479A-BBF6-C25A3AADD793}" type="presOf" srcId="{8FC41AE3-EC43-4702-A334-4580558EB10E}" destId="{99546690-4139-4B2B-87BB-A3F256258915}" srcOrd="0" destOrd="0" presId="urn:microsoft.com/office/officeart/2009/3/layout/HorizontalOrganizationChart"/>
    <dgm:cxn modelId="{349E4BC3-521A-4DDA-BA70-5852632A7486}" type="presOf" srcId="{C773BC9E-C89F-4438-B05D-E4EFFBDFFFC2}" destId="{9623BFA4-7592-408B-B96C-813B7C40E438}" srcOrd="0" destOrd="0" presId="urn:microsoft.com/office/officeart/2009/3/layout/HorizontalOrganizationChart"/>
    <dgm:cxn modelId="{6005DEC4-0F17-4B9C-9096-0250E9C44C6D}" type="presOf" srcId="{DCA8380C-DA71-4807-BD9D-D8E868DBBF07}" destId="{1D52615F-A967-4E57-BB18-1DA4536BBE21}" srcOrd="0" destOrd="0" presId="urn:microsoft.com/office/officeart/2009/3/layout/HorizontalOrganizationChart"/>
    <dgm:cxn modelId="{F56AF0D8-8663-4F47-A666-372EA8E7DA7D}" type="presOf" srcId="{DBAFCAC2-289B-45BF-81BE-3DF12A83DC60}" destId="{1EB76D0E-EA75-4E43-B7DD-4D9E3F41C2AE}" srcOrd="1" destOrd="0" presId="urn:microsoft.com/office/officeart/2009/3/layout/HorizontalOrganizationChart"/>
    <dgm:cxn modelId="{939906EF-5F84-4198-8A28-C1A37F0115C8}" type="presOf" srcId="{A45536EA-F30A-48F1-A477-91E1FB293340}" destId="{567DD704-9707-46AB-99CD-F66F5544A0AE}" srcOrd="0" destOrd="0" presId="urn:microsoft.com/office/officeart/2009/3/layout/HorizontalOrganizationChart"/>
    <dgm:cxn modelId="{41B82CF3-44B4-4EB5-A8A5-24942FEB5052}" type="presOf" srcId="{5A88BF45-0692-4286-8A1C-37F548039929}" destId="{69BF1257-E783-4349-B83F-AD7BF3B6DDFE}" srcOrd="0" destOrd="0" presId="urn:microsoft.com/office/officeart/2009/3/layout/HorizontalOrganizationChart"/>
    <dgm:cxn modelId="{81473AF6-76B0-4582-94DA-6E2CEE008CFA}" type="presOf" srcId="{E32990E8-3D2A-4650-B954-F6B2815AC1B6}" destId="{E793D035-53E8-4665-B57A-4CBF7A40A450}" srcOrd="1" destOrd="0" presId="urn:microsoft.com/office/officeart/2009/3/layout/HorizontalOrganizationChart"/>
    <dgm:cxn modelId="{8728F8FF-DBB9-412D-8341-446C2FE77D5D}" type="presOf" srcId="{63A05524-BBD5-4B51-AD26-81C985BD3C2B}" destId="{CF08ACDF-C992-4F40-B4D4-24A64B091C50}" srcOrd="0" destOrd="0" presId="urn:microsoft.com/office/officeart/2009/3/layout/HorizontalOrganizationChart"/>
    <dgm:cxn modelId="{B8C9FC54-004A-487B-ABD2-8E44E3910C01}" type="presParOf" srcId="{247E34E3-EDD7-4E0A-B83E-3CF797DE0784}" destId="{0B923610-2E5B-4FA2-91C1-4B68B49E2231}" srcOrd="0" destOrd="0" presId="urn:microsoft.com/office/officeart/2009/3/layout/HorizontalOrganizationChart"/>
    <dgm:cxn modelId="{44C3CFC0-6ED9-495A-9780-BA86FDD9A3B5}" type="presParOf" srcId="{0B923610-2E5B-4FA2-91C1-4B68B49E2231}" destId="{CB3CFE6E-365A-471B-BD66-1F7260357CEC}" srcOrd="0" destOrd="0" presId="urn:microsoft.com/office/officeart/2009/3/layout/HorizontalOrganizationChart"/>
    <dgm:cxn modelId="{EB9768DE-AF83-4F3E-92EB-A56888E92BD0}" type="presParOf" srcId="{CB3CFE6E-365A-471B-BD66-1F7260357CEC}" destId="{CED3E036-6A2C-4971-B95B-20BBF98A7E1A}" srcOrd="0" destOrd="0" presId="urn:microsoft.com/office/officeart/2009/3/layout/HorizontalOrganizationChart"/>
    <dgm:cxn modelId="{CEBD7FF5-6C38-4709-856A-42327B0130B7}" type="presParOf" srcId="{CB3CFE6E-365A-471B-BD66-1F7260357CEC}" destId="{D5E19AC1-1ADB-4269-AE62-4D6BFCEEFF98}" srcOrd="1" destOrd="0" presId="urn:microsoft.com/office/officeart/2009/3/layout/HorizontalOrganizationChart"/>
    <dgm:cxn modelId="{3C29EDBA-B3E3-4194-B5BB-BBB9C85DDCC9}" type="presParOf" srcId="{0B923610-2E5B-4FA2-91C1-4B68B49E2231}" destId="{AD597C7B-04F3-43F9-A6E1-A076A0571CA3}" srcOrd="1" destOrd="0" presId="urn:microsoft.com/office/officeart/2009/3/layout/HorizontalOrganizationChart"/>
    <dgm:cxn modelId="{CF6FB124-A947-4DE3-8681-7801D888A1F6}" type="presParOf" srcId="{AD597C7B-04F3-43F9-A6E1-A076A0571CA3}" destId="{8EEDE61E-DF26-4341-807A-C798E959B70F}" srcOrd="0" destOrd="0" presId="urn:microsoft.com/office/officeart/2009/3/layout/HorizontalOrganizationChart"/>
    <dgm:cxn modelId="{28B81DF4-CB9A-43D5-8A4F-91D871F3ECF0}" type="presParOf" srcId="{AD597C7B-04F3-43F9-A6E1-A076A0571CA3}" destId="{8CF95A25-E46C-4035-8513-0FAEC851EEBE}" srcOrd="1" destOrd="0" presId="urn:microsoft.com/office/officeart/2009/3/layout/HorizontalOrganizationChart"/>
    <dgm:cxn modelId="{E9FCD58F-68F3-413C-A810-D7CA9787C9A0}" type="presParOf" srcId="{8CF95A25-E46C-4035-8513-0FAEC851EEBE}" destId="{2E5FA1E3-6B52-4F6A-B2A0-0B828E597F62}" srcOrd="0" destOrd="0" presId="urn:microsoft.com/office/officeart/2009/3/layout/HorizontalOrganizationChart"/>
    <dgm:cxn modelId="{1E978905-F77C-4F95-AA4D-4D9B98F350E6}" type="presParOf" srcId="{2E5FA1E3-6B52-4F6A-B2A0-0B828E597F62}" destId="{41A659BE-F21F-4CDC-B2D7-CFFC205BAC12}" srcOrd="0" destOrd="0" presId="urn:microsoft.com/office/officeart/2009/3/layout/HorizontalOrganizationChart"/>
    <dgm:cxn modelId="{6DF7225A-9C21-4F07-A2B3-3AE803ABCFAD}" type="presParOf" srcId="{2E5FA1E3-6B52-4F6A-B2A0-0B828E597F62}" destId="{5DF73239-58A7-4E55-84A9-2CE19680F72E}" srcOrd="1" destOrd="0" presId="urn:microsoft.com/office/officeart/2009/3/layout/HorizontalOrganizationChart"/>
    <dgm:cxn modelId="{C5BAF61A-0050-4591-A53B-020237A0EE36}" type="presParOf" srcId="{8CF95A25-E46C-4035-8513-0FAEC851EEBE}" destId="{03A0D3DC-0F9F-4EF0-BAFF-36941F22C0D4}" srcOrd="1" destOrd="0" presId="urn:microsoft.com/office/officeart/2009/3/layout/HorizontalOrganizationChart"/>
    <dgm:cxn modelId="{7B01528F-60A5-4EB6-9BD5-7104645A3CE9}" type="presParOf" srcId="{03A0D3DC-0F9F-4EF0-BAFF-36941F22C0D4}" destId="{AA69F90F-EC6C-4131-AB0B-D8C93856CD5D}" srcOrd="0" destOrd="0" presId="urn:microsoft.com/office/officeart/2009/3/layout/HorizontalOrganizationChart"/>
    <dgm:cxn modelId="{89145E76-C0BD-4C19-B9A8-459090559F03}" type="presParOf" srcId="{03A0D3DC-0F9F-4EF0-BAFF-36941F22C0D4}" destId="{7D08BAA1-56C4-455F-A1E7-81185999DCA2}" srcOrd="1" destOrd="0" presId="urn:microsoft.com/office/officeart/2009/3/layout/HorizontalOrganizationChart"/>
    <dgm:cxn modelId="{317F7054-D3F0-4BFF-9330-EE394C845B92}" type="presParOf" srcId="{7D08BAA1-56C4-455F-A1E7-81185999DCA2}" destId="{D4C825C6-DB2A-4BBB-931D-92970B1F26CE}" srcOrd="0" destOrd="0" presId="urn:microsoft.com/office/officeart/2009/3/layout/HorizontalOrganizationChart"/>
    <dgm:cxn modelId="{7E4EEFA4-C56F-43B3-A026-443908FD7496}" type="presParOf" srcId="{D4C825C6-DB2A-4BBB-931D-92970B1F26CE}" destId="{BEDF0E55-10B6-4D23-8683-008C66DA4B84}" srcOrd="0" destOrd="0" presId="urn:microsoft.com/office/officeart/2009/3/layout/HorizontalOrganizationChart"/>
    <dgm:cxn modelId="{E950A8FC-2E8F-43D6-8A0F-F0BCD0E80282}" type="presParOf" srcId="{D4C825C6-DB2A-4BBB-931D-92970B1F26CE}" destId="{E793D035-53E8-4665-B57A-4CBF7A40A450}" srcOrd="1" destOrd="0" presId="urn:microsoft.com/office/officeart/2009/3/layout/HorizontalOrganizationChart"/>
    <dgm:cxn modelId="{84BF970B-139A-4209-97EC-74C5E6C86FAF}" type="presParOf" srcId="{7D08BAA1-56C4-455F-A1E7-81185999DCA2}" destId="{1FD10F64-06C8-4490-98FC-14499AA0A425}" srcOrd="1" destOrd="0" presId="urn:microsoft.com/office/officeart/2009/3/layout/HorizontalOrganizationChart"/>
    <dgm:cxn modelId="{E10EA16F-271F-4FB3-9BA5-360AB53C7DF1}" type="presParOf" srcId="{7D08BAA1-56C4-455F-A1E7-81185999DCA2}" destId="{F6CFF9AA-0A34-4875-83EB-5F43926116E8}" srcOrd="2" destOrd="0" presId="urn:microsoft.com/office/officeart/2009/3/layout/HorizontalOrganizationChart"/>
    <dgm:cxn modelId="{540645C9-FC96-4B7B-83EA-1DA9E24A9F3F}" type="presParOf" srcId="{03A0D3DC-0F9F-4EF0-BAFF-36941F22C0D4}" destId="{85B3CD85-B212-4F51-8968-84821C52E58D}" srcOrd="2" destOrd="0" presId="urn:microsoft.com/office/officeart/2009/3/layout/HorizontalOrganizationChart"/>
    <dgm:cxn modelId="{6225D4E9-24EA-4D32-9C1F-D0F3B7DB3865}" type="presParOf" srcId="{03A0D3DC-0F9F-4EF0-BAFF-36941F22C0D4}" destId="{FC4DF886-C051-476D-A727-F219AA312672}" srcOrd="3" destOrd="0" presId="urn:microsoft.com/office/officeart/2009/3/layout/HorizontalOrganizationChart"/>
    <dgm:cxn modelId="{A18EE804-A289-4CBD-B307-CD26F74D8CF5}" type="presParOf" srcId="{FC4DF886-C051-476D-A727-F219AA312672}" destId="{1D2CEF8B-F54D-4B58-9E0D-9287F2967D3A}" srcOrd="0" destOrd="0" presId="urn:microsoft.com/office/officeart/2009/3/layout/HorizontalOrganizationChart"/>
    <dgm:cxn modelId="{B39AC684-21A4-45CE-A1E8-DE1FB66F9665}" type="presParOf" srcId="{1D2CEF8B-F54D-4B58-9E0D-9287F2967D3A}" destId="{ED9E3EC1-99A3-43E6-8C96-CF847B1E524F}" srcOrd="0" destOrd="0" presId="urn:microsoft.com/office/officeart/2009/3/layout/HorizontalOrganizationChart"/>
    <dgm:cxn modelId="{D8A8FB9E-880A-4E90-8DE0-1AEB9B63BDE3}" type="presParOf" srcId="{1D2CEF8B-F54D-4B58-9E0D-9287F2967D3A}" destId="{1EB76D0E-EA75-4E43-B7DD-4D9E3F41C2AE}" srcOrd="1" destOrd="0" presId="urn:microsoft.com/office/officeart/2009/3/layout/HorizontalOrganizationChart"/>
    <dgm:cxn modelId="{541037C6-46EF-4BF6-B8F0-DE8914111BE4}" type="presParOf" srcId="{FC4DF886-C051-476D-A727-F219AA312672}" destId="{BF082E59-6CE8-475A-B12B-1CB2B065BA11}" srcOrd="1" destOrd="0" presId="urn:microsoft.com/office/officeart/2009/3/layout/HorizontalOrganizationChart"/>
    <dgm:cxn modelId="{EB8285BF-D977-4A22-9EDF-7E1FF658CCDD}" type="presParOf" srcId="{FC4DF886-C051-476D-A727-F219AA312672}" destId="{4396558E-4DA0-47DE-84EE-C54DAD838EA7}" srcOrd="2" destOrd="0" presId="urn:microsoft.com/office/officeart/2009/3/layout/HorizontalOrganizationChart"/>
    <dgm:cxn modelId="{78CE1C90-E2BD-47EF-992C-91EA9D26FD14}" type="presParOf" srcId="{8CF95A25-E46C-4035-8513-0FAEC851EEBE}" destId="{4695F5E5-1B89-4841-9E7F-E8FFA9803B63}" srcOrd="2" destOrd="0" presId="urn:microsoft.com/office/officeart/2009/3/layout/HorizontalOrganizationChart"/>
    <dgm:cxn modelId="{5DC5CE72-6FC2-4BC0-B047-026435B4DCFE}" type="presParOf" srcId="{AD597C7B-04F3-43F9-A6E1-A076A0571CA3}" destId="{1D52615F-A967-4E57-BB18-1DA4536BBE21}" srcOrd="2" destOrd="0" presId="urn:microsoft.com/office/officeart/2009/3/layout/HorizontalOrganizationChart"/>
    <dgm:cxn modelId="{C7CAC745-B0A2-4C34-AF45-14646F8EFB78}" type="presParOf" srcId="{AD597C7B-04F3-43F9-A6E1-A076A0571CA3}" destId="{C1D7B5DE-924E-4553-A653-FB680F73AD09}" srcOrd="3" destOrd="0" presId="urn:microsoft.com/office/officeart/2009/3/layout/HorizontalOrganizationChart"/>
    <dgm:cxn modelId="{0541C115-CAF8-4B31-96D0-95ED134944C8}" type="presParOf" srcId="{C1D7B5DE-924E-4553-A653-FB680F73AD09}" destId="{76DF8B18-F216-4370-96F5-8302BBA87722}" srcOrd="0" destOrd="0" presId="urn:microsoft.com/office/officeart/2009/3/layout/HorizontalOrganizationChart"/>
    <dgm:cxn modelId="{5DACBFDF-5E84-45AA-A722-8D10BD23368D}" type="presParOf" srcId="{76DF8B18-F216-4370-96F5-8302BBA87722}" destId="{99546690-4139-4B2B-87BB-A3F256258915}" srcOrd="0" destOrd="0" presId="urn:microsoft.com/office/officeart/2009/3/layout/HorizontalOrganizationChart"/>
    <dgm:cxn modelId="{4915E66C-6B04-49AE-9D84-5603CDE28505}" type="presParOf" srcId="{76DF8B18-F216-4370-96F5-8302BBA87722}" destId="{BA327F5D-648A-48CE-AA82-C1973C26A76B}" srcOrd="1" destOrd="0" presId="urn:microsoft.com/office/officeart/2009/3/layout/HorizontalOrganizationChart"/>
    <dgm:cxn modelId="{4D237F9B-EEBC-429D-9DBB-04B2AD41FFAB}" type="presParOf" srcId="{C1D7B5DE-924E-4553-A653-FB680F73AD09}" destId="{97A901FD-365C-4171-8C35-7620ED1984E6}" srcOrd="1" destOrd="0" presId="urn:microsoft.com/office/officeart/2009/3/layout/HorizontalOrganizationChart"/>
    <dgm:cxn modelId="{7414EA74-B4F0-4E1A-939E-F63B25FCC167}" type="presParOf" srcId="{97A901FD-365C-4171-8C35-7620ED1984E6}" destId="{CF08ACDF-C992-4F40-B4D4-24A64B091C50}" srcOrd="0" destOrd="0" presId="urn:microsoft.com/office/officeart/2009/3/layout/HorizontalOrganizationChart"/>
    <dgm:cxn modelId="{374229E1-0239-480B-84B0-E261885E9E99}" type="presParOf" srcId="{97A901FD-365C-4171-8C35-7620ED1984E6}" destId="{1639B77C-80A6-422F-BA15-F8C3E00332F4}" srcOrd="1" destOrd="0" presId="urn:microsoft.com/office/officeart/2009/3/layout/HorizontalOrganizationChart"/>
    <dgm:cxn modelId="{B8F54196-517A-48EE-93D0-2E8D25C8C271}" type="presParOf" srcId="{1639B77C-80A6-422F-BA15-F8C3E00332F4}" destId="{61E2E1D3-6F4C-4E8F-981B-FB2A94754FCD}" srcOrd="0" destOrd="0" presId="urn:microsoft.com/office/officeart/2009/3/layout/HorizontalOrganizationChart"/>
    <dgm:cxn modelId="{B8060831-4C8C-4D16-9E9A-4974549DF4C5}" type="presParOf" srcId="{61E2E1D3-6F4C-4E8F-981B-FB2A94754FCD}" destId="{000DC2AC-D838-47C0-A779-3DF5ACB6E4F5}" srcOrd="0" destOrd="0" presId="urn:microsoft.com/office/officeart/2009/3/layout/HorizontalOrganizationChart"/>
    <dgm:cxn modelId="{73AEB114-5A42-478B-9DFD-53927D0BCBF8}" type="presParOf" srcId="{61E2E1D3-6F4C-4E8F-981B-FB2A94754FCD}" destId="{AF1F51E3-1E67-474E-955B-E3A1F34D4C44}" srcOrd="1" destOrd="0" presId="urn:microsoft.com/office/officeart/2009/3/layout/HorizontalOrganizationChart"/>
    <dgm:cxn modelId="{D84799FE-3EAF-45D0-809E-EFBAC0290815}" type="presParOf" srcId="{1639B77C-80A6-422F-BA15-F8C3E00332F4}" destId="{93B1166E-2BCD-4DFC-8921-3C8A6D239B6B}" srcOrd="1" destOrd="0" presId="urn:microsoft.com/office/officeart/2009/3/layout/HorizontalOrganizationChart"/>
    <dgm:cxn modelId="{AC2E3F3D-2AC5-4018-B0D1-A812132EF59F}" type="presParOf" srcId="{1639B77C-80A6-422F-BA15-F8C3E00332F4}" destId="{27A22DD6-472E-4CF8-9750-0C489EC26FA6}" srcOrd="2" destOrd="0" presId="urn:microsoft.com/office/officeart/2009/3/layout/HorizontalOrganizationChart"/>
    <dgm:cxn modelId="{3B58C355-5BF4-4F2C-9026-33CD8A26B68B}" type="presParOf" srcId="{97A901FD-365C-4171-8C35-7620ED1984E6}" destId="{7F1F1A9B-7C0D-4B5C-BD27-E1752DF24D5F}" srcOrd="2" destOrd="0" presId="urn:microsoft.com/office/officeart/2009/3/layout/HorizontalOrganizationChart"/>
    <dgm:cxn modelId="{FF849F1A-ABEB-4FA6-B131-4AA2BF0881AA}" type="presParOf" srcId="{97A901FD-365C-4171-8C35-7620ED1984E6}" destId="{7250F419-8520-419B-A329-7957DAE229AB}" srcOrd="3" destOrd="0" presId="urn:microsoft.com/office/officeart/2009/3/layout/HorizontalOrganizationChart"/>
    <dgm:cxn modelId="{670CE755-44BC-4D42-8C8C-AD5E0A2F47FB}" type="presParOf" srcId="{7250F419-8520-419B-A329-7957DAE229AB}" destId="{69E042FF-1EE7-4C29-8A5B-12D87341A778}" srcOrd="0" destOrd="0" presId="urn:microsoft.com/office/officeart/2009/3/layout/HorizontalOrganizationChart"/>
    <dgm:cxn modelId="{3C2B9738-1DC3-468A-A236-FC7AB37412FA}" type="presParOf" srcId="{69E042FF-1EE7-4C29-8A5B-12D87341A778}" destId="{69BF1257-E783-4349-B83F-AD7BF3B6DDFE}" srcOrd="0" destOrd="0" presId="urn:microsoft.com/office/officeart/2009/3/layout/HorizontalOrganizationChart"/>
    <dgm:cxn modelId="{DA4EB015-5032-4758-ADF9-749E60EA4CD1}" type="presParOf" srcId="{69E042FF-1EE7-4C29-8A5B-12D87341A778}" destId="{1390BA84-021C-4772-9A33-B850B20315B4}" srcOrd="1" destOrd="0" presId="urn:microsoft.com/office/officeart/2009/3/layout/HorizontalOrganizationChart"/>
    <dgm:cxn modelId="{81878E01-D3E4-4E19-A0B2-ED4CDC037870}" type="presParOf" srcId="{7250F419-8520-419B-A329-7957DAE229AB}" destId="{0B7BB5EE-5E80-4B2A-9D20-3A3EAB3E3CB4}" srcOrd="1" destOrd="0" presId="urn:microsoft.com/office/officeart/2009/3/layout/HorizontalOrganizationChart"/>
    <dgm:cxn modelId="{81EA06A2-C6CC-428D-A65F-ADFEE2465E0E}" type="presParOf" srcId="{7250F419-8520-419B-A329-7957DAE229AB}" destId="{36A6A5C5-71D9-4476-964A-5C6C979827D0}" srcOrd="2" destOrd="0" presId="urn:microsoft.com/office/officeart/2009/3/layout/HorizontalOrganizationChart"/>
    <dgm:cxn modelId="{4E7833C5-EE49-46A6-BA14-A8FF3C0B10FD}" type="presParOf" srcId="{97A901FD-365C-4171-8C35-7620ED1984E6}" destId="{9623BFA4-7592-408B-B96C-813B7C40E438}" srcOrd="4" destOrd="0" presId="urn:microsoft.com/office/officeart/2009/3/layout/HorizontalOrganizationChart"/>
    <dgm:cxn modelId="{F4A3D1A4-86E8-438E-878A-E73DBA5170FD}" type="presParOf" srcId="{97A901FD-365C-4171-8C35-7620ED1984E6}" destId="{9EF34AE5-AD4E-48F3-8B5D-153B2D689A7C}" srcOrd="5" destOrd="0" presId="urn:microsoft.com/office/officeart/2009/3/layout/HorizontalOrganizationChart"/>
    <dgm:cxn modelId="{F91BE45E-7874-4E4D-AED8-A023B5A7ADA7}" type="presParOf" srcId="{9EF34AE5-AD4E-48F3-8B5D-153B2D689A7C}" destId="{25C7602A-5075-4C38-A947-28566EEF6C3E}" srcOrd="0" destOrd="0" presId="urn:microsoft.com/office/officeart/2009/3/layout/HorizontalOrganizationChart"/>
    <dgm:cxn modelId="{621A4D7E-7CA4-4DCB-868D-773B8AB7A1C8}" type="presParOf" srcId="{25C7602A-5075-4C38-A947-28566EEF6C3E}" destId="{567DD704-9707-46AB-99CD-F66F5544A0AE}" srcOrd="0" destOrd="0" presId="urn:microsoft.com/office/officeart/2009/3/layout/HorizontalOrganizationChart"/>
    <dgm:cxn modelId="{420E7A10-BB1C-464D-8655-B0A865433F54}" type="presParOf" srcId="{25C7602A-5075-4C38-A947-28566EEF6C3E}" destId="{8FACD5AA-98F2-4CCD-8706-C7F893F70CF9}" srcOrd="1" destOrd="0" presId="urn:microsoft.com/office/officeart/2009/3/layout/HorizontalOrganizationChart"/>
    <dgm:cxn modelId="{5185037E-1B0C-4EA4-92D8-3B76C3A7052D}" type="presParOf" srcId="{9EF34AE5-AD4E-48F3-8B5D-153B2D689A7C}" destId="{0EEBDFBD-D243-42BF-8924-9FCD49C5CBD0}" srcOrd="1" destOrd="0" presId="urn:microsoft.com/office/officeart/2009/3/layout/HorizontalOrganizationChart"/>
    <dgm:cxn modelId="{A88F7E73-1299-43E6-94BC-C549C4B34110}" type="presParOf" srcId="{9EF34AE5-AD4E-48F3-8B5D-153B2D689A7C}" destId="{BF0BE67D-ABD7-464E-B4E0-D9A75321CAE0}" srcOrd="2" destOrd="0" presId="urn:microsoft.com/office/officeart/2009/3/layout/HorizontalOrganizationChart"/>
    <dgm:cxn modelId="{31D74226-2D96-49DB-ACC2-8BEC4C8DA5D7}" type="presParOf" srcId="{C1D7B5DE-924E-4553-A653-FB680F73AD09}" destId="{5A0C27D7-92F3-4A9B-8B6C-1CC012CE40DD}" srcOrd="2" destOrd="0" presId="urn:microsoft.com/office/officeart/2009/3/layout/HorizontalOrganizationChart"/>
    <dgm:cxn modelId="{48406EF1-C32C-4187-AE7A-E870B25DE212}" type="presParOf" srcId="{0B923610-2E5B-4FA2-91C1-4B68B49E2231}" destId="{D4ED8454-1636-47C6-9AA5-0585B612895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3BFA4-7592-408B-B96C-813B7C40E438}">
      <dsp:nvSpPr>
        <dsp:cNvPr id="0" name=""/>
        <dsp:cNvSpPr/>
      </dsp:nvSpPr>
      <dsp:spPr>
        <a:xfrm>
          <a:off x="5686828" y="3682876"/>
          <a:ext cx="510425" cy="1097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212" y="0"/>
              </a:lnTo>
              <a:lnTo>
                <a:pt x="255212" y="1097414"/>
              </a:lnTo>
              <a:lnTo>
                <a:pt x="510425" y="1097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F1A9B-7C0D-4B5C-BD27-E1752DF24D5F}">
      <dsp:nvSpPr>
        <dsp:cNvPr id="0" name=""/>
        <dsp:cNvSpPr/>
      </dsp:nvSpPr>
      <dsp:spPr>
        <a:xfrm>
          <a:off x="5686828" y="3637156"/>
          <a:ext cx="5104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42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8ACDF-C992-4F40-B4D4-24A64B091C50}">
      <dsp:nvSpPr>
        <dsp:cNvPr id="0" name=""/>
        <dsp:cNvSpPr/>
      </dsp:nvSpPr>
      <dsp:spPr>
        <a:xfrm>
          <a:off x="5686828" y="2585462"/>
          <a:ext cx="510425" cy="1097414"/>
        </a:xfrm>
        <a:custGeom>
          <a:avLst/>
          <a:gdLst/>
          <a:ahLst/>
          <a:cxnLst/>
          <a:rect l="0" t="0" r="0" b="0"/>
          <a:pathLst>
            <a:path>
              <a:moveTo>
                <a:pt x="0" y="1097414"/>
              </a:moveTo>
              <a:lnTo>
                <a:pt x="255212" y="1097414"/>
              </a:lnTo>
              <a:lnTo>
                <a:pt x="255212" y="0"/>
              </a:lnTo>
              <a:lnTo>
                <a:pt x="5104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2615F-A967-4E57-BB18-1DA4536BBE21}">
      <dsp:nvSpPr>
        <dsp:cNvPr id="0" name=""/>
        <dsp:cNvSpPr/>
      </dsp:nvSpPr>
      <dsp:spPr>
        <a:xfrm>
          <a:off x="2624275" y="2311108"/>
          <a:ext cx="510425" cy="1371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212" y="0"/>
              </a:lnTo>
              <a:lnTo>
                <a:pt x="255212" y="1371768"/>
              </a:lnTo>
              <a:lnTo>
                <a:pt x="510425" y="1371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3CD85-B212-4F51-8968-84821C52E58D}">
      <dsp:nvSpPr>
        <dsp:cNvPr id="0" name=""/>
        <dsp:cNvSpPr/>
      </dsp:nvSpPr>
      <dsp:spPr>
        <a:xfrm>
          <a:off x="5686828" y="939339"/>
          <a:ext cx="510425" cy="54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212" y="0"/>
              </a:lnTo>
              <a:lnTo>
                <a:pt x="255212" y="548707"/>
              </a:lnTo>
              <a:lnTo>
                <a:pt x="510425" y="5487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9F90F-EC6C-4131-AB0B-D8C93856CD5D}">
      <dsp:nvSpPr>
        <dsp:cNvPr id="0" name=""/>
        <dsp:cNvSpPr/>
      </dsp:nvSpPr>
      <dsp:spPr>
        <a:xfrm>
          <a:off x="5686828" y="390632"/>
          <a:ext cx="510425" cy="548707"/>
        </a:xfrm>
        <a:custGeom>
          <a:avLst/>
          <a:gdLst/>
          <a:ahLst/>
          <a:cxnLst/>
          <a:rect l="0" t="0" r="0" b="0"/>
          <a:pathLst>
            <a:path>
              <a:moveTo>
                <a:pt x="0" y="548707"/>
              </a:moveTo>
              <a:lnTo>
                <a:pt x="255212" y="548707"/>
              </a:lnTo>
              <a:lnTo>
                <a:pt x="255212" y="0"/>
              </a:lnTo>
              <a:lnTo>
                <a:pt x="5104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DE61E-DF26-4341-807A-C798E959B70F}">
      <dsp:nvSpPr>
        <dsp:cNvPr id="0" name=""/>
        <dsp:cNvSpPr/>
      </dsp:nvSpPr>
      <dsp:spPr>
        <a:xfrm>
          <a:off x="2624275" y="939339"/>
          <a:ext cx="510425" cy="1371768"/>
        </a:xfrm>
        <a:custGeom>
          <a:avLst/>
          <a:gdLst/>
          <a:ahLst/>
          <a:cxnLst/>
          <a:rect l="0" t="0" r="0" b="0"/>
          <a:pathLst>
            <a:path>
              <a:moveTo>
                <a:pt x="0" y="1371768"/>
              </a:moveTo>
              <a:lnTo>
                <a:pt x="255212" y="1371768"/>
              </a:lnTo>
              <a:lnTo>
                <a:pt x="255212" y="0"/>
              </a:lnTo>
              <a:lnTo>
                <a:pt x="51042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3E036-6A2C-4971-B95B-20BBF98A7E1A}">
      <dsp:nvSpPr>
        <dsp:cNvPr id="0" name=""/>
        <dsp:cNvSpPr/>
      </dsp:nvSpPr>
      <dsp:spPr>
        <a:xfrm>
          <a:off x="72148" y="1921908"/>
          <a:ext cx="2552127" cy="77839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Refrigerants</a:t>
          </a:r>
        </a:p>
      </dsp:txBody>
      <dsp:txXfrm>
        <a:off x="72148" y="1921908"/>
        <a:ext cx="2552127" cy="778398"/>
      </dsp:txXfrm>
    </dsp:sp>
    <dsp:sp modelId="{41A659BE-F21F-4CDC-B2D7-CFFC205BAC12}">
      <dsp:nvSpPr>
        <dsp:cNvPr id="0" name=""/>
        <dsp:cNvSpPr/>
      </dsp:nvSpPr>
      <dsp:spPr>
        <a:xfrm>
          <a:off x="3134701" y="550140"/>
          <a:ext cx="2552127" cy="778398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Primary/Organic</a:t>
          </a:r>
        </a:p>
      </dsp:txBody>
      <dsp:txXfrm>
        <a:off x="3134701" y="550140"/>
        <a:ext cx="2552127" cy="778398"/>
      </dsp:txXfrm>
    </dsp:sp>
    <dsp:sp modelId="{BEDF0E55-10B6-4D23-8683-008C66DA4B84}">
      <dsp:nvSpPr>
        <dsp:cNvPr id="0" name=""/>
        <dsp:cNvSpPr/>
      </dsp:nvSpPr>
      <dsp:spPr>
        <a:xfrm>
          <a:off x="6197254" y="1433"/>
          <a:ext cx="2552127" cy="77839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Halocarbons</a:t>
          </a:r>
        </a:p>
      </dsp:txBody>
      <dsp:txXfrm>
        <a:off x="6197254" y="1433"/>
        <a:ext cx="2552127" cy="778398"/>
      </dsp:txXfrm>
    </dsp:sp>
    <dsp:sp modelId="{ED9E3EC1-99A3-43E6-8C96-CF847B1E524F}">
      <dsp:nvSpPr>
        <dsp:cNvPr id="0" name=""/>
        <dsp:cNvSpPr/>
      </dsp:nvSpPr>
      <dsp:spPr>
        <a:xfrm>
          <a:off x="6197254" y="1098847"/>
          <a:ext cx="2552127" cy="77839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Azeotropes</a:t>
          </a:r>
        </a:p>
      </dsp:txBody>
      <dsp:txXfrm>
        <a:off x="6197254" y="1098847"/>
        <a:ext cx="2552127" cy="778398"/>
      </dsp:txXfrm>
    </dsp:sp>
    <dsp:sp modelId="{99546690-4139-4B2B-87BB-A3F256258915}">
      <dsp:nvSpPr>
        <dsp:cNvPr id="0" name=""/>
        <dsp:cNvSpPr/>
      </dsp:nvSpPr>
      <dsp:spPr>
        <a:xfrm>
          <a:off x="3134701" y="3293677"/>
          <a:ext cx="2552127" cy="778398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Secondary/Inorganic</a:t>
          </a:r>
        </a:p>
      </dsp:txBody>
      <dsp:txXfrm>
        <a:off x="3134701" y="3293677"/>
        <a:ext cx="2552127" cy="778398"/>
      </dsp:txXfrm>
    </dsp:sp>
    <dsp:sp modelId="{000DC2AC-D838-47C0-A779-3DF5ACB6E4F5}">
      <dsp:nvSpPr>
        <dsp:cNvPr id="0" name=""/>
        <dsp:cNvSpPr/>
      </dsp:nvSpPr>
      <dsp:spPr>
        <a:xfrm>
          <a:off x="6197254" y="2196262"/>
          <a:ext cx="2552127" cy="77839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Hydrocarbons</a:t>
          </a:r>
        </a:p>
      </dsp:txBody>
      <dsp:txXfrm>
        <a:off x="6197254" y="2196262"/>
        <a:ext cx="2552127" cy="778398"/>
      </dsp:txXfrm>
    </dsp:sp>
    <dsp:sp modelId="{69BF1257-E783-4349-B83F-AD7BF3B6DDFE}">
      <dsp:nvSpPr>
        <dsp:cNvPr id="0" name=""/>
        <dsp:cNvSpPr/>
      </dsp:nvSpPr>
      <dsp:spPr>
        <a:xfrm>
          <a:off x="6197254" y="3293677"/>
          <a:ext cx="2552127" cy="77839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Inorganic</a:t>
          </a:r>
        </a:p>
      </dsp:txBody>
      <dsp:txXfrm>
        <a:off x="6197254" y="3293677"/>
        <a:ext cx="2552127" cy="778398"/>
      </dsp:txXfrm>
    </dsp:sp>
    <dsp:sp modelId="{567DD704-9707-46AB-99CD-F66F5544A0AE}">
      <dsp:nvSpPr>
        <dsp:cNvPr id="0" name=""/>
        <dsp:cNvSpPr/>
      </dsp:nvSpPr>
      <dsp:spPr>
        <a:xfrm>
          <a:off x="6197254" y="4391092"/>
          <a:ext cx="2552127" cy="77839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Unsaturated organic compounds</a:t>
          </a:r>
        </a:p>
      </dsp:txBody>
      <dsp:txXfrm>
        <a:off x="6197254" y="4391092"/>
        <a:ext cx="2552127" cy="778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AC2-4A61-4D91-AF33-6538182904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AB17-4D8E-4B39-9E4C-7F442658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6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AC2-4A61-4D91-AF33-6538182904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AB17-4D8E-4B39-9E4C-7F442658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AC2-4A61-4D91-AF33-6538182904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AB17-4D8E-4B39-9E4C-7F442658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AC2-4A61-4D91-AF33-6538182904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AB17-4D8E-4B39-9E4C-7F442658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4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AC2-4A61-4D91-AF33-6538182904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AB17-4D8E-4B39-9E4C-7F442658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AC2-4A61-4D91-AF33-6538182904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AB17-4D8E-4B39-9E4C-7F442658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AC2-4A61-4D91-AF33-6538182904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AB17-4D8E-4B39-9E4C-7F442658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5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AC2-4A61-4D91-AF33-6538182904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AB17-4D8E-4B39-9E4C-7F442658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AC2-4A61-4D91-AF33-6538182904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AB17-4D8E-4B39-9E4C-7F442658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AC2-4A61-4D91-AF33-6538182904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AB17-4D8E-4B39-9E4C-7F442658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AC2-4A61-4D91-AF33-6538182904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AB17-4D8E-4B39-9E4C-7F442658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4AC2-4A61-4D91-AF33-65381829041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CAB17-4D8E-4B39-9E4C-7F442658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7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463" y="548641"/>
            <a:ext cx="10502537" cy="5525588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GB" sz="2800" b="1" dirty="0">
                <a:solidFill>
                  <a:srgbClr val="FF0000"/>
                </a:solidFill>
              </a:rPr>
              <a:t>Course Code:</a:t>
            </a:r>
            <a:r>
              <a:rPr lang="en-GB" sz="2800" b="1" dirty="0"/>
              <a:t> </a:t>
            </a:r>
            <a:r>
              <a:rPr lang="en-GB" sz="3600" b="1" dirty="0">
                <a:solidFill>
                  <a:srgbClr val="7030A0"/>
                </a:solidFill>
              </a:rPr>
              <a:t>MEG411</a:t>
            </a:r>
          </a:p>
          <a:p>
            <a:pPr algn="l"/>
            <a:r>
              <a:rPr lang="en-GB" sz="2800" b="1" dirty="0">
                <a:solidFill>
                  <a:srgbClr val="FF0000"/>
                </a:solidFill>
              </a:rPr>
              <a:t>Course Title: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Refrigeration and Air Conditioning</a:t>
            </a:r>
            <a:endParaRPr lang="en-US" sz="36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GB" sz="2800" b="1" dirty="0">
                <a:solidFill>
                  <a:srgbClr val="FF0000"/>
                </a:solidFill>
              </a:rPr>
              <a:t>Course Unit: 2</a:t>
            </a:r>
            <a:endParaRPr lang="en-US" sz="3600" dirty="0">
              <a:solidFill>
                <a:srgbClr val="7030A0"/>
              </a:solidFill>
            </a:endParaRPr>
          </a:p>
          <a:p>
            <a:pPr algn="l"/>
            <a:r>
              <a:rPr lang="en-GB" sz="2800" b="1" dirty="0">
                <a:solidFill>
                  <a:srgbClr val="FF0000"/>
                </a:solidFill>
              </a:rPr>
              <a:t>Lecturer:</a:t>
            </a:r>
            <a:r>
              <a:rPr lang="en-GB" sz="2800" dirty="0"/>
              <a:t> </a:t>
            </a:r>
            <a:r>
              <a:rPr lang="en-GB" sz="2800" b="1" dirty="0" err="1">
                <a:solidFill>
                  <a:srgbClr val="7030A0"/>
                </a:solidFill>
              </a:rPr>
              <a:t>Dr.</a:t>
            </a:r>
            <a:r>
              <a:rPr lang="en-GB" sz="2800" b="1" dirty="0">
                <a:solidFill>
                  <a:srgbClr val="7030A0"/>
                </a:solidFill>
              </a:rPr>
              <a:t> S.O. </a:t>
            </a:r>
            <a:r>
              <a:rPr lang="en-GB" sz="2800" b="1" dirty="0" err="1">
                <a:solidFill>
                  <a:srgbClr val="7030A0"/>
                </a:solidFill>
              </a:rPr>
              <a:t>Giwa</a:t>
            </a:r>
            <a:endParaRPr lang="en-US" sz="2800" b="1" dirty="0">
              <a:solidFill>
                <a:srgbClr val="7030A0"/>
              </a:solidFill>
            </a:endParaRPr>
          </a:p>
          <a:p>
            <a:pPr algn="l"/>
            <a:r>
              <a:rPr lang="en-GB" sz="2800" b="1" dirty="0">
                <a:solidFill>
                  <a:srgbClr val="FF0000"/>
                </a:solidFill>
              </a:rPr>
              <a:t>Course Outline:</a:t>
            </a:r>
            <a:endParaRPr lang="en-US" sz="2800" dirty="0">
              <a:solidFill>
                <a:srgbClr val="FF0000"/>
              </a:solidFill>
            </a:endParaRPr>
          </a:p>
          <a:p>
            <a:pPr algn="just"/>
            <a:r>
              <a:rPr lang="en-GB" sz="32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Fundamentals of vapour compression refrigeration. Analysis of refrigeration cycles. Heat pumps. Refrigerants and their properties. Absorption refrigeration. Principles of air-conditioning with emphasis on thermodynamics processes involving air-water vapour mixture.</a:t>
            </a:r>
            <a:endParaRPr lang="en-US" sz="32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4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Classification of refrigerants: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rgbClr val="7030A0"/>
                </a:solidFill>
              </a:rPr>
              <a:t>Primary refrigerants,        2. Secondary refrigerants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</a:rPr>
              <a:t>* Primary refrigerants absorbs heat and generate coolness by changing their phase from liquid to </a:t>
            </a:r>
            <a:r>
              <a:rPr lang="en-US" sz="3600" b="1" dirty="0" err="1">
                <a:solidFill>
                  <a:srgbClr val="7030A0"/>
                </a:solidFill>
              </a:rPr>
              <a:t>vapour</a:t>
            </a:r>
            <a:r>
              <a:rPr lang="en-US" sz="3600" b="1" dirty="0">
                <a:solidFill>
                  <a:srgbClr val="7030A0"/>
                </a:solidFill>
              </a:rPr>
              <a:t>.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They are working media in refrigeration systems which are directly used as carrier of heat.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030A0"/>
                </a:solidFill>
              </a:rPr>
              <a:t>* Secondary refrigerants absorb heat from the bodies or space to be cooled and further transfer the same to the primary refrigerants.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3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Classification of refrigerants:</a:t>
            </a:r>
            <a:endParaRPr 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6D41BF-E2A0-4531-8230-4F8BDEC220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187230"/>
              </p:ext>
            </p:extLst>
          </p:nvPr>
        </p:nvGraphicFramePr>
        <p:xfrm>
          <a:off x="1338470" y="967409"/>
          <a:ext cx="8821530" cy="5170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01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Halocarbon compounds: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Fluorinated hydrocarbons from methane, ethane, etc.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Freon, </a:t>
            </a:r>
            <a:r>
              <a:rPr lang="en-US" sz="32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frigen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2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arcton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etc. (</a:t>
            </a:r>
            <a:r>
              <a:rPr lang="en-US" sz="32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Commerciallly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examples</a:t>
            </a:r>
          </a:p>
          <a:p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R11 –Trichloromonofluoromethane (CCl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F)</a:t>
            </a:r>
          </a:p>
          <a:p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R12 - Dichlorodifluoromethane (CCl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R22 - </a:t>
            </a:r>
            <a:r>
              <a:rPr lang="en-US" sz="32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Monochlorodifluoromethane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(CHClF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R40 – Methyl chloride (CH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Cl)</a:t>
            </a:r>
          </a:p>
          <a:p>
            <a:endParaRPr lang="en-US" sz="3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6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6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Azeotropes:</a:t>
            </a:r>
          </a:p>
          <a:p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a mixture of different refrigerants that cannot be separated under pressure and temperature.</a:t>
            </a:r>
          </a:p>
          <a:p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 thermodynamic properties are fixed.</a:t>
            </a:r>
          </a:p>
          <a:p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refrigerants whose code starts with digit “5” </a:t>
            </a:r>
            <a:r>
              <a:rPr lang="en-US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eg.</a:t>
            </a: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R502</a:t>
            </a:r>
          </a:p>
          <a:p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R500 – 73.8% R12 + 26.2% R152</a:t>
            </a:r>
          </a:p>
          <a:p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R502 – R22 + R115</a:t>
            </a:r>
          </a:p>
          <a:p>
            <a:r>
              <a:rPr lang="en-US" sz="2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R503 – R13 + R23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4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Hydrocarbons: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Refrigerants derived from hydrocarbons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Desirable thermodynamics properties but highly inflammable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R50 (methane –CH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R170 (Ethane – C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R290 (Propane – C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285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Inorganic compounds: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Refrigerants sourced from inorganic materials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R717 (Ammonia – NH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R718 (Water – H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R744 (Carbon dioxide – CO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R729 (Air)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R764 (Sulphur dioxide – SO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FontTx/>
              <a:buChar char="-"/>
            </a:pPr>
            <a:endParaRPr lang="en-US" sz="36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3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Unsaturated organic compounds:</a:t>
            </a:r>
          </a:p>
          <a:p>
            <a:pPr>
              <a:buFontTx/>
              <a:buChar char="-"/>
            </a:pP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are refrigerants derived from ethylene and propylene </a:t>
            </a:r>
          </a:p>
          <a:p>
            <a:pPr>
              <a:buFontTx/>
              <a:buChar char="-"/>
            </a:pP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R1120 (Trichloroethylene – C</a:t>
            </a:r>
            <a:r>
              <a:rPr lang="en-US" sz="36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36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</a:t>
            </a:r>
            <a:r>
              <a:rPr lang="en-US" sz="36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R1130 (Dichloroethylene – C</a:t>
            </a:r>
            <a:r>
              <a:rPr lang="en-US" sz="36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36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</a:t>
            </a:r>
            <a:r>
              <a:rPr lang="en-US" sz="36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R1150 (Ethylene – C</a:t>
            </a:r>
            <a:r>
              <a:rPr lang="en-US" sz="36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36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R1270 (Propylene – C</a:t>
            </a:r>
            <a:r>
              <a:rPr lang="en-US" sz="36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36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3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6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Secondary refrigerants: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absorb heat from refrigerated space/body and transfer it to primary refrigerants for it to be discarded to the environment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Water, 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Brines (Calcium chloride – CaCl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Glycols (Ethylene glycol, propylene glycol, etc. </a:t>
            </a:r>
          </a:p>
        </p:txBody>
      </p:sp>
    </p:spTree>
    <p:extLst>
      <p:ext uri="{BB962C8B-B14F-4D97-AF65-F5344CB8AC3E}">
        <p14:creationId xmlns:p14="http://schemas.microsoft.com/office/powerpoint/2010/main" val="1632554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Designation of refrigerants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Naming of refrigerants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Three/four codes (R0123) </a:t>
            </a:r>
          </a:p>
          <a:p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– Number of carbon atoms – 1</a:t>
            </a:r>
          </a:p>
          <a:p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– Number of hydrogen atoms + 1</a:t>
            </a:r>
          </a:p>
          <a:p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– Number of fluorine atoms</a:t>
            </a:r>
          </a:p>
          <a:p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 – Number of chlorine atoms</a:t>
            </a:r>
          </a:p>
          <a:p>
            <a:r>
              <a:rPr lang="en-US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b="1" baseline="-25000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b="1" baseline="-25000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b="1" baseline="-25000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</a:t>
            </a:r>
            <a:r>
              <a:rPr lang="en-US" b="1" baseline="-25000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(Chemical formula)</a:t>
            </a:r>
          </a:p>
          <a:p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+ p + o = 2m + 2</a:t>
            </a:r>
          </a:p>
          <a:p>
            <a:endParaRPr lang="en-US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29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endParaRPr lang="en-US" sz="10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– (m - 1) (n+1) (p)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(</a:t>
            </a:r>
            <a:r>
              <a:rPr lang="en-US" sz="32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halogencarbon</a:t>
            </a:r>
            <a:r>
              <a: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742950" indent="-742950">
              <a:buAutoNum type="arabicPeriod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R22 or R022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– 1 = 0         m = 1</a:t>
            </a:r>
            <a:endParaRPr lang="en-US" sz="3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+ 1 = 2         n = 1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= 2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n + p + o = 2m + 2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= 1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R22 = CHClF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412A060-AFEE-4098-A463-65A9D44B67D4}"/>
              </a:ext>
            </a:extLst>
          </p:cNvPr>
          <p:cNvSpPr/>
          <p:nvPr/>
        </p:nvSpPr>
        <p:spPr>
          <a:xfrm>
            <a:off x="3200399" y="2865783"/>
            <a:ext cx="675861" cy="3727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F181F9C-31F4-49E5-BA2D-5480BFF513F8}"/>
              </a:ext>
            </a:extLst>
          </p:cNvPr>
          <p:cNvSpPr/>
          <p:nvPr/>
        </p:nvSpPr>
        <p:spPr>
          <a:xfrm>
            <a:off x="3200398" y="3429000"/>
            <a:ext cx="675861" cy="3727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6CB9888-A175-4604-90EC-024B4767B801}"/>
              </a:ext>
            </a:extLst>
          </p:cNvPr>
          <p:cNvSpPr/>
          <p:nvPr/>
        </p:nvSpPr>
        <p:spPr>
          <a:xfrm>
            <a:off x="1152939" y="5675386"/>
            <a:ext cx="675861" cy="3727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8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838200" y="627017"/>
            <a:ext cx="10515600" cy="554994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Course objectives:</a:t>
            </a:r>
            <a:r>
              <a:rPr lang="en-US" sz="4000" b="1" dirty="0"/>
              <a:t> </a:t>
            </a:r>
            <a:endParaRPr lang="en-US" sz="4000" dirty="0"/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1. Learning the fundamental principles and different methods of refrigeration and air conditioning.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2. Study of various refrigeration cycles and evaluation of performance using </a:t>
            </a:r>
            <a:r>
              <a:rPr lang="en-US" sz="2400" dirty="0" err="1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Mollier</a:t>
            </a:r>
            <a:r>
              <a:rPr lang="en-US" sz="24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charts and/ or refrigerant property tables.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3. Comparative study of different refrigerants with respect to properties, applications and environmental issues.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4. Understand the basic air conditioning processes on psychometric charts, calculate cooling load for its applications in comfort and industrial air conditioning.</a:t>
            </a:r>
          </a:p>
        </p:txBody>
      </p:sp>
    </p:spTree>
    <p:extLst>
      <p:ext uri="{BB962C8B-B14F-4D97-AF65-F5344CB8AC3E}">
        <p14:creationId xmlns:p14="http://schemas.microsoft.com/office/powerpoint/2010/main" val="530931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Designation for inorganic refrigerants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 to molecular weight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Molecular weight is added to 700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32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Eg.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water (H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O) = 18 (molecular weight)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R700 + 18 = R718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32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Eg.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ammonia (NH</a:t>
            </a:r>
            <a:r>
              <a:rPr lang="en-US" sz="3200" b="1" baseline="-25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17 (molecular weight)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R700 + 17 = R717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78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Desirable Properties of a refrigerant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Chemical properties, 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properties, 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Thermodynamic properties</a:t>
            </a:r>
          </a:p>
          <a:p>
            <a:pPr marL="0" indent="0">
              <a:buNone/>
            </a:pPr>
            <a:endParaRPr lang="en-US" sz="32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36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Chemical Properties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Flammability (inflammable before air or oil)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Toxicity (not poisonous)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of refrigerant with water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Corrosiveness 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Leak detection/tendency (low)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Flash point (high)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Miscibility with oil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Stability (chemically and physically)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Environmentally friendly</a:t>
            </a:r>
          </a:p>
          <a:p>
            <a:pPr>
              <a:buFontTx/>
              <a:buChar char="-"/>
            </a:pPr>
            <a:endParaRPr lang="en-US" sz="36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6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Properties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 volume (low)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Viscosity (low)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Thermal conductivity (high)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Dielectric strength (high)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and maintenance (safe)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and availability (low cost)</a:t>
            </a:r>
          </a:p>
          <a:p>
            <a:pPr marL="0" indent="0">
              <a:buNone/>
            </a:pPr>
            <a:endParaRPr lang="en-US" sz="32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73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Thermodynamic Properties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Latent heat of vaporization (high)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Boiling point (low at atmospheric temp.)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Freezing temperature (below evaporator temp.)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Evaporating pressure (above atm. Pressure)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Condensing pressure (low)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 temperature and pressure (above condensing pressure)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of compression process (small)</a:t>
            </a:r>
            <a:r>
              <a: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81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 of an ideal refrigerant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should have zero ODP and zero GWP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should be non-toxic and non-flammable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should be non-corrosive 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should have high latent heat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should have high critical pressure and temperature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should have low condensing pressure and the evaporating pressure should be slightly above the atmospheric pressure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should not be miscible with lubricating oil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should be easily available and cheap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Leak detection should be easy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should be environmentally friendly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41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Refrigerant selection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temperatures of the refrigerant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Evaporator and condenser pressures needed and the pressure ratio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Oil miscibility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latent heat of vaporization and low specific volume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Toxicity, flammability, explosiveness and corrosiveness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Space requirements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66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refrigerants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R134a replaces R12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R123 replaces R11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Bio-based refrigerants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Nano-based refrigerants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11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Desirable properties of secondary refrigerants</a:t>
            </a:r>
          </a:p>
          <a:p>
            <a:pPr>
              <a:buFontTx/>
              <a:buChar char="-"/>
            </a:pPr>
            <a:r>
              <a:rPr lang="en-US" sz="30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should have low freezing point</a:t>
            </a:r>
          </a:p>
          <a:p>
            <a:pPr>
              <a:buFontTx/>
              <a:buChar char="-"/>
            </a:pPr>
            <a:r>
              <a:rPr lang="en-US" sz="30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should have good stability</a:t>
            </a:r>
          </a:p>
          <a:p>
            <a:pPr>
              <a:buFontTx/>
              <a:buChar char="-"/>
            </a:pPr>
            <a:r>
              <a:rPr lang="en-US" sz="30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should have low </a:t>
            </a:r>
            <a:r>
              <a:rPr lang="en-US" sz="30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vapour</a:t>
            </a:r>
            <a:r>
              <a:rPr lang="en-US" sz="30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pressure</a:t>
            </a:r>
          </a:p>
          <a:p>
            <a:pPr>
              <a:buFontTx/>
              <a:buChar char="-"/>
            </a:pPr>
            <a:r>
              <a:rPr lang="en-US" sz="30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should have high heat transfer coefficients</a:t>
            </a:r>
          </a:p>
          <a:p>
            <a:pPr>
              <a:buFontTx/>
              <a:buChar char="-"/>
            </a:pPr>
            <a:r>
              <a:rPr lang="en-US" sz="30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should have high specific heat</a:t>
            </a:r>
          </a:p>
          <a:p>
            <a:pPr>
              <a:buFontTx/>
              <a:buChar char="-"/>
            </a:pPr>
            <a:r>
              <a:rPr lang="en-US" sz="30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should be non-flammable</a:t>
            </a:r>
          </a:p>
          <a:p>
            <a:pPr marL="0" indent="0">
              <a:buNone/>
            </a:pPr>
            <a:endParaRPr lang="en-US" sz="36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00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of secondary refrigerants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can be easily handled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Adjusting the temperature allows the cooling of different rooms in a building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is easy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Piping size required is reduced</a:t>
            </a:r>
          </a:p>
          <a:p>
            <a:pPr>
              <a:buFontTx/>
              <a:buChar char="-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Absolute safety in air conditioning installation due to leakage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2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6834"/>
            <a:ext cx="10515600" cy="538012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</a:t>
            </a:r>
            <a:r>
              <a:rPr lang="en-US" sz="3900" b="1" dirty="0">
                <a:solidFill>
                  <a:srgbClr val="FF0000"/>
                </a:solidFill>
              </a:rPr>
              <a:t>Learning outcomes:</a:t>
            </a:r>
            <a:endParaRPr lang="en-US" sz="3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Illustrate the fundamental principles and applications of refrigeration and air conditioning system.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Obtain cooling capacity and coefficient of performance by conducting test on vapor compression refrigeration systems.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Present the properties, applications and environmental issues of different refrigerants.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Calculate cooling load for air conditioning systems used for various applications.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Operate and analyze the refrigeration and air conditioning systems.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6. Use P-h, T-S and Psychometric charts to solve refrigeration and Air conditioning design problems.</a:t>
            </a:r>
            <a:endParaRPr lang="en-US" sz="2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15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assignment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the effect of chlorofluorocarbons and hydrogen chlorofluorocarbons on the environment and the way forward.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 you understand by nano-based and bio-based refrigerants?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 you understand by environmentally friendly?</a:t>
            </a:r>
          </a:p>
          <a:p>
            <a:pPr marL="742950" indent="-742950">
              <a:buAutoNum type="arabicPeriod"/>
            </a:pPr>
            <a:endParaRPr lang="en-US" sz="36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6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79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13" y="490330"/>
            <a:ext cx="10880035" cy="5870713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Vapour</a:t>
            </a: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Compression Refrigeration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</a:t>
            </a:r>
          </a:p>
          <a:p>
            <a:pPr marL="742950" indent="-742950">
              <a:buAutoNum type="arabicPeriod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Evaporator</a:t>
            </a:r>
          </a:p>
          <a:p>
            <a:pPr marL="742950" indent="-742950">
              <a:buAutoNum type="arabicPeriod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Compressor</a:t>
            </a:r>
          </a:p>
          <a:p>
            <a:pPr marL="742950" indent="-742950">
              <a:buAutoNum type="arabicPeriod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Condenser</a:t>
            </a:r>
          </a:p>
          <a:p>
            <a:pPr marL="742950" indent="-742950">
              <a:buAutoNum type="arabicPeriod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Expansion valve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BB03D-D404-4CD0-8B3D-CCDDD582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9" y="1425643"/>
            <a:ext cx="5592417" cy="37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61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4" y="516835"/>
            <a:ext cx="10972800" cy="5777948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Refrigeration Cycles</a:t>
            </a:r>
          </a:p>
          <a:p>
            <a:pPr marL="742950" indent="-742950">
              <a:buAutoNum type="arabicPeriod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 cycle</a:t>
            </a:r>
          </a:p>
          <a:p>
            <a:pPr marL="742950" indent="-742950">
              <a:buAutoNum type="arabicPeriod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</a:t>
            </a:r>
            <a:r>
              <a:rPr lang="en-US" sz="32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vapour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compression cycle</a:t>
            </a:r>
          </a:p>
          <a:p>
            <a:pPr marL="742950" indent="-742950">
              <a:buAutoNum type="arabicPeriod"/>
            </a:pPr>
            <a:r>
              <a:rPr lang="en-US" sz="32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Transcritical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cycle</a:t>
            </a:r>
          </a:p>
          <a:p>
            <a:pPr marL="742950" indent="-742950">
              <a:buAutoNum type="arabicPeriod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 powered cycles (absorption, adsorption and desiccant cooling)</a:t>
            </a:r>
          </a:p>
          <a:p>
            <a:pPr marL="742950" indent="-742950">
              <a:buAutoNum type="arabicPeriod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Stirling cycle</a:t>
            </a:r>
          </a:p>
          <a:p>
            <a:pPr marL="742950" indent="-742950">
              <a:buAutoNum type="arabicPeriod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Thermoelectric cooling</a:t>
            </a:r>
          </a:p>
          <a:p>
            <a:pPr marL="742950" indent="-742950">
              <a:buAutoNum type="arabicPeriod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Magnetic refrigeration</a:t>
            </a:r>
          </a:p>
          <a:p>
            <a:pPr marL="742950" indent="-742950">
              <a:buAutoNum type="arabicPeriod"/>
            </a:pPr>
            <a:endParaRPr lang="en-US" sz="36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12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03583"/>
            <a:ext cx="10439400" cy="5673380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endParaRPr lang="en-US" sz="36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E80E1-0A53-4153-B65F-92C2B5CA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86" y="1033669"/>
            <a:ext cx="8489675" cy="50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9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Schematic diagram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B8706-DB30-40A8-B92E-2EB25E7AB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060174"/>
            <a:ext cx="7579209" cy="53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8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P-vxxxxxxxxxxxxxxxxxxxxxxxxxxxxxxxxxxxxxxxxxxxxxxxxxxxxxxxxxxxxxxxxxxxxxxxxxxxxxxxxxxxxxxxxxxxxxxxxxxxxxxxxxxxxxxxxxxxxxxxxxxxxxxxxxxxxxxxxxxxxxxxxxxxxxxxxxxxxxxxxxxxxx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C998BE-350A-44E3-B7DB-171CBE3D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691" y="1073426"/>
            <a:ext cx="5219699" cy="5155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53BC25-FBFE-47EF-B326-6E65C6042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1" y="1073426"/>
            <a:ext cx="5448300" cy="51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98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endParaRPr lang="en-US" sz="36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A55AB-67EF-4208-8B6F-6DC91EDBA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4" y="1060174"/>
            <a:ext cx="8150086" cy="52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9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Processes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Compression (1-2)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(Isentropic compression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b="1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=s</a:t>
            </a:r>
            <a:r>
              <a:rPr lang="en-US" b="1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q=0; W=h</a:t>
            </a:r>
            <a:r>
              <a:rPr lang="en-US" b="1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-h</a:t>
            </a:r>
            <a:r>
              <a:rPr lang="en-US" b="1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Condensation (2-3)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(superheating and condensation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constant pressure)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 rejected, </a:t>
            </a:r>
            <a:r>
              <a:rPr lang="en-US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b="1" baseline="-250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=h</a:t>
            </a:r>
            <a:r>
              <a:rPr lang="en-US" b="1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-h</a:t>
            </a:r>
            <a:r>
              <a:rPr lang="en-US" b="1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Expansion (3-4)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Evaporation (4-1)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8CAB6-A83E-434A-9337-DABCC820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21" y="712303"/>
            <a:ext cx="5099188" cy="55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15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Processes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Expansion (3-4)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(Isenthalpic expansion;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b="1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=h</a:t>
            </a:r>
            <a:r>
              <a:rPr lang="en-US" b="1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=hf</a:t>
            </a:r>
            <a:r>
              <a:rPr lang="en-US" b="1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+a(h</a:t>
            </a:r>
            <a:r>
              <a:rPr lang="en-US" b="1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-h</a:t>
            </a:r>
            <a:r>
              <a:rPr lang="en-US" b="1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Evaporation (4-1)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Evaporation at constant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Pressure (P</a:t>
            </a:r>
            <a:r>
              <a:rPr lang="en-US" b="1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Refrigerating effect (</a:t>
            </a:r>
            <a:r>
              <a:rPr lang="en-US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b="1" baseline="-250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)=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b="1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-h</a:t>
            </a:r>
            <a:r>
              <a:rPr lang="en-US" b="1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8CAB6-A83E-434A-9337-DABCC820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21" y="712303"/>
            <a:ext cx="5099188" cy="55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0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Processes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cooling,</a:t>
            </a:r>
          </a:p>
          <a:p>
            <a:pPr marL="0" indent="0">
              <a:buNone/>
            </a:pPr>
            <a:r>
              <a:rPr lang="en-US" sz="3600" b="1" baseline="-25000" dirty="0">
                <a:solidFill>
                  <a:srgbClr val="00B05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COPR = h1-h4/h2-h1</a:t>
            </a:r>
          </a:p>
          <a:p>
            <a:pPr marL="0" indent="0">
              <a:buNone/>
            </a:pPr>
            <a:r>
              <a:rPr lang="en-US" sz="3600" b="1" baseline="-25000" dirty="0">
                <a:solidFill>
                  <a:srgbClr val="00B05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For heating,</a:t>
            </a:r>
          </a:p>
          <a:p>
            <a:pPr marL="0" indent="0">
              <a:buNone/>
            </a:pPr>
            <a:r>
              <a:rPr lang="en-US" sz="3600" b="1" baseline="-25000" dirty="0">
                <a:solidFill>
                  <a:srgbClr val="00B05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COPR = h2-h3/h2-h1</a:t>
            </a:r>
          </a:p>
          <a:p>
            <a:pPr marL="0" indent="0">
              <a:buNone/>
            </a:pPr>
            <a:r>
              <a:rPr lang="en-US" sz="3600" b="1" baseline="-25000" dirty="0">
                <a:solidFill>
                  <a:srgbClr val="00B05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Refrigerant flow rate, m= total refrigerating effect/refrigerating effect per unit mass</a:t>
            </a:r>
          </a:p>
          <a:p>
            <a:pPr marL="0" indent="0">
              <a:buNone/>
            </a:pPr>
            <a:r>
              <a:rPr lang="en-US" sz="3600" b="1" baseline="-25000" dirty="0">
                <a:solidFill>
                  <a:srgbClr val="00B05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= QL/</a:t>
            </a:r>
            <a:r>
              <a:rPr lang="en-US" sz="3600" b="1" baseline="-25000" dirty="0" err="1">
                <a:solidFill>
                  <a:srgbClr val="00B05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qL</a:t>
            </a:r>
            <a:endParaRPr lang="en-US" sz="3600" b="1" baseline="-25000" dirty="0">
              <a:solidFill>
                <a:srgbClr val="00B05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baseline="-25000" dirty="0">
                <a:solidFill>
                  <a:srgbClr val="00B05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Volume of suction </a:t>
            </a:r>
            <a:r>
              <a:rPr lang="en-US" sz="3600" b="1" baseline="-25000" dirty="0" err="1">
                <a:solidFill>
                  <a:srgbClr val="00B05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vapour</a:t>
            </a:r>
            <a:r>
              <a:rPr lang="en-US" sz="3600" b="1" baseline="-25000" dirty="0">
                <a:solidFill>
                  <a:srgbClr val="00B05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, V = m</a:t>
            </a:r>
            <a:r>
              <a:rPr lang="el-GR" sz="3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υ</a:t>
            </a:r>
            <a:r>
              <a:rPr lang="en-US" sz="3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3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Actual piston displacement, </a:t>
            </a:r>
            <a:r>
              <a:rPr lang="en-US" sz="3600" b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Vp</a:t>
            </a:r>
            <a:r>
              <a:rPr lang="en-US" sz="3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en-US" sz="3600" b="1" baseline="-25000" dirty="0">
                <a:solidFill>
                  <a:srgbClr val="00B05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l-GR" sz="3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υ</a:t>
            </a:r>
            <a:r>
              <a:rPr lang="en-US" sz="3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1/</a:t>
            </a:r>
            <a:r>
              <a:rPr lang="el-GR" sz="3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η</a:t>
            </a:r>
            <a:r>
              <a:rPr lang="en-US" sz="3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</a:p>
          <a:p>
            <a:pPr marL="0" indent="0">
              <a:buNone/>
            </a:pPr>
            <a:r>
              <a:rPr lang="en-US" sz="3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Mass flow rate per ton of RE, ṁ = 3.5164/</a:t>
            </a:r>
            <a:r>
              <a:rPr lang="en-US" sz="3600" b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qL</a:t>
            </a:r>
            <a:r>
              <a:rPr lang="en-US" sz="3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(kg/s)</a:t>
            </a:r>
          </a:p>
          <a:p>
            <a:pPr marL="0" indent="0">
              <a:buNone/>
            </a:pPr>
            <a:r>
              <a:rPr lang="en-US" sz="3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W* = w = 3.5164/</a:t>
            </a:r>
            <a:r>
              <a:rPr lang="en-US" sz="3600" b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qL</a:t>
            </a:r>
            <a:r>
              <a:rPr lang="en-US" sz="3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</a:t>
            </a:r>
            <a:endParaRPr lang="en-US" sz="3600" b="1" baseline="-25000" dirty="0">
              <a:solidFill>
                <a:srgbClr val="00B05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8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6834"/>
            <a:ext cx="10515600" cy="538012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</a:t>
            </a:r>
            <a:r>
              <a:rPr lang="en-US" sz="4000" b="1" dirty="0">
                <a:solidFill>
                  <a:srgbClr val="FF0000"/>
                </a:solidFill>
              </a:rPr>
              <a:t>Course Materials: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7030A0"/>
                </a:solidFill>
              </a:rPr>
              <a:t>Textbooks and other materials are available for download on the Microsoft Team.</a:t>
            </a:r>
            <a:endParaRPr lang="en-US" sz="4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5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</a:t>
            </a:r>
            <a:r>
              <a:rPr lang="en-US" sz="36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vapour</a:t>
            </a: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compression cycles</a:t>
            </a:r>
          </a:p>
          <a:p>
            <a:pPr marL="742950" indent="-742950">
              <a:buAutoNum type="arabicPeriod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Cycle with dry saturated </a:t>
            </a:r>
            <a:r>
              <a:rPr lang="en-US" sz="32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vapour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after compression</a:t>
            </a:r>
          </a:p>
          <a:p>
            <a:pPr marL="742950" indent="-742950">
              <a:buAutoNum type="arabicPeriod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Cycle with wet </a:t>
            </a:r>
            <a:r>
              <a:rPr lang="en-US" sz="32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vapour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after compression</a:t>
            </a:r>
          </a:p>
          <a:p>
            <a:pPr marL="742950" indent="-742950">
              <a:buAutoNum type="arabicPeriod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Cycle with superheated </a:t>
            </a:r>
            <a:r>
              <a:rPr lang="en-US" sz="32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vapour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after compression</a:t>
            </a:r>
          </a:p>
          <a:p>
            <a:pPr marL="742950" indent="-742950">
              <a:buAutoNum type="arabicPeriod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Cycle with superheated </a:t>
            </a:r>
            <a:r>
              <a:rPr lang="en-US" sz="32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vapour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before compression</a:t>
            </a:r>
          </a:p>
          <a:p>
            <a:pPr marL="742950" indent="-742950">
              <a:buAutoNum type="arabicPeriod"/>
            </a:pP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Cycle with undercooling or subcooling of refrigerant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14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00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96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93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2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92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78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45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435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9897"/>
            <a:ext cx="10565674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Schedule of lectures: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1: Introduction to the course</a:t>
            </a:r>
            <a:r>
              <a:rPr lang="en-US" sz="2800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2: </a:t>
            </a:r>
            <a:r>
              <a:rPr lang="en-GB" sz="28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Fundamentals of vapour compression refrigeration. </a:t>
            </a:r>
            <a:endParaRPr lang="en-US" sz="2800" dirty="0">
              <a:solidFill>
                <a:srgbClr val="7030A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3: </a:t>
            </a:r>
            <a:r>
              <a:rPr lang="en-GB" sz="28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Analysis of refrigeration cycles.</a:t>
            </a:r>
            <a:r>
              <a:rPr lang="en-US" sz="2800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4 and 5: </a:t>
            </a:r>
            <a:r>
              <a:rPr lang="en-GB" sz="28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Refrigerants and their properties.</a:t>
            </a:r>
            <a:r>
              <a:rPr lang="en-US" sz="2800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sz="2800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6 &amp; 7: </a:t>
            </a:r>
            <a:r>
              <a:rPr lang="en-GB" sz="28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Absorption refrigeration.</a:t>
            </a:r>
            <a:r>
              <a:rPr lang="en-US" sz="2800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8 and 9: </a:t>
            </a:r>
            <a:r>
              <a:rPr lang="en-GB" sz="2800" dirty="0">
                <a:solidFill>
                  <a:srgbClr val="703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Principles of air-conditioning with emphasis on thermodynamics processes involving air-water vapour mixture.</a:t>
            </a:r>
            <a:r>
              <a:rPr lang="en-US" sz="2800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7151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01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80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71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29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12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15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52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780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Course grade distribution: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Tests (1 and 2) – 10 marks each = 20 marks</a:t>
            </a:r>
          </a:p>
          <a:p>
            <a:r>
              <a:rPr lang="en-US" dirty="0">
                <a:solidFill>
                  <a:srgbClr val="7030A0"/>
                </a:solidFill>
              </a:rPr>
              <a:t>Quizzes, Assignments and attendance – 10 marks</a:t>
            </a:r>
          </a:p>
          <a:p>
            <a:r>
              <a:rPr lang="en-US" dirty="0">
                <a:solidFill>
                  <a:srgbClr val="7030A0"/>
                </a:solidFill>
              </a:rPr>
              <a:t>Examination – 70 marks</a:t>
            </a:r>
          </a:p>
          <a:p>
            <a:r>
              <a:rPr lang="en-US" dirty="0">
                <a:solidFill>
                  <a:srgbClr val="7030A0"/>
                </a:solidFill>
              </a:rPr>
              <a:t>Total – 100 marks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lvl="0"/>
            <a:r>
              <a:rPr lang="en-US" u="sng" dirty="0"/>
              <a:t>Note: minimum of 70% class attendance qualifies you for the examination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78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100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28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274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20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530086"/>
            <a:ext cx="10972800" cy="588396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973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Course grade distribution: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Tests (1 and 2) – 10 marks each = 20 marks</a:t>
            </a:r>
          </a:p>
          <a:p>
            <a:r>
              <a:rPr lang="en-US" dirty="0">
                <a:solidFill>
                  <a:srgbClr val="7030A0"/>
                </a:solidFill>
              </a:rPr>
              <a:t>Quizzes, Assignments and attendance – 10 marks</a:t>
            </a:r>
          </a:p>
          <a:p>
            <a:r>
              <a:rPr lang="en-US" dirty="0">
                <a:solidFill>
                  <a:srgbClr val="7030A0"/>
                </a:solidFill>
              </a:rPr>
              <a:t>Examination – 70 marks</a:t>
            </a:r>
          </a:p>
          <a:p>
            <a:r>
              <a:rPr lang="en-US" dirty="0">
                <a:solidFill>
                  <a:srgbClr val="7030A0"/>
                </a:solidFill>
              </a:rPr>
              <a:t>Practical – 40%</a:t>
            </a:r>
          </a:p>
          <a:p>
            <a:r>
              <a:rPr lang="en-US" dirty="0">
                <a:solidFill>
                  <a:srgbClr val="7030A0"/>
                </a:solidFill>
              </a:rPr>
              <a:t>Theory – 60%</a:t>
            </a:r>
          </a:p>
          <a:p>
            <a:r>
              <a:rPr lang="en-US" dirty="0">
                <a:solidFill>
                  <a:srgbClr val="7030A0"/>
                </a:solidFill>
              </a:rPr>
              <a:t>Total – 100 marks</a:t>
            </a:r>
          </a:p>
          <a:p>
            <a:pPr lvl="0"/>
            <a:r>
              <a:rPr lang="en-US" u="sng" dirty="0"/>
              <a:t>Note: minimum of 70% class attendance qualifies you for the examination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228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891"/>
            <a:ext cx="10515600" cy="5576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What do you understand by “Engineering”?</a:t>
            </a:r>
          </a:p>
        </p:txBody>
      </p:sp>
    </p:spTree>
    <p:extLst>
      <p:ext uri="{BB962C8B-B14F-4D97-AF65-F5344CB8AC3E}">
        <p14:creationId xmlns:p14="http://schemas.microsoft.com/office/powerpoint/2010/main" val="27975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u="sng" dirty="0">
                <a:solidFill>
                  <a:srgbClr val="FF0000"/>
                </a:solidFill>
              </a:rPr>
              <a:t>Heat Engine, Heat Pump, and Refrigeration</a:t>
            </a:r>
            <a:endParaRPr lang="en-US" sz="3600" u="sng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7030A0"/>
                </a:solidFill>
              </a:rPr>
              <a:t>Heat engine </a:t>
            </a:r>
          </a:p>
          <a:p>
            <a:r>
              <a:rPr lang="en-US" sz="3200" dirty="0">
                <a:solidFill>
                  <a:srgbClr val="7030A0"/>
                </a:solidFill>
              </a:rPr>
              <a:t>Heat Pump</a:t>
            </a:r>
          </a:p>
          <a:p>
            <a:r>
              <a:rPr lang="en-US" sz="3200" dirty="0">
                <a:solidFill>
                  <a:srgbClr val="7030A0"/>
                </a:solidFill>
              </a:rPr>
              <a:t>Refrigeration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-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B0CAE-6294-4386-B018-09DB75E6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25643"/>
            <a:ext cx="5486400" cy="36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5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FF0000"/>
                </a:solidFill>
              </a:rPr>
              <a:t>Refrigeration:</a:t>
            </a:r>
            <a:endParaRPr lang="en-US" sz="39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3000" dirty="0">
                <a:solidFill>
                  <a:srgbClr val="7030A0"/>
                </a:solidFill>
              </a:rPr>
              <a:t>It is the process of removing heat from a substance under controlled condition.</a:t>
            </a:r>
          </a:p>
          <a:p>
            <a:pPr>
              <a:buFontTx/>
              <a:buChar char="-"/>
            </a:pPr>
            <a:r>
              <a:rPr lang="en-US" sz="3000" dirty="0">
                <a:solidFill>
                  <a:srgbClr val="7030A0"/>
                </a:solidFill>
              </a:rPr>
              <a:t>It is a process of reducing and maintaining the temperature of a body below the general temperature of the surroundings.</a:t>
            </a:r>
          </a:p>
          <a:p>
            <a:pPr marL="0" indent="0">
              <a:buNone/>
            </a:pPr>
            <a:endParaRPr lang="en-US" sz="3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Refrigerating machine:</a:t>
            </a:r>
            <a:br>
              <a:rPr lang="en-US" sz="3000" dirty="0">
                <a:solidFill>
                  <a:srgbClr val="7030A0"/>
                </a:solidFill>
              </a:rPr>
            </a:br>
            <a:endParaRPr lang="en-US" sz="3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4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09897"/>
            <a:ext cx="10439400" cy="53670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Refrigerant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A refrigerant is a working fluid or thermal medium used for transferring heat within a refrigeration and air conditioning system</a:t>
            </a:r>
          </a:p>
          <a:p>
            <a:r>
              <a:rPr lang="en-US" dirty="0">
                <a:solidFill>
                  <a:srgbClr val="7030A0"/>
                </a:solidFill>
              </a:rPr>
              <a:t>It is a medium of heat transfer, which absorbs heat by evaporating at low temperature and gives out heat at high temperature.</a:t>
            </a:r>
          </a:p>
          <a:p>
            <a:r>
              <a:rPr lang="en-US" dirty="0">
                <a:solidFill>
                  <a:srgbClr val="7030A0"/>
                </a:solidFill>
              </a:rPr>
              <a:t>A refrigerant must satisfy chemical, physical, safe working, and thermodynamic properties and economical aspects.</a:t>
            </a:r>
          </a:p>
          <a:p>
            <a:pPr>
              <a:buFontTx/>
              <a:buChar char="-"/>
            </a:pPr>
            <a:r>
              <a:rPr lang="en-US" sz="2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Earlier refrigerants used in mechanical and </a:t>
            </a:r>
            <a:r>
              <a:rPr lang="en-US" sz="2600" b="0" i="0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vapour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refrigeration systems are:</a:t>
            </a:r>
          </a:p>
          <a:p>
            <a:pPr>
              <a:buFontTx/>
              <a:buChar char="-"/>
            </a:pPr>
            <a:r>
              <a:rPr lang="en-US" sz="2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</a:t>
            </a:r>
            <a:r>
              <a:rPr lang="en-US" sz="2600" b="0" i="0" baseline="-25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ethyl chloride, SO</a:t>
            </a:r>
            <a:r>
              <a:rPr lang="en-US" sz="2600" b="0" i="0" baseline="-25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dichloromethane (CH</a:t>
            </a:r>
            <a:r>
              <a:rPr lang="en-US" sz="2600" b="0" i="0" baseline="-25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</a:t>
            </a:r>
            <a:r>
              <a:rPr lang="en-US" sz="2600" b="0" i="0" baseline="-25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dichloroethylene (C</a:t>
            </a:r>
            <a:r>
              <a:rPr lang="en-US" sz="2600" b="0" i="0" baseline="-25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600" b="0" i="0" baseline="-25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</a:t>
            </a:r>
            <a:r>
              <a:rPr lang="en-US" sz="2600" b="0" i="0" baseline="-25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en-US" sz="2600" b="0" i="0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monobromomethane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</a:t>
            </a:r>
            <a:r>
              <a:rPr lang="en-US" sz="2600" b="0" i="0" baseline="-250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Br), 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Organic (Chloro-</a:t>
            </a:r>
            <a:r>
              <a:rPr lang="en-US" sz="2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fluloro</a:t>
            </a:r>
            <a:r>
              <a:rPr lang="en-US" sz="2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derivatives of CH</a:t>
            </a:r>
            <a:r>
              <a:rPr lang="en-US" sz="2600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2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C</a:t>
            </a:r>
            <a:r>
              <a:rPr lang="en-US" sz="2600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600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2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HCs, HFCs, HCFCs, and CFCs) and inorganic (Ammonia - NH</a:t>
            </a:r>
            <a:r>
              <a:rPr lang="en-US" sz="2600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</a:t>
            </a:r>
            <a:r>
              <a:rPr lang="en-US" sz="2600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air, )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59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17536</TotalTime>
  <Words>1803</Words>
  <Application>Microsoft Office PowerPoint</Application>
  <PresentationFormat>Widescreen</PresentationFormat>
  <Paragraphs>294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Giwa Solomon</cp:lastModifiedBy>
  <cp:revision>134</cp:revision>
  <dcterms:created xsi:type="dcterms:W3CDTF">2021-01-04T07:14:40Z</dcterms:created>
  <dcterms:modified xsi:type="dcterms:W3CDTF">2021-07-27T06:12:12Z</dcterms:modified>
</cp:coreProperties>
</file>