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190e5410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190e5410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190e5410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190e5410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190e5410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190e5410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190e5410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190e5410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190e5410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190e5410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190e5410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190e5410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c4605319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c460531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190e5410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190e5410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190e5410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190e5410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190e5410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6190e5410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190e541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190e541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190e5410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6190e5410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190e5410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190e5410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190e5410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6190e5410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190e5410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6190e5410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190e5410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190e5410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190e5410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6190e5410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190e5410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6190e5410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190e5410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6190e5410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190e5410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6190e5410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6190e5410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6190e5410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190e5410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190e541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6190e5410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6190e5410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c460531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c460531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9c4605319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9c4605319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6190e5410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6190e5410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190e541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190e541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190e5410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190e5410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190e5410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190e541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190e5410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190e5410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190e5410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190e5410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190e5410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190e5410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slide" Target="/ppt/slides/slide7.xml"/><Relationship Id="rId5" Type="http://schemas.openxmlformats.org/officeDocument/2006/relationships/slide" Target="/ppt/slides/slide5.xml"/><Relationship Id="rId6" Type="http://schemas.openxmlformats.org/officeDocument/2006/relationships/slide" Target="/ppt/slides/slide19.xml"/><Relationship Id="rId7" Type="http://schemas.openxmlformats.org/officeDocument/2006/relationships/slide" Target="/ppt/slides/slide29.xml"/><Relationship Id="rId8" Type="http://schemas.openxmlformats.org/officeDocument/2006/relationships/slide" Target="/ppt/slides/slide30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slide" Target="/ppt/slides/slide7.xml"/><Relationship Id="rId5" Type="http://schemas.openxmlformats.org/officeDocument/2006/relationships/slide" Target="/ppt/slides/slide11.xml"/><Relationship Id="rId6" Type="http://schemas.openxmlformats.org/officeDocument/2006/relationships/slide" Target="/ppt/slides/slide13.xml"/><Relationship Id="rId7" Type="http://schemas.openxmlformats.org/officeDocument/2006/relationships/slide" Target="/ppt/slides/slide7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slide" Target="/ppt/slides/slide7.xml"/><Relationship Id="rId5" Type="http://schemas.openxmlformats.org/officeDocument/2006/relationships/slide" Target="/ppt/slides/slide13.xml"/><Relationship Id="rId6" Type="http://schemas.openxmlformats.org/officeDocument/2006/relationships/slide" Target="/ppt/slides/slide11.xml"/><Relationship Id="rId7" Type="http://schemas.openxmlformats.org/officeDocument/2006/relationships/slide" Target="/ppt/slides/slide12.xml"/><Relationship Id="rId8" Type="http://schemas.openxmlformats.org/officeDocument/2006/relationships/slide" Target="/ppt/slides/slide7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slide" Target="/ppt/slides/slide7.xml"/><Relationship Id="rId5" Type="http://schemas.openxmlformats.org/officeDocument/2006/relationships/slide" Target="/ppt/slides/slide12.xml"/><Relationship Id="rId6" Type="http://schemas.openxmlformats.org/officeDocument/2006/relationships/slide" Target="/ppt/slides/slide10.xml"/><Relationship Id="rId7" Type="http://schemas.openxmlformats.org/officeDocument/2006/relationships/slide" Target="/ppt/slides/slide7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slide" Target="/ppt/slides/slide1.xml"/><Relationship Id="rId5" Type="http://schemas.openxmlformats.org/officeDocument/2006/relationships/slide" Target="/ppt/slides/slide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slide" Target="/ppt/slides/slide7.xml"/><Relationship Id="rId5" Type="http://schemas.openxmlformats.org/officeDocument/2006/relationships/slide" Target="/ppt/slides/slide7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slide" Target="/ppt/slides/slide7.xml"/><Relationship Id="rId5" Type="http://schemas.openxmlformats.org/officeDocument/2006/relationships/slide" Target="/ppt/slides/slide7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slide" Target="/ppt/slides/slide7.xml"/><Relationship Id="rId5" Type="http://schemas.openxmlformats.org/officeDocument/2006/relationships/slide" Target="/ppt/slides/slide7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slide" Target="/ppt/slides/slide7.xml"/><Relationship Id="rId5" Type="http://schemas.openxmlformats.org/officeDocument/2006/relationships/slide" Target="/ppt/slides/slide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slide" Target="/ppt/slides/slide1.xml"/><Relationship Id="rId5" Type="http://schemas.openxmlformats.org/officeDocument/2006/relationships/slide" Target="/ppt/slides/slide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slide" Target="/ppt/slides/slide20.xml"/><Relationship Id="rId5" Type="http://schemas.openxmlformats.org/officeDocument/2006/relationships/slide" Target="/ppt/slides/slide1.xml"/><Relationship Id="rId6" Type="http://schemas.openxmlformats.org/officeDocument/2006/relationships/slide" Target="/ppt/slides/slide31.xml"/><Relationship Id="rId7" Type="http://schemas.openxmlformats.org/officeDocument/2006/relationships/slide" Target="/ppt/slides/slide20.xml"/><Relationship Id="rId8" Type="http://schemas.openxmlformats.org/officeDocument/2006/relationships/slide" Target="/ppt/slides/slide3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slide" Target="/ppt/slides/slide1.xml"/><Relationship Id="rId5" Type="http://schemas.openxmlformats.org/officeDocument/2006/relationships/slide" Target="/ppt/slides/slide4.xml"/><Relationship Id="rId6" Type="http://schemas.openxmlformats.org/officeDocument/2006/relationships/slide" Target="/ppt/slides/slide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slide" Target="/ppt/slides/slide1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slide" Target="/ppt/slides/slide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slide" Target="/ppt/slides/slide1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slide" Target="/ppt/slides/slide19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slide" Target="/ppt/slides/slide19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slide" Target="/ppt/slides/slide19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slide" Target="/ppt/slides/slide19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slide" Target="/ppt/slides/slide19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slide" Target="/ppt/slides/slide7.xml"/><Relationship Id="rId5" Type="http://schemas.openxmlformats.org/officeDocument/2006/relationships/slide" Target="/ppt/slides/slide7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slide" Target="/ppt/slides/slide1.xml"/><Relationship Id="rId5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slide" Target="/ppt/slides/slide1.xml"/><Relationship Id="rId5" Type="http://schemas.openxmlformats.org/officeDocument/2006/relationships/slide" Target="/ppt/slides/slide1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slide" Target="/ppt/slides/slide1.xml"/><Relationship Id="rId5" Type="http://schemas.openxmlformats.org/officeDocument/2006/relationships/slide" Target="/ppt/slides/slide1.xml"/><Relationship Id="rId6" Type="http://schemas.openxmlformats.org/officeDocument/2006/relationships/slide" Target="/ppt/slides/slide19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slide" Target="/ppt/slides/slide1.xml"/><Relationship Id="rId5" Type="http://schemas.openxmlformats.org/officeDocument/2006/relationships/slide" Target="/ppt/slides/slide5.xml"/><Relationship Id="rId6" Type="http://schemas.openxmlformats.org/officeDocument/2006/relationships/slide" Target="/ppt/slides/slide5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slide" Target="/ppt/slides/slide1.xml"/><Relationship Id="rId5" Type="http://schemas.openxmlformats.org/officeDocument/2006/relationships/slide" Target="/ppt/slides/slide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slide" Target="/ppt/slides/slide5.xml"/><Relationship Id="rId5" Type="http://schemas.openxmlformats.org/officeDocument/2006/relationships/slide" Target="/ppt/slides/slide5.xml"/><Relationship Id="rId6" Type="http://schemas.openxmlformats.org/officeDocument/2006/relationships/slide" Target="/ppt/slides/slide13.xml"/><Relationship Id="rId7" Type="http://schemas.openxmlformats.org/officeDocument/2006/relationships/slide" Target="/ppt/slides/slide3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slide" Target="/ppt/slides/slide1.xml"/><Relationship Id="rId9" Type="http://schemas.openxmlformats.org/officeDocument/2006/relationships/slide" Target="/ppt/slides/slide28.xml"/><Relationship Id="rId5" Type="http://schemas.openxmlformats.org/officeDocument/2006/relationships/slide" Target="/ppt/slides/slide8.xml"/><Relationship Id="rId6" Type="http://schemas.openxmlformats.org/officeDocument/2006/relationships/slide" Target="/ppt/slides/slide9.xml"/><Relationship Id="rId7" Type="http://schemas.openxmlformats.org/officeDocument/2006/relationships/slide" Target="/ppt/slides/slide14.xml"/><Relationship Id="rId8" Type="http://schemas.openxmlformats.org/officeDocument/2006/relationships/slide" Target="/ppt/slides/slide1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slide" Target="/ppt/slides/slide7.xml"/><Relationship Id="rId5" Type="http://schemas.openxmlformats.org/officeDocument/2006/relationships/slide" Target="/ppt/slides/slide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slide" Target="/ppt/slides/slide10.xml"/><Relationship Id="rId5" Type="http://schemas.openxmlformats.org/officeDocument/2006/relationships/slide" Target="/ppt/slides/slide7.xml"/><Relationship Id="rId6" Type="http://schemas.openxmlformats.org/officeDocument/2006/relationships/slide" Target="/ppt/slides/slide11.xml"/><Relationship Id="rId7" Type="http://schemas.openxmlformats.org/officeDocument/2006/relationships/slide" Target="/ppt/slides/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>
            <a:hlinkClick action="ppaction://hlinkshowjump?jump=nextslide"/>
          </p:cNvPr>
          <p:cNvSpPr/>
          <p:nvPr/>
        </p:nvSpPr>
        <p:spPr>
          <a:xfrm>
            <a:off x="2743200" y="744575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>
            <a:hlinkClick action="ppaction://hlinksldjump" r:id="rId4"/>
          </p:cNvPr>
          <p:cNvSpPr/>
          <p:nvPr/>
        </p:nvSpPr>
        <p:spPr>
          <a:xfrm>
            <a:off x="5670900" y="744575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>
            <a:hlinkClick action="ppaction://hlinksldjump" r:id="rId5"/>
          </p:cNvPr>
          <p:cNvSpPr/>
          <p:nvPr/>
        </p:nvSpPr>
        <p:spPr>
          <a:xfrm>
            <a:off x="2782900" y="36880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>
            <a:hlinkClick action="ppaction://hlinksldjump" r:id="rId6"/>
          </p:cNvPr>
          <p:cNvSpPr/>
          <p:nvPr/>
        </p:nvSpPr>
        <p:spPr>
          <a:xfrm>
            <a:off x="5670900" y="3663675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>
            <a:hlinkClick action="ppaction://hlinksldjump" r:id="rId7"/>
          </p:cNvPr>
          <p:cNvSpPr/>
          <p:nvPr/>
        </p:nvSpPr>
        <p:spPr>
          <a:xfrm>
            <a:off x="3384975" y="2797175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>
            <a:hlinkClick action="ppaction://hlinksldjump" r:id="rId8"/>
          </p:cNvPr>
          <p:cNvSpPr/>
          <p:nvPr/>
        </p:nvSpPr>
        <p:spPr>
          <a:xfrm>
            <a:off x="5067875" y="2797175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>
            <a:hlinkClick action="ppaction://hlinkshowjump?jump=firstslide"/>
          </p:cNvPr>
          <p:cNvSpPr/>
          <p:nvPr/>
        </p:nvSpPr>
        <p:spPr>
          <a:xfrm>
            <a:off x="5598725" y="36245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>
            <a:hlinkClick action="ppaction://hlinksldjump" r:id="rId4"/>
          </p:cNvPr>
          <p:cNvSpPr/>
          <p:nvPr/>
        </p:nvSpPr>
        <p:spPr>
          <a:xfrm>
            <a:off x="5759600" y="9244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>
            <a:hlinkClick action="ppaction://hlinksldjump" r:id="rId5"/>
          </p:cNvPr>
          <p:cNvSpPr/>
          <p:nvPr/>
        </p:nvSpPr>
        <p:spPr>
          <a:xfrm>
            <a:off x="4989350" y="34194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>
            <a:hlinkClick action="ppaction://hlinksldjump" r:id="rId6"/>
          </p:cNvPr>
          <p:cNvSpPr/>
          <p:nvPr/>
        </p:nvSpPr>
        <p:spPr>
          <a:xfrm>
            <a:off x="5357450" y="1867825"/>
            <a:ext cx="3378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>
            <a:hlinkClick action="ppaction://hlinksldjump" r:id="rId7"/>
          </p:cNvPr>
          <p:cNvSpPr/>
          <p:nvPr/>
        </p:nvSpPr>
        <p:spPr>
          <a:xfrm>
            <a:off x="2819375" y="8718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5215775" y="1515675"/>
            <a:ext cx="418200" cy="38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(simulate typing)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>
            <a:hlinkClick action="ppaction://hlinkshowjump?jump=firstslide"/>
          </p:cNvPr>
          <p:cNvSpPr/>
          <p:nvPr/>
        </p:nvSpPr>
        <p:spPr>
          <a:xfrm>
            <a:off x="5590150" y="3615975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>
            <a:hlinkClick action="ppaction://hlinksldjump" r:id="rId4"/>
          </p:cNvPr>
          <p:cNvSpPr/>
          <p:nvPr/>
        </p:nvSpPr>
        <p:spPr>
          <a:xfrm>
            <a:off x="5759600" y="9244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>
            <a:hlinkClick action="ppaction://hlinksldjump" r:id="rId5"/>
          </p:cNvPr>
          <p:cNvSpPr/>
          <p:nvPr/>
        </p:nvSpPr>
        <p:spPr>
          <a:xfrm>
            <a:off x="5366025" y="1902150"/>
            <a:ext cx="3294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>
            <a:hlinkClick action="ppaction://hlinksldjump" r:id="rId6"/>
          </p:cNvPr>
          <p:cNvSpPr/>
          <p:nvPr/>
        </p:nvSpPr>
        <p:spPr>
          <a:xfrm>
            <a:off x="5036625" y="3461525"/>
            <a:ext cx="329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>
            <a:hlinkClick action="ppaction://hlinksldjump" r:id="rId7"/>
          </p:cNvPr>
          <p:cNvSpPr/>
          <p:nvPr/>
        </p:nvSpPr>
        <p:spPr>
          <a:xfrm>
            <a:off x="3507150" y="1902150"/>
            <a:ext cx="18588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>
            <a:hlinkClick action="ppaction://hlinksldjump" r:id="rId8"/>
          </p:cNvPr>
          <p:cNvSpPr/>
          <p:nvPr/>
        </p:nvSpPr>
        <p:spPr>
          <a:xfrm>
            <a:off x="2789300" y="8868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5215775" y="1514850"/>
            <a:ext cx="418200" cy="38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>
            <a:hlinkClick action="ppaction://hlinkshowjump?jump=firstslide"/>
          </p:cNvPr>
          <p:cNvSpPr/>
          <p:nvPr/>
        </p:nvSpPr>
        <p:spPr>
          <a:xfrm>
            <a:off x="5590125" y="36245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>
            <a:hlinkClick action="ppaction://hlinksldjump" r:id="rId4"/>
          </p:cNvPr>
          <p:cNvSpPr/>
          <p:nvPr/>
        </p:nvSpPr>
        <p:spPr>
          <a:xfrm>
            <a:off x="5759600" y="9244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>
            <a:hlinkClick action="ppaction://hlinksldjump" r:id="rId5"/>
          </p:cNvPr>
          <p:cNvSpPr/>
          <p:nvPr/>
        </p:nvSpPr>
        <p:spPr>
          <a:xfrm>
            <a:off x="5036625" y="3461525"/>
            <a:ext cx="329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>
            <a:hlinkClick action="ppaction://hlinksldjump" r:id="rId6"/>
          </p:cNvPr>
          <p:cNvSpPr/>
          <p:nvPr/>
        </p:nvSpPr>
        <p:spPr>
          <a:xfrm>
            <a:off x="5214525" y="148217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>
            <a:hlinkClick action="ppaction://hlinksldjump" r:id="rId7"/>
          </p:cNvPr>
          <p:cNvSpPr/>
          <p:nvPr/>
        </p:nvSpPr>
        <p:spPr>
          <a:xfrm>
            <a:off x="2811850" y="8417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4224275" y="3018450"/>
            <a:ext cx="418200" cy="38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>
            <a:hlinkClick action="ppaction://hlinkshowjump?jump=firstslide"/>
          </p:cNvPr>
          <p:cNvSpPr/>
          <p:nvPr/>
        </p:nvSpPr>
        <p:spPr>
          <a:xfrm>
            <a:off x="5590125" y="359020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>
            <a:hlinkClick action="ppaction://hlinksldjump" r:id="rId4"/>
          </p:cNvPr>
          <p:cNvSpPr/>
          <p:nvPr/>
        </p:nvSpPr>
        <p:spPr>
          <a:xfrm>
            <a:off x="3986550" y="2382675"/>
            <a:ext cx="11709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>
            <a:hlinkClick action="ppaction://hlinksldjump" r:id="rId5"/>
          </p:cNvPr>
          <p:cNvSpPr/>
          <p:nvPr/>
        </p:nvSpPr>
        <p:spPr>
          <a:xfrm>
            <a:off x="2787100" y="742950"/>
            <a:ext cx="55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(simulate typing)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>
            <a:hlinkClick action="ppaction://hlinkshowjump?jump=firstslide"/>
          </p:cNvPr>
          <p:cNvSpPr/>
          <p:nvPr/>
        </p:nvSpPr>
        <p:spPr>
          <a:xfrm>
            <a:off x="5572950" y="36245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>
            <a:hlinkClick action="ppaction://hlinksldjump" r:id="rId4"/>
          </p:cNvPr>
          <p:cNvSpPr/>
          <p:nvPr/>
        </p:nvSpPr>
        <p:spPr>
          <a:xfrm>
            <a:off x="5759600" y="9244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>
            <a:hlinkClick action="ppaction://hlinksldjump" r:id="rId5"/>
          </p:cNvPr>
          <p:cNvSpPr/>
          <p:nvPr/>
        </p:nvSpPr>
        <p:spPr>
          <a:xfrm>
            <a:off x="2743200" y="784950"/>
            <a:ext cx="562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4224275" y="3033950"/>
            <a:ext cx="418200" cy="38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>
            <a:hlinkClick action="ppaction://hlinkshowjump?jump=firstslide"/>
          </p:cNvPr>
          <p:cNvSpPr/>
          <p:nvPr/>
        </p:nvSpPr>
        <p:spPr>
          <a:xfrm>
            <a:off x="5581550" y="3590225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>
            <a:hlinkClick action="ppaction://hlinksldjump" r:id="rId4"/>
          </p:cNvPr>
          <p:cNvSpPr/>
          <p:nvPr/>
        </p:nvSpPr>
        <p:spPr>
          <a:xfrm>
            <a:off x="5759600" y="9244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>
            <a:hlinkClick action="ppaction://hlinksldjump" r:id="rId5"/>
          </p:cNvPr>
          <p:cNvSpPr/>
          <p:nvPr/>
        </p:nvSpPr>
        <p:spPr>
          <a:xfrm>
            <a:off x="2840850" y="86320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5262275" y="1515675"/>
            <a:ext cx="418200" cy="38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>
            <a:hlinkClick action="ppaction://hlinkshowjump?jump=firstslide"/>
          </p:cNvPr>
          <p:cNvSpPr/>
          <p:nvPr/>
        </p:nvSpPr>
        <p:spPr>
          <a:xfrm>
            <a:off x="5670900" y="36880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>
            <a:hlinkClick action="ppaction://hlinksldjump" r:id="rId4"/>
          </p:cNvPr>
          <p:cNvSpPr/>
          <p:nvPr/>
        </p:nvSpPr>
        <p:spPr>
          <a:xfrm>
            <a:off x="5759600" y="9244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>
            <a:hlinkClick action="ppaction://hlinksldjump" r:id="rId5"/>
          </p:cNvPr>
          <p:cNvSpPr/>
          <p:nvPr/>
        </p:nvSpPr>
        <p:spPr>
          <a:xfrm>
            <a:off x="2848700" y="8621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5252700" y="1507925"/>
            <a:ext cx="418200" cy="38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3480650" y="1895225"/>
            <a:ext cx="2153400" cy="200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(simulate typing)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9">
            <a:hlinkClick action="ppaction://hlinkshowjump?jump=firstslide"/>
          </p:cNvPr>
          <p:cNvSpPr/>
          <p:nvPr/>
        </p:nvSpPr>
        <p:spPr>
          <a:xfrm>
            <a:off x="5624475" y="3650325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>
            <a:hlinkClick action="ppaction://hlinksldjump" r:id="rId4"/>
          </p:cNvPr>
          <p:cNvSpPr/>
          <p:nvPr/>
        </p:nvSpPr>
        <p:spPr>
          <a:xfrm>
            <a:off x="5759600" y="9244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>
            <a:hlinkClick action="ppaction://hlinksldjump" r:id="rId5"/>
          </p:cNvPr>
          <p:cNvSpPr/>
          <p:nvPr/>
        </p:nvSpPr>
        <p:spPr>
          <a:xfrm>
            <a:off x="2743200" y="82790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5277750" y="1507925"/>
            <a:ext cx="418200" cy="38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>
            <a:hlinkClick action="ppaction://hlinkshowjump?jump=firstslide"/>
          </p:cNvPr>
          <p:cNvSpPr/>
          <p:nvPr/>
        </p:nvSpPr>
        <p:spPr>
          <a:xfrm>
            <a:off x="5581675" y="362470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>
            <a:hlinkClick action="ppaction://hlinksldjump" r:id="rId4"/>
          </p:cNvPr>
          <p:cNvSpPr/>
          <p:nvPr/>
        </p:nvSpPr>
        <p:spPr>
          <a:xfrm>
            <a:off x="3988125" y="3141025"/>
            <a:ext cx="12225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>
            <a:hlinkClick action="ppaction://hlinksldjump" r:id="rId5"/>
          </p:cNvPr>
          <p:cNvSpPr/>
          <p:nvPr/>
        </p:nvSpPr>
        <p:spPr>
          <a:xfrm>
            <a:off x="2792975" y="85430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>
            <a:hlinkClick action="ppaction://hlinkshowjump?jump=firstslide"/>
          </p:cNvPr>
          <p:cNvSpPr/>
          <p:nvPr/>
        </p:nvSpPr>
        <p:spPr>
          <a:xfrm>
            <a:off x="5555925" y="3616125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3459075" y="2819900"/>
            <a:ext cx="2338500" cy="7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>
            <a:hlinkClick action="ppaction://hlinksldjump" r:id="rId4"/>
          </p:cNvPr>
          <p:cNvSpPr/>
          <p:nvPr/>
        </p:nvSpPr>
        <p:spPr>
          <a:xfrm>
            <a:off x="3383875" y="29729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>
            <a:hlinkClick action="ppaction://hlinksldjump" r:id="rId5"/>
          </p:cNvPr>
          <p:cNvSpPr/>
          <p:nvPr/>
        </p:nvSpPr>
        <p:spPr>
          <a:xfrm>
            <a:off x="2788500" y="85537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>
            <a:hlinkClick action="ppaction://hlinksldjump" r:id="rId6"/>
          </p:cNvPr>
          <p:cNvSpPr/>
          <p:nvPr/>
        </p:nvSpPr>
        <p:spPr>
          <a:xfrm>
            <a:off x="5278900" y="29729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>
            <a:hlinkClick action="ppaction://hlinksldjump" r:id="rId7"/>
          </p:cNvPr>
          <p:cNvSpPr/>
          <p:nvPr/>
        </p:nvSpPr>
        <p:spPr>
          <a:xfrm>
            <a:off x="3564350" y="3045500"/>
            <a:ext cx="279000" cy="293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>
            <a:hlinkClick action="ppaction://hlinksldjump" r:id="rId8"/>
          </p:cNvPr>
          <p:cNvSpPr/>
          <p:nvPr/>
        </p:nvSpPr>
        <p:spPr>
          <a:xfrm>
            <a:off x="5369200" y="3043000"/>
            <a:ext cx="279000" cy="293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5299600" y="1725163"/>
            <a:ext cx="418200" cy="38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>
            <a:hlinkClick action="ppaction://hlinksldjump" r:id="rId4"/>
          </p:cNvPr>
          <p:cNvSpPr/>
          <p:nvPr/>
        </p:nvSpPr>
        <p:spPr>
          <a:xfrm>
            <a:off x="5611725" y="3689025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>
            <a:hlinkClick action="ppaction://hlinkshowjump?jump=nextslide"/>
          </p:cNvPr>
          <p:cNvSpPr/>
          <p:nvPr/>
        </p:nvSpPr>
        <p:spPr>
          <a:xfrm>
            <a:off x="3525525" y="221550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>
            <a:hlinkClick action="ppaction://hlinksldjump" r:id="rId5"/>
          </p:cNvPr>
          <p:cNvSpPr/>
          <p:nvPr/>
        </p:nvSpPr>
        <p:spPr>
          <a:xfrm>
            <a:off x="4881825" y="2158175"/>
            <a:ext cx="7299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>
            <a:hlinkClick/>
          </p:cNvPr>
          <p:cNvSpPr/>
          <p:nvPr/>
        </p:nvSpPr>
        <p:spPr>
          <a:xfrm>
            <a:off x="5210325" y="784875"/>
            <a:ext cx="4014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>
            <a:hlinkClick action="ppaction://hlinksldjump" r:id="rId6"/>
          </p:cNvPr>
          <p:cNvSpPr/>
          <p:nvPr/>
        </p:nvSpPr>
        <p:spPr>
          <a:xfrm>
            <a:off x="2743200" y="7429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161575" y="1244550"/>
            <a:ext cx="418200" cy="38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>
            <a:hlinkClick action="ppaction://hlinkshowjump?jump=firstslide"/>
          </p:cNvPr>
          <p:cNvSpPr/>
          <p:nvPr/>
        </p:nvSpPr>
        <p:spPr>
          <a:xfrm>
            <a:off x="5598825" y="36418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>
            <a:hlinkClick action="ppaction://hlinksldjump" r:id="rId4"/>
          </p:cNvPr>
          <p:cNvSpPr/>
          <p:nvPr/>
        </p:nvSpPr>
        <p:spPr>
          <a:xfrm>
            <a:off x="2804175" y="8087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 txBox="1"/>
          <p:nvPr/>
        </p:nvSpPr>
        <p:spPr>
          <a:xfrm>
            <a:off x="311700" y="1112950"/>
            <a:ext cx="1428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action="ppaction://hlinkshowjump?jump=nextslide"/>
              </a:rPr>
              <a:t>Click here to move on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3">
            <a:hlinkClick action="ppaction://hlinkshowjump?jump=firstslide"/>
          </p:cNvPr>
          <p:cNvSpPr/>
          <p:nvPr/>
        </p:nvSpPr>
        <p:spPr>
          <a:xfrm>
            <a:off x="5598825" y="36418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">
            <a:hlinkClick action="ppaction://hlinksldjump" r:id="rId4"/>
          </p:cNvPr>
          <p:cNvSpPr/>
          <p:nvPr/>
        </p:nvSpPr>
        <p:spPr>
          <a:xfrm>
            <a:off x="2822000" y="8265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 txBox="1"/>
          <p:nvPr/>
        </p:nvSpPr>
        <p:spPr>
          <a:xfrm>
            <a:off x="311700" y="1112950"/>
            <a:ext cx="1428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action="ppaction://hlinkshowjump?jump=nextslide"/>
              </a:rPr>
              <a:t>Click here to move on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>
            <a:hlinkClick action="ppaction://hlinkshowjump?jump=firstslide"/>
          </p:cNvPr>
          <p:cNvSpPr/>
          <p:nvPr/>
        </p:nvSpPr>
        <p:spPr>
          <a:xfrm>
            <a:off x="5615975" y="36418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>
            <a:hlinkClick action="ppaction://hlinksldjump" r:id="rId4"/>
          </p:cNvPr>
          <p:cNvSpPr/>
          <p:nvPr/>
        </p:nvSpPr>
        <p:spPr>
          <a:xfrm>
            <a:off x="2813100" y="8443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 txBox="1"/>
          <p:nvPr/>
        </p:nvSpPr>
        <p:spPr>
          <a:xfrm>
            <a:off x="311700" y="1112950"/>
            <a:ext cx="1428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action="ppaction://hlinkshowjump?jump=nextslide"/>
              </a:rPr>
              <a:t>Click here to move on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5">
            <a:hlinkClick action="ppaction://hlinkshowjump?jump=firstslide"/>
          </p:cNvPr>
          <p:cNvSpPr/>
          <p:nvPr/>
        </p:nvSpPr>
        <p:spPr>
          <a:xfrm>
            <a:off x="5670900" y="3616125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>
            <a:hlinkClick action="ppaction://hlinksldjump" r:id="rId4"/>
          </p:cNvPr>
          <p:cNvSpPr/>
          <p:nvPr/>
        </p:nvSpPr>
        <p:spPr>
          <a:xfrm>
            <a:off x="2813100" y="8443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6">
            <a:hlinkClick action="ppaction://hlinkshowjump?jump=firstslide"/>
          </p:cNvPr>
          <p:cNvSpPr/>
          <p:nvPr/>
        </p:nvSpPr>
        <p:spPr>
          <a:xfrm>
            <a:off x="5670900" y="36880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">
            <a:hlinkClick action="ppaction://hlinksldjump" r:id="rId4"/>
          </p:cNvPr>
          <p:cNvSpPr/>
          <p:nvPr/>
        </p:nvSpPr>
        <p:spPr>
          <a:xfrm>
            <a:off x="2813100" y="8443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>
            <a:hlinkClick action="ppaction://hlinkshowjump?jump=firstslide"/>
          </p:cNvPr>
          <p:cNvSpPr/>
          <p:nvPr/>
        </p:nvSpPr>
        <p:spPr>
          <a:xfrm>
            <a:off x="5670900" y="36880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7">
            <a:hlinkClick action="ppaction://hlinksldjump" r:id="rId4"/>
          </p:cNvPr>
          <p:cNvSpPr/>
          <p:nvPr/>
        </p:nvSpPr>
        <p:spPr>
          <a:xfrm>
            <a:off x="2813100" y="8443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8">
            <a:hlinkClick action="ppaction://hlinkshowjump?jump=firstslide"/>
          </p:cNvPr>
          <p:cNvSpPr/>
          <p:nvPr/>
        </p:nvSpPr>
        <p:spPr>
          <a:xfrm>
            <a:off x="5670900" y="36880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>
            <a:hlinkClick action="ppaction://hlinksldjump" r:id="rId4"/>
          </p:cNvPr>
          <p:cNvSpPr/>
          <p:nvPr/>
        </p:nvSpPr>
        <p:spPr>
          <a:xfrm>
            <a:off x="2813100" y="8443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>
            <a:hlinkClick action="ppaction://hlinkshowjump?jump=firstslide"/>
          </p:cNvPr>
          <p:cNvSpPr/>
          <p:nvPr/>
        </p:nvSpPr>
        <p:spPr>
          <a:xfrm>
            <a:off x="5670900" y="36880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>
            <a:hlinkClick action="ppaction://hlinksldjump" r:id="rId4"/>
          </p:cNvPr>
          <p:cNvSpPr/>
          <p:nvPr/>
        </p:nvSpPr>
        <p:spPr>
          <a:xfrm>
            <a:off x="2813100" y="8443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0">
            <a:hlinkClick action="ppaction://hlinkshowjump?jump=firstslide"/>
          </p:cNvPr>
          <p:cNvSpPr/>
          <p:nvPr/>
        </p:nvSpPr>
        <p:spPr>
          <a:xfrm>
            <a:off x="5670900" y="36880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0">
            <a:hlinkClick action="ppaction://hlinksldjump" r:id="rId4"/>
          </p:cNvPr>
          <p:cNvSpPr/>
          <p:nvPr/>
        </p:nvSpPr>
        <p:spPr>
          <a:xfrm>
            <a:off x="5768175" y="87297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0">
            <a:hlinkClick action="ppaction://hlinksldjump" r:id="rId5"/>
          </p:cNvPr>
          <p:cNvSpPr/>
          <p:nvPr/>
        </p:nvSpPr>
        <p:spPr>
          <a:xfrm>
            <a:off x="2813100" y="8443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0"/>
          <p:cNvSpPr/>
          <p:nvPr/>
        </p:nvSpPr>
        <p:spPr>
          <a:xfrm>
            <a:off x="4224275" y="2987475"/>
            <a:ext cx="418200" cy="38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1">
            <a:hlinkClick action="ppaction://hlinksldjump" r:id="rId4"/>
          </p:cNvPr>
          <p:cNvSpPr/>
          <p:nvPr/>
        </p:nvSpPr>
        <p:spPr>
          <a:xfrm>
            <a:off x="2813100" y="8443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1">
            <a:hlinkClick action="ppaction://hlinksldjump" r:id="rId5"/>
          </p:cNvPr>
          <p:cNvSpPr/>
          <p:nvPr/>
        </p:nvSpPr>
        <p:spPr>
          <a:xfrm>
            <a:off x="5747800" y="380157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>
            <a:hlinkClick action="ppaction://hlinksldjump" r:id="rId4"/>
          </p:cNvPr>
          <p:cNvSpPr/>
          <p:nvPr/>
        </p:nvSpPr>
        <p:spPr>
          <a:xfrm>
            <a:off x="2743200" y="7429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>
            <a:hlinkClick action="ppaction://hlinksldjump" r:id="rId5"/>
          </p:cNvPr>
          <p:cNvSpPr/>
          <p:nvPr/>
        </p:nvSpPr>
        <p:spPr>
          <a:xfrm>
            <a:off x="5670900" y="36880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130600" y="1236800"/>
            <a:ext cx="418200" cy="38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2">
            <a:hlinkClick action="ppaction://hlinksldjump" r:id="rId4"/>
          </p:cNvPr>
          <p:cNvSpPr/>
          <p:nvPr/>
        </p:nvSpPr>
        <p:spPr>
          <a:xfrm>
            <a:off x="2813100" y="8443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2">
            <a:hlinkClick action="ppaction://hlinksldjump" r:id="rId5"/>
          </p:cNvPr>
          <p:cNvSpPr/>
          <p:nvPr/>
        </p:nvSpPr>
        <p:spPr>
          <a:xfrm>
            <a:off x="5755300" y="377150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>
            <a:hlinkClick action="ppaction://hlinksldjump" r:id="rId4"/>
          </p:cNvPr>
          <p:cNvSpPr/>
          <p:nvPr/>
        </p:nvSpPr>
        <p:spPr>
          <a:xfrm>
            <a:off x="5755300" y="377150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3">
            <a:hlinkClick action="ppaction://hlinksldjump" r:id="rId5"/>
          </p:cNvPr>
          <p:cNvSpPr/>
          <p:nvPr/>
        </p:nvSpPr>
        <p:spPr>
          <a:xfrm>
            <a:off x="5755300" y="86337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3">
            <a:hlinkClick action="ppaction://hlinksldjump" r:id="rId6"/>
          </p:cNvPr>
          <p:cNvSpPr/>
          <p:nvPr/>
        </p:nvSpPr>
        <p:spPr>
          <a:xfrm>
            <a:off x="2796550" y="8202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3"/>
          <p:cNvSpPr/>
          <p:nvPr/>
        </p:nvSpPr>
        <p:spPr>
          <a:xfrm>
            <a:off x="5270000" y="1500175"/>
            <a:ext cx="418200" cy="38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(simulate typing)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95" name="Google Shape;39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4">
            <a:hlinkClick action="ppaction://hlinksldjump" r:id="rId4"/>
          </p:cNvPr>
          <p:cNvSpPr/>
          <p:nvPr/>
        </p:nvSpPr>
        <p:spPr>
          <a:xfrm>
            <a:off x="5755300" y="379607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4">
            <a:hlinkClick action="ppaction://hlinksldjump" r:id="rId5"/>
          </p:cNvPr>
          <p:cNvSpPr/>
          <p:nvPr/>
        </p:nvSpPr>
        <p:spPr>
          <a:xfrm>
            <a:off x="5802400" y="8578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4">
            <a:hlinkClick action="ppaction://hlinksldjump" r:id="rId6"/>
          </p:cNvPr>
          <p:cNvSpPr/>
          <p:nvPr/>
        </p:nvSpPr>
        <p:spPr>
          <a:xfrm>
            <a:off x="2789000" y="79970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4"/>
          <p:cNvSpPr/>
          <p:nvPr/>
        </p:nvSpPr>
        <p:spPr>
          <a:xfrm>
            <a:off x="5463675" y="1293600"/>
            <a:ext cx="291600" cy="255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be fixed/noted:</a:t>
            </a:r>
            <a:endParaRPr/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of back buttons just go to the home page because the back buttons can only go to one location in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also applies to some save buttons, they should just return to settings usually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>
            <a:hlinkClick action="ppaction://hlinkshowjump?jump=firstslide"/>
          </p:cNvPr>
          <p:cNvSpPr/>
          <p:nvPr/>
        </p:nvSpPr>
        <p:spPr>
          <a:xfrm>
            <a:off x="5607325" y="3615975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>
            <a:hlinkClick action="ppaction://hlinksldjump" r:id="rId4"/>
          </p:cNvPr>
          <p:cNvSpPr/>
          <p:nvPr/>
        </p:nvSpPr>
        <p:spPr>
          <a:xfrm>
            <a:off x="2743200" y="803025"/>
            <a:ext cx="5205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122825" y="1252300"/>
            <a:ext cx="418200" cy="38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>
            <a:hlinkClick action="ppaction://hlinkshowjump?jump=firstslide"/>
          </p:cNvPr>
          <p:cNvSpPr/>
          <p:nvPr/>
        </p:nvSpPr>
        <p:spPr>
          <a:xfrm>
            <a:off x="5564375" y="36245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>
            <a:hlinkClick action="ppaction://hlinksldjump" r:id="rId4"/>
          </p:cNvPr>
          <p:cNvSpPr/>
          <p:nvPr/>
        </p:nvSpPr>
        <p:spPr>
          <a:xfrm>
            <a:off x="2880475" y="8815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>
            <a:hlinkClick action="ppaction://hlinksldjump" r:id="rId5"/>
          </p:cNvPr>
          <p:cNvSpPr/>
          <p:nvPr/>
        </p:nvSpPr>
        <p:spPr>
          <a:xfrm>
            <a:off x="5787400" y="8815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>
            <a:hlinkClick action="ppaction://hlinkshowjump?jump=firstslide"/>
          </p:cNvPr>
          <p:cNvSpPr/>
          <p:nvPr/>
        </p:nvSpPr>
        <p:spPr>
          <a:xfrm>
            <a:off x="5695300" y="3697675"/>
            <a:ext cx="4701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>
            <a:hlinkClick action="ppaction://hlinksldjump" r:id="rId4"/>
          </p:cNvPr>
          <p:cNvSpPr/>
          <p:nvPr/>
        </p:nvSpPr>
        <p:spPr>
          <a:xfrm>
            <a:off x="2871900" y="85577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>
            <a:hlinkClick action="ppaction://hlinksldjump" r:id="rId5"/>
          </p:cNvPr>
          <p:cNvSpPr/>
          <p:nvPr/>
        </p:nvSpPr>
        <p:spPr>
          <a:xfrm>
            <a:off x="5744500" y="92237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>
            <a:hlinkClick action="ppaction://hlinksldjump" r:id="rId6"/>
          </p:cNvPr>
          <p:cNvSpPr/>
          <p:nvPr/>
        </p:nvSpPr>
        <p:spPr>
          <a:xfrm>
            <a:off x="5441500" y="1684000"/>
            <a:ext cx="253800" cy="20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>
            <a:hlinkClick action="ppaction://hlinksldjump" r:id="rId7"/>
          </p:cNvPr>
          <p:cNvSpPr/>
          <p:nvPr/>
        </p:nvSpPr>
        <p:spPr>
          <a:xfrm>
            <a:off x="5441500" y="1418200"/>
            <a:ext cx="2538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>
            <a:hlinkClick action="ppaction://hlinkshowjump?jump=firstslide"/>
          </p:cNvPr>
          <p:cNvSpPr/>
          <p:nvPr/>
        </p:nvSpPr>
        <p:spPr>
          <a:xfrm>
            <a:off x="5607325" y="3615975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>
            <a:hlinkClick action="ppaction://hlinksldjump" r:id="rId4"/>
          </p:cNvPr>
          <p:cNvSpPr/>
          <p:nvPr/>
        </p:nvSpPr>
        <p:spPr>
          <a:xfrm>
            <a:off x="2871900" y="85577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>
            <a:hlinkClick action="ppaction://hlinksldjump" r:id="rId5"/>
          </p:cNvPr>
          <p:cNvSpPr/>
          <p:nvPr/>
        </p:nvSpPr>
        <p:spPr>
          <a:xfrm>
            <a:off x="3401850" y="13857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>
            <a:hlinkClick action="ppaction://hlinksldjump" r:id="rId6"/>
          </p:cNvPr>
          <p:cNvSpPr/>
          <p:nvPr/>
        </p:nvSpPr>
        <p:spPr>
          <a:xfrm>
            <a:off x="3367525" y="188997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>
            <a:hlinkClick action="ppaction://hlinksldjump" r:id="rId7"/>
          </p:cNvPr>
          <p:cNvSpPr/>
          <p:nvPr/>
        </p:nvSpPr>
        <p:spPr>
          <a:xfrm>
            <a:off x="3401850" y="239420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>
            <a:hlinkClick action="ppaction://hlinksldjump" r:id="rId8"/>
          </p:cNvPr>
          <p:cNvSpPr/>
          <p:nvPr/>
        </p:nvSpPr>
        <p:spPr>
          <a:xfrm>
            <a:off x="3367525" y="28984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>
            <a:hlinkClick action="ppaction://hlinksldjump" r:id="rId9"/>
          </p:cNvPr>
          <p:cNvSpPr/>
          <p:nvPr/>
        </p:nvSpPr>
        <p:spPr>
          <a:xfrm>
            <a:off x="3367525" y="34026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(simulate typing)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>
            <a:hlinkClick action="ppaction://hlinkshowjump?jump=firstslide"/>
          </p:cNvPr>
          <p:cNvSpPr/>
          <p:nvPr/>
        </p:nvSpPr>
        <p:spPr>
          <a:xfrm>
            <a:off x="5555800" y="3581650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>
            <a:hlinkClick action="ppaction://hlinksldjump" r:id="rId4"/>
          </p:cNvPr>
          <p:cNvSpPr/>
          <p:nvPr/>
        </p:nvSpPr>
        <p:spPr>
          <a:xfrm>
            <a:off x="5759600" y="9244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>
            <a:hlinkClick action="ppaction://hlinksldjump" r:id="rId5"/>
          </p:cNvPr>
          <p:cNvSpPr/>
          <p:nvPr/>
        </p:nvSpPr>
        <p:spPr>
          <a:xfrm>
            <a:off x="2859000" y="8813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5137600" y="1748050"/>
            <a:ext cx="418200" cy="38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>
            <a:hlinkClick action="ppaction://hlinkshowjump?jump=firstslide"/>
          </p:cNvPr>
          <p:cNvSpPr/>
          <p:nvPr/>
        </p:nvSpPr>
        <p:spPr>
          <a:xfrm>
            <a:off x="5607300" y="3641725"/>
            <a:ext cx="7299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>
            <a:hlinkClick action="ppaction://hlinksldjump" r:id="rId4"/>
          </p:cNvPr>
          <p:cNvSpPr/>
          <p:nvPr/>
        </p:nvSpPr>
        <p:spPr>
          <a:xfrm>
            <a:off x="5214525" y="148217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>
            <a:hlinkClick action="ppaction://hlinksldjump" r:id="rId5"/>
          </p:cNvPr>
          <p:cNvSpPr/>
          <p:nvPr/>
        </p:nvSpPr>
        <p:spPr>
          <a:xfrm>
            <a:off x="5759600" y="924450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>
            <a:hlinkClick action="ppaction://hlinksldjump" r:id="rId6"/>
          </p:cNvPr>
          <p:cNvSpPr/>
          <p:nvPr/>
        </p:nvSpPr>
        <p:spPr>
          <a:xfrm>
            <a:off x="4989350" y="34194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>
            <a:hlinkClick action="ppaction://hlinksldjump" r:id="rId7"/>
          </p:cNvPr>
          <p:cNvSpPr/>
          <p:nvPr/>
        </p:nvSpPr>
        <p:spPr>
          <a:xfrm>
            <a:off x="2841925" y="841725"/>
            <a:ext cx="459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