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3C4B-CA6C-259D-5583-4267548E9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AFD07-A7AA-394A-2E02-86D256510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4E271-C0AC-41BD-57A0-89F14ACC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B04E-BC14-4395-9307-B72F0DAB0571}" type="datetimeFigureOut">
              <a:rPr lang="en-NG" smtClean="0"/>
              <a:t>03/05/2022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BA290-29AF-6748-71B0-7320C017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6BE69-D02F-9E99-41D0-44F9F254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FD7A-78E5-4298-9270-84B1C3E0FD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1160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2369-C59D-1058-7E9C-6068421B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B17F2-AD38-CD6A-3C70-7783BFA48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15CB4-6A9D-F4A3-8911-AACAB9B1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B04E-BC14-4395-9307-B72F0DAB0571}" type="datetimeFigureOut">
              <a:rPr lang="en-NG" smtClean="0"/>
              <a:t>03/05/2022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5F5CB-5609-651F-770A-B49C09D2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FF577-E1FC-7E11-BAC9-0A31A23C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FD7A-78E5-4298-9270-84B1C3E0FD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192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AF13C-AFC2-8B9A-A246-F3EC8C916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3F108-569E-143F-0571-E5594C1D0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97C2A-C6D1-CBA9-8E0B-CA4B1385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B04E-BC14-4395-9307-B72F0DAB0571}" type="datetimeFigureOut">
              <a:rPr lang="en-NG" smtClean="0"/>
              <a:t>03/05/2022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555C-78E7-B101-70FB-AEB795FE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1DE3D-E325-CB98-BAE2-59B2291B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FD7A-78E5-4298-9270-84B1C3E0FD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3109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1E13-0B5D-D015-9B78-7846245D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8A978-573D-8A55-CBF5-79A38B08A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2D202-5CE0-5BC8-9180-34CCC214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B04E-BC14-4395-9307-B72F0DAB0571}" type="datetimeFigureOut">
              <a:rPr lang="en-NG" smtClean="0"/>
              <a:t>03/05/2022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009B9-C508-3C84-6985-4D2D114C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BDFF8-08C4-9888-6FB8-C6991E89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FD7A-78E5-4298-9270-84B1C3E0FD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8374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B2C0-5B37-E9D0-B1E1-63E6BB0B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3CC91-5294-42EA-A2F6-F537F29A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594A5-EFF2-D5E5-F4BA-104F5332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B04E-BC14-4395-9307-B72F0DAB0571}" type="datetimeFigureOut">
              <a:rPr lang="en-NG" smtClean="0"/>
              <a:t>03/05/2022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A67C8-654C-B095-C35C-15FAEACD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52A20-6222-CFC3-8452-8BB62B8B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FD7A-78E5-4298-9270-84B1C3E0FD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1079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22F8-02F9-C554-3EC1-C14797E2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1DA88-8164-1A0C-36AD-322BA6BDC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2DD29-3AD7-7A2C-38E4-4EA447094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90523-5605-BA73-0B41-856E689E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B04E-BC14-4395-9307-B72F0DAB0571}" type="datetimeFigureOut">
              <a:rPr lang="en-NG" smtClean="0"/>
              <a:t>03/05/2022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87B86-5E07-750C-DC53-972DEDC2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A5137-CC9B-7406-71B1-9E96F2EB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FD7A-78E5-4298-9270-84B1C3E0FD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4925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42F3-BA0A-5A3A-65CF-0E3E3ABC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BAF82-CF69-9BE2-5935-360CCFB30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22999-AB4F-1148-AC0B-20B2745EA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9C4BD-3DF6-725B-6533-511A2C339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24BF7-2FDA-F385-5FB7-A14778ADD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2E8B0-9935-F7D0-617D-0CF05A40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B04E-BC14-4395-9307-B72F0DAB0571}" type="datetimeFigureOut">
              <a:rPr lang="en-NG" smtClean="0"/>
              <a:t>03/05/2022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D5724-3F01-B321-3704-BDE0C1AA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A7FFC-7531-3C6E-A875-C7773B3A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FD7A-78E5-4298-9270-84B1C3E0FD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1914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9389-C0D6-C977-CFEE-51865782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23C8C-E2C5-E611-7894-911CA841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B04E-BC14-4395-9307-B72F0DAB0571}" type="datetimeFigureOut">
              <a:rPr lang="en-NG" smtClean="0"/>
              <a:t>03/05/2022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AA8EF-CDD1-497C-3D1D-E2EC3647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BD9A9-4030-1C6E-24B2-65D2D8C1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FD7A-78E5-4298-9270-84B1C3E0FD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4521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1420D-BECF-23B7-A2B5-D28A8CE5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B04E-BC14-4395-9307-B72F0DAB0571}" type="datetimeFigureOut">
              <a:rPr lang="en-NG" smtClean="0"/>
              <a:t>03/05/2022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51726-4DEB-AE08-16DA-C820CDFB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C0346-04FC-0C0E-8FF3-A7254F7F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FD7A-78E5-4298-9270-84B1C3E0FD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5563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EEE5-2FAB-F99E-4B3A-B3BADBAE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96823-E9A0-0F41-2A2F-8FB4DFCF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54038-8C7A-D9C2-C4E7-475D5DC1D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02A91-1A01-B031-B2B7-C8A9C196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B04E-BC14-4395-9307-B72F0DAB0571}" type="datetimeFigureOut">
              <a:rPr lang="en-NG" smtClean="0"/>
              <a:t>03/05/2022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23B0A-CCF3-6AE1-AA8A-0136661B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6B5B-94C7-2A14-5DCD-BB2E1F4A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FD7A-78E5-4298-9270-84B1C3E0FD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8905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B56C-2F3F-7F74-509F-B349145A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757B5-34D0-273D-7003-9B95AD491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09FE5-E20C-345B-0A12-447FA21BB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2B674-540C-41BA-A0B2-94CF941C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B04E-BC14-4395-9307-B72F0DAB0571}" type="datetimeFigureOut">
              <a:rPr lang="en-NG" smtClean="0"/>
              <a:t>03/05/2022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9C577-6148-A9F1-D537-93BF887E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86177-C0E3-3FD9-CA0E-86057F9F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FD7A-78E5-4298-9270-84B1C3E0FD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6765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F3B763-970E-BEFD-63E7-9E8CA911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0595D-B1EC-FAFC-0F9E-43B9AA6E6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D27B1-465C-E224-625B-8D6B9FEA0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FB04E-BC14-4395-9307-B72F0DAB0571}" type="datetimeFigureOut">
              <a:rPr lang="en-NG" smtClean="0"/>
              <a:t>03/05/2022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F2C82-04D6-89BB-FCED-656E1DA2C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E890-CAF0-9766-155B-CF543557B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6FD7A-78E5-4298-9270-84B1C3E0FD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6431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EF98AD-BA6C-F6DA-027A-4F7F92102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657" y="3214657"/>
            <a:ext cx="428685" cy="428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8864BF-4E9B-849D-0CF3-FC67C6A5DE10}"/>
              </a:ext>
            </a:extLst>
          </p:cNvPr>
          <p:cNvSpPr txBox="1"/>
          <p:nvPr/>
        </p:nvSpPr>
        <p:spPr>
          <a:xfrm>
            <a:off x="4691267" y="3244334"/>
            <a:ext cx="1336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PATRICK’S ART</a:t>
            </a:r>
            <a:endParaRPr lang="en-NG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09D37-A86D-8AF4-A26B-250B4844CF79}"/>
              </a:ext>
            </a:extLst>
          </p:cNvPr>
          <p:cNvSpPr txBox="1"/>
          <p:nvPr/>
        </p:nvSpPr>
        <p:spPr>
          <a:xfrm>
            <a:off x="6297091" y="3244333"/>
            <a:ext cx="1150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SCULPTURES</a:t>
            </a:r>
            <a:endParaRPr lang="en-NG" sz="1400" dirty="0"/>
          </a:p>
        </p:txBody>
      </p:sp>
    </p:spTree>
    <p:extLst>
      <p:ext uri="{BB962C8B-B14F-4D97-AF65-F5344CB8AC3E}">
        <p14:creationId xmlns:p14="http://schemas.microsoft.com/office/powerpoint/2010/main" val="344834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Ojo, Kunnuho</dc:creator>
  <cp:lastModifiedBy>Ojo, Kunnuho</cp:lastModifiedBy>
  <cp:revision>1</cp:revision>
  <dcterms:created xsi:type="dcterms:W3CDTF">2022-05-03T06:36:37Z</dcterms:created>
  <dcterms:modified xsi:type="dcterms:W3CDTF">2022-05-03T06:37:05Z</dcterms:modified>
</cp:coreProperties>
</file>