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3"/>
  </p:notesMasterIdLst>
  <p:sldIdLst>
    <p:sldId id="336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782"/>
    <a:srgbClr val="CBCED8"/>
    <a:srgbClr val="C0C0C0"/>
    <a:srgbClr val="E6E6E6"/>
    <a:srgbClr val="669900"/>
    <a:srgbClr val="5F5F5F"/>
    <a:srgbClr val="E7E8ED"/>
    <a:srgbClr val="6D863A"/>
    <a:srgbClr val="003E80"/>
    <a:srgbClr val="BBCC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3673" autoAdjust="0"/>
  </p:normalViewPr>
  <p:slideViewPr>
    <p:cSldViewPr snapToGrid="0" snapToObjects="1">
      <p:cViewPr varScale="1">
        <p:scale>
          <a:sx n="59" d="100"/>
          <a:sy n="59" d="100"/>
        </p:scale>
        <p:origin x="141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2CFD6-7353-8942-ACD9-A41618F8AA22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5E928F-0815-3A46-A896-CF77B8AC7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46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riding a horse on a rocky hill&#10;&#10;Description automatically generated">
            <a:extLst>
              <a:ext uri="{FF2B5EF4-FFF2-40B4-BE49-F238E27FC236}">
                <a16:creationId xmlns:a16="http://schemas.microsoft.com/office/drawing/2014/main" id="{7DEF1D58-CB78-44EC-ABEB-A6E79CB204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" t="15536"/>
          <a:stretch/>
        </p:blipFill>
        <p:spPr>
          <a:xfrm>
            <a:off x="0" y="0"/>
            <a:ext cx="12192000" cy="68915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1D93D3A-7278-42D5-92D8-F5A327E4D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4185" y="0"/>
            <a:ext cx="3899373" cy="187004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D574777-73E9-4997-9938-FF354A5647D6}"/>
              </a:ext>
            </a:extLst>
          </p:cNvPr>
          <p:cNvSpPr/>
          <p:nvPr/>
        </p:nvSpPr>
        <p:spPr bwMode="auto">
          <a:xfrm>
            <a:off x="557214" y="4964850"/>
            <a:ext cx="702786" cy="5715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charset="0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83F566-450B-4FC0-8CC8-8136EAADCB32}"/>
              </a:ext>
            </a:extLst>
          </p:cNvPr>
          <p:cNvSpPr/>
          <p:nvPr/>
        </p:nvSpPr>
        <p:spPr bwMode="auto">
          <a:xfrm>
            <a:off x="0" y="4507832"/>
            <a:ext cx="12192000" cy="1507957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charset="0"/>
              <a:ea typeface="+mn-ea"/>
              <a:cs typeface="+mn-cs"/>
            </a:endParaRP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F9C296ED-1C42-4BE6-989C-F0A1AE2486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28" y="4767493"/>
            <a:ext cx="2750892" cy="98344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359826-F1AD-419D-809A-D45629C36A04}"/>
              </a:ext>
            </a:extLst>
          </p:cNvPr>
          <p:cNvCxnSpPr>
            <a:cxnSpLocks/>
          </p:cNvCxnSpPr>
          <p:nvPr/>
        </p:nvCxnSpPr>
        <p:spPr bwMode="auto">
          <a:xfrm>
            <a:off x="-10048" y="4431171"/>
            <a:ext cx="12202633" cy="0"/>
          </a:xfrm>
          <a:prstGeom prst="line">
            <a:avLst/>
          </a:prstGeom>
          <a:ln w="149225">
            <a:solidFill>
              <a:schemeClr val="bg1">
                <a:alpha val="7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A85F5-F978-4661-A9F4-CBB0A8B9EB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14699" y="4800600"/>
            <a:ext cx="8658226" cy="9144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3000">
                <a:solidFill>
                  <a:schemeClr val="tx1"/>
                </a:solidFill>
              </a:defRPr>
            </a:lvl1pPr>
            <a:lvl2pPr marL="346075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794A5C-3CED-4ED8-9D3B-C12B81BFB369}"/>
              </a:ext>
            </a:extLst>
          </p:cNvPr>
          <p:cNvCxnSpPr>
            <a:cxnSpLocks/>
          </p:cNvCxnSpPr>
          <p:nvPr/>
        </p:nvCxnSpPr>
        <p:spPr bwMode="auto">
          <a:xfrm>
            <a:off x="-10048" y="6091154"/>
            <a:ext cx="12202633" cy="0"/>
          </a:xfrm>
          <a:prstGeom prst="line">
            <a:avLst/>
          </a:prstGeom>
          <a:ln w="149225">
            <a:solidFill>
              <a:schemeClr val="bg1">
                <a:alpha val="7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617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57" y="1295400"/>
            <a:ext cx="11686232" cy="4944625"/>
          </a:xfrm>
        </p:spPr>
        <p:txBody>
          <a:bodyPr/>
          <a:lstStyle>
            <a:lvl1pPr marL="0" indent="0">
              <a:buNone/>
              <a:defRPr/>
            </a:lvl1pPr>
            <a:lvl2pPr marL="628650" indent="-282575">
              <a:buFont typeface="Arial" panose="020B0604020202020204" pitchFamily="34" charset="0"/>
              <a:buChar char="•"/>
              <a:defRPr/>
            </a:lvl2pPr>
            <a:lvl3pPr marL="969963" indent="-227013">
              <a:buFont typeface="Arial" panose="020B0604020202020204" pitchFamily="34" charset="0"/>
              <a:buChar char="•"/>
              <a:defRPr/>
            </a:lvl3pPr>
            <a:lvl4pPr marL="1311275" indent="-227013">
              <a:buFont typeface="Arial" panose="020B0604020202020204" pitchFamily="34" charset="0"/>
              <a:buChar char="•"/>
              <a:defRPr/>
            </a:lvl4pPr>
            <a:lvl5pPr marL="1646238" indent="-220663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009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26617D-E6B2-4D82-A872-A16EA16F0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1257" y="1306285"/>
            <a:ext cx="5648287" cy="489354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2318791E-C1A6-4F81-B965-EC1DB972E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202" y="1306285"/>
            <a:ext cx="5648287" cy="489354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80FD68E-E3B8-43A8-8C73-094AE04681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61257" y="452588"/>
            <a:ext cx="11686232" cy="613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59072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6D76A-A0B8-4640-A9E6-C30812438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444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AA61F5A-B9A8-4D1B-B800-1EB7452BAAD6}"/>
              </a:ext>
            </a:extLst>
          </p:cNvPr>
          <p:cNvSpPr/>
          <p:nvPr/>
        </p:nvSpPr>
        <p:spPr bwMode="auto">
          <a:xfrm>
            <a:off x="6254106" y="17144"/>
            <a:ext cx="5937894" cy="776675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ahoma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B6D254C-B199-460A-928F-ACEDF52247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49258" y="2767123"/>
            <a:ext cx="5718618" cy="1323754"/>
          </a:xfrm>
          <a:prstGeom prst="rect">
            <a:avLst/>
          </a:prstGeom>
        </p:spPr>
        <p:txBody>
          <a:bodyPr anchor="ctr" anchorCtr="0"/>
          <a:lstStyle>
            <a:lvl1pPr marL="0" indent="0" algn="r">
              <a:buNone/>
              <a:defRPr sz="4400">
                <a:solidFill>
                  <a:schemeClr val="tx1"/>
                </a:solidFill>
              </a:defRPr>
            </a:lvl1pPr>
            <a:lvl2pPr marL="346075" indent="0">
              <a:buNone/>
              <a:defRPr/>
            </a:lvl2pPr>
            <a:lvl3pPr marL="742950" indent="0">
              <a:buNone/>
              <a:defRPr/>
            </a:lvl3pPr>
            <a:lvl4pPr marL="1084262" indent="0">
              <a:buNone/>
              <a:defRPr/>
            </a:lvl4pPr>
            <a:lvl5pPr marL="1425575" indent="0">
              <a:buNone/>
              <a:defRPr/>
            </a:lvl5pPr>
          </a:lstStyle>
          <a:p>
            <a:pPr lvl="0"/>
            <a:r>
              <a:rPr lang="en-US" dirty="0"/>
              <a:t>CLICK HERE TO ADD TITLE TEXT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D7E52-F80D-49AE-9A8E-97A3DC5EEBC4}"/>
              </a:ext>
            </a:extLst>
          </p:cNvPr>
          <p:cNvSpPr/>
          <p:nvPr/>
        </p:nvSpPr>
        <p:spPr bwMode="auto">
          <a:xfrm>
            <a:off x="5750442" y="6443333"/>
            <a:ext cx="691116" cy="223284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ahoma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81E9DB-85B5-40EF-91DD-2581D62D56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99884" y="4197314"/>
            <a:ext cx="5067992" cy="958850"/>
          </a:xfrm>
        </p:spPr>
        <p:txBody>
          <a:bodyPr/>
          <a:lstStyle>
            <a:lvl1pPr marL="0" indent="0" algn="r">
              <a:buNone/>
              <a:defRPr>
                <a:solidFill>
                  <a:schemeClr val="bg2"/>
                </a:solidFill>
              </a:defRPr>
            </a:lvl1pPr>
            <a:lvl2pPr algn="r">
              <a:defRPr/>
            </a:lvl2pPr>
          </a:lstStyle>
          <a:p>
            <a:pPr lvl="0"/>
            <a:r>
              <a:rPr lang="en-US" dirty="0"/>
              <a:t>Subtext</a:t>
            </a:r>
          </a:p>
          <a:p>
            <a:pPr lvl="1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105613D-6D79-47A9-A31B-F5400D4CAC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03" r="8373"/>
          <a:stretch/>
        </p:blipFill>
        <p:spPr>
          <a:xfrm>
            <a:off x="0" y="-1427"/>
            <a:ext cx="6333811" cy="6859427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436192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B6D254C-B199-460A-928F-ACEDF52247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6001" y="2767123"/>
            <a:ext cx="5718618" cy="1323754"/>
          </a:xfrm>
          <a:prstGeom prst="rect">
            <a:avLst/>
          </a:prstGeom>
        </p:spPr>
        <p:txBody>
          <a:bodyPr anchor="ctr" anchorCtr="0"/>
          <a:lstStyle>
            <a:lvl1pPr marL="0" indent="0" algn="r">
              <a:buNone/>
              <a:defRPr sz="4400">
                <a:solidFill>
                  <a:schemeClr val="tx1"/>
                </a:solidFill>
              </a:defRPr>
            </a:lvl1pPr>
            <a:lvl2pPr marL="346075" indent="0">
              <a:buNone/>
              <a:defRPr/>
            </a:lvl2pPr>
            <a:lvl3pPr marL="742950" indent="0">
              <a:buNone/>
              <a:defRPr/>
            </a:lvl3pPr>
            <a:lvl4pPr marL="1084262" indent="0">
              <a:buNone/>
              <a:defRPr/>
            </a:lvl4pPr>
            <a:lvl5pPr marL="1425575" indent="0">
              <a:buNone/>
              <a:defRPr/>
            </a:lvl5pPr>
          </a:lstStyle>
          <a:p>
            <a:pPr lvl="0"/>
            <a:r>
              <a:rPr lang="en-US" dirty="0"/>
              <a:t>CLICK HERE TO ADD TITLE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81E9DB-85B5-40EF-91DD-2581D62D56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46627" y="4197314"/>
            <a:ext cx="5067992" cy="958850"/>
          </a:xfrm>
        </p:spPr>
        <p:txBody>
          <a:bodyPr/>
          <a:lstStyle>
            <a:lvl1pPr marL="0" indent="0" algn="r">
              <a:buNone/>
              <a:defRPr>
                <a:solidFill>
                  <a:schemeClr val="bg2"/>
                </a:solidFill>
              </a:defRPr>
            </a:lvl1pPr>
            <a:lvl2pPr algn="r">
              <a:defRPr/>
            </a:lvl2pPr>
          </a:lstStyle>
          <a:p>
            <a:pPr lvl="0"/>
            <a:r>
              <a:rPr lang="en-US" dirty="0"/>
              <a:t>Subtext</a:t>
            </a:r>
          </a:p>
          <a:p>
            <a:pPr lvl="1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56940C-824A-496F-9A60-6DB549F04BF8}"/>
              </a:ext>
            </a:extLst>
          </p:cNvPr>
          <p:cNvSpPr/>
          <p:nvPr/>
        </p:nvSpPr>
        <p:spPr bwMode="auto">
          <a:xfrm>
            <a:off x="5902842" y="6595733"/>
            <a:ext cx="691116" cy="223284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ahoma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858662-9D65-44FE-AA65-19B0236DE74F}"/>
              </a:ext>
            </a:extLst>
          </p:cNvPr>
          <p:cNvSpPr/>
          <p:nvPr/>
        </p:nvSpPr>
        <p:spPr bwMode="auto">
          <a:xfrm>
            <a:off x="5443127" y="6396560"/>
            <a:ext cx="1303500" cy="223284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34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61257" y="452588"/>
            <a:ext cx="11686232" cy="613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0D84EE-0158-45C1-9E6D-B5D9A1B18C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04185" y="0"/>
            <a:ext cx="3899373" cy="187004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021180-5274-4367-8870-0D2DFFCC0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1257" y="1245996"/>
            <a:ext cx="11686232" cy="49940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A5A253-18C5-499A-8A7D-33E63AACE1C7}"/>
              </a:ext>
            </a:extLst>
          </p:cNvPr>
          <p:cNvSpPr txBox="1"/>
          <p:nvPr/>
        </p:nvSpPr>
        <p:spPr>
          <a:xfrm>
            <a:off x="4631635" y="4502426"/>
            <a:ext cx="418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1775" marR="0" lvl="0" indent="-231775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1600" b="1" i="0" u="none" strike="noStrike" kern="0" cap="none" spc="0" normalizeH="0" baseline="0" noProof="0">
              <a:ln>
                <a:noFill/>
              </a:ln>
              <a:solidFill>
                <a:srgbClr val="002E45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E4ED396-0E4E-4BE0-8C5A-D76906CC4A54}"/>
              </a:ext>
            </a:extLst>
          </p:cNvPr>
          <p:cNvSpPr txBox="1">
            <a:spLocks/>
          </p:cNvSpPr>
          <p:nvPr/>
        </p:nvSpPr>
        <p:spPr>
          <a:xfrm>
            <a:off x="261257" y="6340475"/>
            <a:ext cx="1721175" cy="365125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lang="en-US" sz="1000" b="1" kern="1200" smtClean="0">
                <a:solidFill>
                  <a:schemeClr val="bg1"/>
                </a:solidFill>
                <a:latin typeface="Tahoma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b="1" kern="1200">
                <a:solidFill>
                  <a:schemeClr val="tx1"/>
                </a:solidFill>
                <a:latin typeface="Tahoma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b="1" kern="1200">
                <a:solidFill>
                  <a:schemeClr val="tx1"/>
                </a:solidFill>
                <a:latin typeface="Tahoma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b="1" kern="1200">
                <a:solidFill>
                  <a:schemeClr val="tx1"/>
                </a:solidFill>
                <a:latin typeface="Tahoma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b="1" kern="1200">
                <a:solidFill>
                  <a:schemeClr val="tx1"/>
                </a:solidFill>
                <a:latin typeface="Tahoma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Tahoma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Tahoma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Tahoma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Tahoma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© 2022 Market Edge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4C34F964-C03F-4783-9EDE-BA90ACD43732}"/>
              </a:ext>
            </a:extLst>
          </p:cNvPr>
          <p:cNvSpPr txBox="1">
            <a:spLocks/>
          </p:cNvSpPr>
          <p:nvPr/>
        </p:nvSpPr>
        <p:spPr>
          <a:xfrm>
            <a:off x="5320683" y="6359919"/>
            <a:ext cx="1550633" cy="365125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1000" b="1" kern="1200">
                <a:solidFill>
                  <a:schemeClr val="bg1"/>
                </a:solidFill>
                <a:latin typeface="Tahoma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b="1" kern="1200">
                <a:solidFill>
                  <a:schemeClr val="tx1"/>
                </a:solidFill>
                <a:latin typeface="Tahoma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b="1" kern="1200">
                <a:solidFill>
                  <a:schemeClr val="tx1"/>
                </a:solidFill>
                <a:latin typeface="Tahoma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b="1" kern="1200">
                <a:solidFill>
                  <a:schemeClr val="tx1"/>
                </a:solidFill>
                <a:latin typeface="Tahoma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b="1" kern="1200">
                <a:solidFill>
                  <a:schemeClr val="tx1"/>
                </a:solidFill>
                <a:latin typeface="Tahoma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Tahoma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Tahoma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Tahoma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Tahoma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76977CD-75A6-4B88-B38B-3A35C914DE44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charset="0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B41F51-7B7C-49CB-85F1-D5E13F01E9B6}"/>
              </a:ext>
            </a:extLst>
          </p:cNvPr>
          <p:cNvSpPr/>
          <p:nvPr/>
        </p:nvSpPr>
        <p:spPr bwMode="auto">
          <a:xfrm>
            <a:off x="0" y="0"/>
            <a:ext cx="12192000" cy="18288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ahoma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BD8CB5-2B27-47DF-9F8F-0E6193A7F469}"/>
              </a:ext>
            </a:extLst>
          </p:cNvPr>
          <p:cNvSpPr/>
          <p:nvPr/>
        </p:nvSpPr>
        <p:spPr bwMode="auto">
          <a:xfrm>
            <a:off x="0" y="180876"/>
            <a:ext cx="12192000" cy="91440"/>
          </a:xfrm>
          <a:prstGeom prst="rect">
            <a:avLst/>
          </a:prstGeom>
          <a:solidFill>
            <a:schemeClr val="accent1">
              <a:alpha val="72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ahoma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9CD9C96-7F54-4278-80BF-48C77243204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9503" y="6379365"/>
            <a:ext cx="1057986" cy="32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75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0" r:id="rId2"/>
    <p:sldLayoutId id="2147483668" r:id="rId3"/>
    <p:sldLayoutId id="2147483666" r:id="rId4"/>
    <p:sldLayoutId id="2147483685" r:id="rId5"/>
    <p:sldLayoutId id="2147483664" r:id="rId6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2E45"/>
          </a:solidFill>
          <a:latin typeface="Tahoma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2E45"/>
          </a:solidFill>
          <a:latin typeface="Tahoma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2E45"/>
          </a:solidFill>
          <a:latin typeface="Tahoma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2E45"/>
          </a:solidFill>
          <a:latin typeface="Tahoma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2E45"/>
          </a:solidFill>
          <a:latin typeface="Tahoma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2E45"/>
          </a:solidFill>
          <a:latin typeface="Tahoma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2E45"/>
          </a:solidFill>
          <a:latin typeface="Tahoma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2E45"/>
          </a:solidFill>
          <a:latin typeface="Tahoma" charset="0"/>
        </a:defRPr>
      </a:lvl9pPr>
    </p:titleStyle>
    <p:bodyStyle>
      <a:lvl1pPr marL="0" indent="0" algn="l" rtl="0" eaLnBrk="1" fontAlgn="base" hangingPunct="1">
        <a:spcBef>
          <a:spcPct val="30000"/>
        </a:spcBef>
        <a:spcAft>
          <a:spcPct val="0"/>
        </a:spcAft>
        <a:buNone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631825" indent="-285750" algn="l" rtl="0" eaLnBrk="1" fontAlgn="base" hangingPunct="1"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1600">
          <a:solidFill>
            <a:schemeClr val="bg2"/>
          </a:solidFill>
          <a:latin typeface="+mn-lt"/>
        </a:defRPr>
      </a:lvl2pPr>
      <a:lvl3pPr marL="1028700" indent="-285750" algn="l" rtl="0" eaLnBrk="1" fontAlgn="base" hangingPunct="1">
        <a:spcBef>
          <a:spcPct val="30000"/>
        </a:spcBef>
        <a:spcAft>
          <a:spcPct val="0"/>
        </a:spcAft>
        <a:buSzPct val="90000"/>
        <a:buFont typeface="Arial" panose="020B0604020202020204" pitchFamily="34" charset="0"/>
        <a:buChar char="•"/>
        <a:defRPr sz="1400">
          <a:solidFill>
            <a:schemeClr val="bg2"/>
          </a:solidFill>
          <a:latin typeface="+mn-lt"/>
        </a:defRPr>
      </a:lvl3pPr>
      <a:lvl4pPr marL="1370012" indent="-285750" algn="l" rtl="0" eaLnBrk="1" fontAlgn="base" hangingPunct="1">
        <a:spcBef>
          <a:spcPct val="30000"/>
        </a:spcBef>
        <a:spcAft>
          <a:spcPct val="0"/>
        </a:spcAft>
        <a:buSzPct val="60000"/>
        <a:buFont typeface="Arial" panose="020B0604020202020204" pitchFamily="34" charset="0"/>
        <a:buChar char="•"/>
        <a:defRPr sz="1400">
          <a:solidFill>
            <a:schemeClr val="tx1"/>
          </a:solidFill>
          <a:latin typeface="+mn-lt"/>
        </a:defRPr>
      </a:lvl4pPr>
      <a:lvl5pPr marL="1597025" indent="-171450" algn="l" rtl="0" eaLnBrk="1" fontAlgn="base" hangingPunct="1">
        <a:spcBef>
          <a:spcPct val="30000"/>
        </a:spcBef>
        <a:spcAft>
          <a:spcPct val="0"/>
        </a:spcAft>
        <a:buSzPct val="60000"/>
        <a:buFont typeface="Arial" panose="020B0604020202020204" pitchFamily="34" charset="0"/>
        <a:buChar char="•"/>
        <a:defRPr sz="1200">
          <a:solidFill>
            <a:schemeClr val="tx1"/>
          </a:solidFill>
          <a:latin typeface="+mn-lt"/>
        </a:defRPr>
      </a:lvl5pPr>
      <a:lvl6pPr marL="2103438" indent="-220663" algn="l" rtl="0" eaLnBrk="1" fontAlgn="base" hangingPunct="1">
        <a:spcBef>
          <a:spcPct val="30000"/>
        </a:spcBef>
        <a:spcAft>
          <a:spcPct val="0"/>
        </a:spcAft>
        <a:buSzPct val="60000"/>
        <a:buFont typeface="Times" pitchFamily="18" charset="0"/>
        <a:buChar char="•"/>
        <a:defRPr sz="1200">
          <a:solidFill>
            <a:srgbClr val="006293"/>
          </a:solidFill>
          <a:latin typeface="+mn-lt"/>
        </a:defRPr>
      </a:lvl6pPr>
      <a:lvl7pPr marL="2560638" indent="-220663" algn="l" rtl="0" eaLnBrk="1" fontAlgn="base" hangingPunct="1">
        <a:spcBef>
          <a:spcPct val="30000"/>
        </a:spcBef>
        <a:spcAft>
          <a:spcPct val="0"/>
        </a:spcAft>
        <a:buSzPct val="60000"/>
        <a:buFont typeface="Times" pitchFamily="18" charset="0"/>
        <a:buChar char="•"/>
        <a:defRPr sz="1200">
          <a:solidFill>
            <a:srgbClr val="006293"/>
          </a:solidFill>
          <a:latin typeface="+mn-lt"/>
        </a:defRPr>
      </a:lvl7pPr>
      <a:lvl8pPr marL="3017838" indent="-220663" algn="l" rtl="0" eaLnBrk="1" fontAlgn="base" hangingPunct="1">
        <a:spcBef>
          <a:spcPct val="30000"/>
        </a:spcBef>
        <a:spcAft>
          <a:spcPct val="0"/>
        </a:spcAft>
        <a:buSzPct val="60000"/>
        <a:buFont typeface="Times" pitchFamily="18" charset="0"/>
        <a:buChar char="•"/>
        <a:defRPr sz="1200">
          <a:solidFill>
            <a:srgbClr val="006293"/>
          </a:solidFill>
          <a:latin typeface="+mn-lt"/>
        </a:defRPr>
      </a:lvl8pPr>
      <a:lvl9pPr marL="3475038" indent="-220663" algn="l" rtl="0" eaLnBrk="1" fontAlgn="base" hangingPunct="1">
        <a:spcBef>
          <a:spcPct val="30000"/>
        </a:spcBef>
        <a:spcAft>
          <a:spcPct val="0"/>
        </a:spcAft>
        <a:buSzPct val="60000"/>
        <a:buFont typeface="Times" pitchFamily="18" charset="0"/>
        <a:buChar char="•"/>
        <a:defRPr sz="1200">
          <a:solidFill>
            <a:srgbClr val="006293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>
            <a:extLst>
              <a:ext uri="{FF2B5EF4-FFF2-40B4-BE49-F238E27FC236}">
                <a16:creationId xmlns:a16="http://schemas.microsoft.com/office/drawing/2014/main" id="{6E8BFD06-774C-4970-BE8E-498536AF8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938" y="452438"/>
            <a:ext cx="11685587" cy="612775"/>
          </a:xfrm>
        </p:spPr>
        <p:txBody>
          <a:bodyPr/>
          <a:lstStyle/>
          <a:p>
            <a:r>
              <a:rPr lang="en-US" dirty="0"/>
              <a:t>Recruitment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61D67D3-8EA9-468E-9668-D7EEA6B4F2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874723"/>
              </p:ext>
            </p:extLst>
          </p:nvPr>
        </p:nvGraphicFramePr>
        <p:xfrm>
          <a:off x="261938" y="1065213"/>
          <a:ext cx="11668124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7031">
                  <a:extLst>
                    <a:ext uri="{9D8B030D-6E8A-4147-A177-3AD203B41FA5}">
                      <a16:colId xmlns:a16="http://schemas.microsoft.com/office/drawing/2014/main" val="847433183"/>
                    </a:ext>
                  </a:extLst>
                </a:gridCol>
                <a:gridCol w="2917031">
                  <a:extLst>
                    <a:ext uri="{9D8B030D-6E8A-4147-A177-3AD203B41FA5}">
                      <a16:colId xmlns:a16="http://schemas.microsoft.com/office/drawing/2014/main" val="3419811047"/>
                    </a:ext>
                  </a:extLst>
                </a:gridCol>
                <a:gridCol w="2917031">
                  <a:extLst>
                    <a:ext uri="{9D8B030D-6E8A-4147-A177-3AD203B41FA5}">
                      <a16:colId xmlns:a16="http://schemas.microsoft.com/office/drawing/2014/main" val="2204983471"/>
                    </a:ext>
                  </a:extLst>
                </a:gridCol>
                <a:gridCol w="2917031">
                  <a:extLst>
                    <a:ext uri="{9D8B030D-6E8A-4147-A177-3AD203B41FA5}">
                      <a16:colId xmlns:a16="http://schemas.microsoft.com/office/drawing/2014/main" val="3692635265"/>
                    </a:ext>
                  </a:extLst>
                </a:gridCol>
              </a:tblGrid>
              <a:tr h="2973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Catheters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Contacted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HS Medical Tubing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Contacted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4932503"/>
                  </a:ext>
                </a:extLst>
              </a:tr>
              <a:tr h="297396">
                <a:tc>
                  <a:txBody>
                    <a:bodyPr/>
                    <a:lstStyle/>
                    <a:p>
                      <a:r>
                        <a:rPr lang="en-US" sz="1600" dirty="0"/>
                        <a:t>Zeus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Zeus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2877948"/>
                  </a:ext>
                </a:extLst>
              </a:tr>
              <a:tr h="297396">
                <a:tc>
                  <a:txBody>
                    <a:bodyPr/>
                    <a:lstStyle/>
                    <a:p>
                      <a:r>
                        <a:rPr lang="en-US" sz="1600" dirty="0"/>
                        <a:t>Boston Scientific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Teleflex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9237335"/>
                  </a:ext>
                </a:extLst>
              </a:tr>
              <a:tr h="297396">
                <a:tc>
                  <a:txBody>
                    <a:bodyPr/>
                    <a:lstStyle/>
                    <a:p>
                      <a:r>
                        <a:rPr lang="en-US" sz="1600" dirty="0"/>
                        <a:t>Medtronic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Saint </a:t>
                      </a:r>
                      <a:r>
                        <a:rPr lang="en-US" sz="1600" dirty="0" err="1"/>
                        <a:t>Gobain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4455411"/>
                  </a:ext>
                </a:extLst>
              </a:tr>
              <a:tr h="297396">
                <a:tc>
                  <a:txBody>
                    <a:bodyPr/>
                    <a:lstStyle/>
                    <a:p>
                      <a:r>
                        <a:rPr lang="en-US" sz="1600" dirty="0"/>
                        <a:t>Cordis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Freudenburg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7334096"/>
                  </a:ext>
                </a:extLst>
              </a:tr>
              <a:tr h="297396">
                <a:tc>
                  <a:txBody>
                    <a:bodyPr/>
                    <a:lstStyle/>
                    <a:p>
                      <a:r>
                        <a:rPr lang="en-US" sz="1600" dirty="0"/>
                        <a:t>Ethicon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Hitachi Cable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3820800"/>
                  </a:ext>
                </a:extLst>
              </a:tr>
              <a:tr h="297396">
                <a:tc>
                  <a:txBody>
                    <a:bodyPr/>
                    <a:lstStyle/>
                    <a:p>
                      <a:r>
                        <a:rPr lang="en-US" sz="1600" dirty="0"/>
                        <a:t>Becton Dickinson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Spectrum Plastics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885364"/>
                  </a:ext>
                </a:extLst>
              </a:tr>
              <a:tr h="297396">
                <a:tc>
                  <a:txBody>
                    <a:bodyPr/>
                    <a:lstStyle/>
                    <a:p>
                      <a:r>
                        <a:rPr lang="en-US" sz="1600" dirty="0"/>
                        <a:t>Abbott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P3 Medical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2928030"/>
                  </a:ext>
                </a:extLst>
              </a:tr>
              <a:tr h="297396">
                <a:tc>
                  <a:txBody>
                    <a:bodyPr/>
                    <a:lstStyle/>
                    <a:p>
                      <a:r>
                        <a:rPr lang="en-US" sz="1600" dirty="0"/>
                        <a:t>Teleflex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Optinova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1637890"/>
                  </a:ext>
                </a:extLst>
              </a:tr>
              <a:tr h="297396">
                <a:tc>
                  <a:txBody>
                    <a:bodyPr/>
                    <a:lstStyle/>
                    <a:p>
                      <a:r>
                        <a:rPr lang="en-US" sz="1600" dirty="0"/>
                        <a:t>Cook Medical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Westlake Company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1898854"/>
                  </a:ext>
                </a:extLst>
              </a:tr>
              <a:tr h="297396">
                <a:tc>
                  <a:txBody>
                    <a:bodyPr/>
                    <a:lstStyle/>
                    <a:p>
                      <a:r>
                        <a:rPr lang="en-US" sz="1600" dirty="0"/>
                        <a:t>Merit Medical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Putnam Plastic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7876546"/>
                  </a:ext>
                </a:extLst>
              </a:tr>
              <a:tr h="297396">
                <a:tc>
                  <a:txBody>
                    <a:bodyPr/>
                    <a:lstStyle/>
                    <a:p>
                      <a:r>
                        <a:rPr lang="en-US" sz="1600" dirty="0"/>
                        <a:t>TE Connectivity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TE Connectivity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1182434"/>
                  </a:ext>
                </a:extLst>
              </a:tr>
              <a:tr h="297396">
                <a:tc>
                  <a:txBody>
                    <a:bodyPr/>
                    <a:lstStyle/>
                    <a:p>
                      <a:r>
                        <a:rPr lang="en-US" sz="1600" dirty="0"/>
                        <a:t>Terumo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8993683"/>
                  </a:ext>
                </a:extLst>
              </a:tr>
              <a:tr h="297396">
                <a:tc>
                  <a:txBody>
                    <a:bodyPr/>
                    <a:lstStyle/>
                    <a:p>
                      <a:r>
                        <a:rPr lang="en-US" sz="1600" dirty="0"/>
                        <a:t>Putnam Plastic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5813860"/>
                  </a:ext>
                </a:extLst>
              </a:tr>
              <a:tr h="297396">
                <a:tc>
                  <a:txBody>
                    <a:bodyPr/>
                    <a:lstStyle/>
                    <a:p>
                      <a:r>
                        <a:rPr lang="en-US" sz="1600" b="1" dirty="0"/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4792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026874"/>
      </p:ext>
    </p:extLst>
  </p:cSld>
  <p:clrMapOvr>
    <a:masterClrMapping/>
  </p:clrMapOvr>
</p:sld>
</file>

<file path=ppt/theme/theme1.xml><?xml version="1.0" encoding="utf-8"?>
<a:theme xmlns:a="http://schemas.openxmlformats.org/drawingml/2006/main" name="Market Edge 2020">
  <a:themeElements>
    <a:clrScheme name="Custom 12">
      <a:dk1>
        <a:srgbClr val="002E45"/>
      </a:dk1>
      <a:lt1>
        <a:srgbClr val="FFFFFF"/>
      </a:lt1>
      <a:dk2>
        <a:srgbClr val="C0C0C0"/>
      </a:dk2>
      <a:lt2>
        <a:srgbClr val="5F5F5F"/>
      </a:lt2>
      <a:accent1>
        <a:srgbClr val="003E80"/>
      </a:accent1>
      <a:accent2>
        <a:srgbClr val="002E45"/>
      </a:accent2>
      <a:accent3>
        <a:srgbClr val="5F5F5F"/>
      </a:accent3>
      <a:accent4>
        <a:srgbClr val="C0C0C0"/>
      </a:accent4>
      <a:accent5>
        <a:srgbClr val="669900"/>
      </a:accent5>
      <a:accent6>
        <a:srgbClr val="006292"/>
      </a:accent6>
      <a:hlink>
        <a:srgbClr val="669900"/>
      </a:hlink>
      <a:folHlink>
        <a:srgbClr val="5F5F5F"/>
      </a:folHlink>
    </a:clrScheme>
    <a:fontScheme name="Custom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45720" tIns="45720" rIns="45720" bIns="45720" numCol="1" rtlCol="0" anchor="ctr" anchorCtr="0" compatLnSpc="1">
        <a:prstTxWarp prst="textNoShape">
          <a:avLst/>
        </a:prstTxWarp>
      </a:bodyPr>
      <a:lstStyle>
        <a:defPPr marR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None/>
          <a:tabLst/>
          <a:defRPr kumimoji="0" sz="1400" b="1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Tahoma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53882" dir="13500000" algn="ctr" rotWithShape="0">
                  <a:srgbClr val="002E45">
                    <a:alpha val="50000"/>
                  </a:srgb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73038" marR="0" indent="-173038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  <a:txDef>
      <a:spPr>
        <a:noFill/>
      </a:spPr>
      <a:bodyPr wrap="none" rtlCol="0">
        <a:spAutoFit/>
      </a:bodyPr>
      <a:lstStyle>
        <a:defPPr marR="0" algn="l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None/>
          <a:tabLst/>
          <a:defRPr kumimoji="0" sz="1400" b="0" i="0" u="none" strike="noStrike" kern="0" cap="none" spc="0" normalizeH="0" baseline="0" noProof="0" dirty="0" smtClean="0">
            <a:ln>
              <a:noFill/>
            </a:ln>
            <a:solidFill>
              <a:srgbClr val="002E45"/>
            </a:solidFill>
            <a:effectLst/>
            <a:uLnTx/>
            <a:uFillTx/>
            <a:latin typeface="Tahoma"/>
            <a:ea typeface="+mn-ea"/>
            <a:cs typeface="+mn-cs"/>
          </a:defRPr>
        </a:defPPr>
      </a:lstStyle>
    </a:tx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3">
        <a:dk1>
          <a:srgbClr val="002E45"/>
        </a:dk1>
        <a:lt1>
          <a:srgbClr val="FFFFFF"/>
        </a:lt1>
        <a:dk2>
          <a:srgbClr val="002E45"/>
        </a:dk2>
        <a:lt2>
          <a:srgbClr val="A4A426"/>
        </a:lt2>
        <a:accent1>
          <a:srgbClr val="006292"/>
        </a:accent1>
        <a:accent2>
          <a:srgbClr val="636352"/>
        </a:accent2>
        <a:accent3>
          <a:srgbClr val="FFFFFF"/>
        </a:accent3>
        <a:accent4>
          <a:srgbClr val="00263A"/>
        </a:accent4>
        <a:accent5>
          <a:srgbClr val="AAB7C7"/>
        </a:accent5>
        <a:accent6>
          <a:srgbClr val="59594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4">
        <a:dk1>
          <a:srgbClr val="002E45"/>
        </a:dk1>
        <a:lt1>
          <a:srgbClr val="FFFFFF"/>
        </a:lt1>
        <a:dk2>
          <a:srgbClr val="002E45"/>
        </a:dk2>
        <a:lt2>
          <a:srgbClr val="C0C0C0"/>
        </a:lt2>
        <a:accent1>
          <a:srgbClr val="006292"/>
        </a:accent1>
        <a:accent2>
          <a:srgbClr val="5F5F5F"/>
        </a:accent2>
        <a:accent3>
          <a:srgbClr val="FFFFFF"/>
        </a:accent3>
        <a:accent4>
          <a:srgbClr val="00263A"/>
        </a:accent4>
        <a:accent5>
          <a:srgbClr val="AAB7C7"/>
        </a:accent5>
        <a:accent6>
          <a:srgbClr val="555555"/>
        </a:accent6>
        <a:hlink>
          <a:srgbClr val="009999"/>
        </a:hlink>
        <a:folHlink>
          <a:srgbClr val="66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C71E028B-3AED-47DA-9F0E-0E2D86C18A01}" vid="{47A38769-3CE4-4F8D-88A1-FB682235A7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2021 Market Edge Slidemaster</Template>
  <TotalTime>2258</TotalTime>
  <Words>72</Words>
  <Application>Microsoft Office PowerPoint</Application>
  <PresentationFormat>Widescreen</PresentationFormat>
  <Paragraphs>57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Tahoma</vt:lpstr>
      <vt:lpstr>Times</vt:lpstr>
      <vt:lpstr>Market Edge 2020</vt:lpstr>
      <vt:lpstr>Recruitment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Logan McCullar</dc:creator>
  <cp:lastModifiedBy>Delfini Andrea</cp:lastModifiedBy>
  <cp:revision>83</cp:revision>
  <dcterms:created xsi:type="dcterms:W3CDTF">2021-11-02T18:59:25Z</dcterms:created>
  <dcterms:modified xsi:type="dcterms:W3CDTF">2022-01-13T19:44:45Z</dcterms:modified>
</cp:coreProperties>
</file>