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145C-6B03-ED13-F48E-799ACF5F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7BE90-FDB3-DA12-8005-42168967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CDEA-5CD5-9DD8-6CF3-C86B38F2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169-200B-9517-054C-8871ED34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BD70-29CB-4CDD-E64C-DF082628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49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8D7E-F3A0-4056-EFA2-FCBF5B86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0F183-4EF7-66D6-C680-700DD28B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633E-550A-DF88-73B0-A66FFBF1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D38C-5AF6-C6A7-8F57-10F839FC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C751-E344-57C9-C535-752DBF1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9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D5347-00DD-4696-962A-7BE429792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31946-A23F-FEC5-CC2C-7F37FE80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3390-1A69-02E0-6C0D-0AEA3B83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71F0-32CD-137B-A5D1-201E4ECE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E262-E395-66A2-B0C3-CBEBBD56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77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61A3-B760-B7F8-6CE0-8C60651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8584-DF5D-8F49-B4C0-AE019956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A74D-75AB-250D-E8EA-7CB972C3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4B7C-BA3B-D27A-83DA-09B76A55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4555-F595-9CC9-A91F-9036609B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83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07D7-B945-F6A4-EDDC-0CC7A9A0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515E7-8663-9AAE-E416-F57C7411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D758-2F42-87D3-8771-E0A0181D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856F-B2F9-EEB0-2DD1-E15A1E1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0FD3-BD65-8AD4-2FCB-6A54C018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14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759A-65D9-B635-4049-1E16942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8949-1420-C495-F8E7-1D22944E9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4D7C-D041-2F1A-CA5A-1F21F918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4242-723B-BCC5-81B2-A14CA8FD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D80BF-58D5-2A37-D9D1-54911A4E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1E50-338E-763B-2826-37508E1B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9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776-11B0-CD7F-AC6C-0E45A95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F6CF-DFC0-61B3-7440-85DA00FB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8ED07-234C-3AA8-058B-B1ECC60BC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6E84B-5566-D429-959A-E7A7B8250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F5606-05B1-3A37-1ED0-E68D2DCC4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8308-4978-B974-79AA-44FDE4A2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37954-FBD9-4599-44C0-1E08573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DDCA-FF7B-7896-4B13-95733D1E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2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3C2F-548D-4099-F503-02DE20D2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9FE3-4DB1-930A-D533-112C804A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DD86B-BC89-E10A-3EE7-112E6376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2A92-95E7-2958-63C0-44EAE7B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3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D1575-BE9C-5DBC-E4B5-E2DE4589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738EC-B29D-8C31-CB8F-B607CC89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E45E8-3A0E-AFB4-DE91-DD2714A3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34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0921-D299-186B-88EE-60599192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E30-6791-0BC8-D630-F15719BA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0079-0FF6-3B24-A2D0-0C71BD3E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E064-A092-C09C-8618-2A628D0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ECC6-81AE-550C-2682-E785739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05FE-BB90-90D7-318B-C53FEF4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8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75CF-268A-E687-D5ED-7460551C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8BFF9-A9DC-0971-07BE-22456A85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5807E-0A4A-3CD0-1196-3CA56092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BC00-A2EA-5A01-EB81-EE453CDA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96D0-0059-969E-4955-38DB282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A015-3461-C8BD-2FAA-677321B4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68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01405-B589-01FE-DDD0-9386781C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5BBA-2E66-ACE7-F01D-4936CF6D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B82F-906C-A57C-8AB4-CB919644C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BEF0-3C8E-4CA7-B372-7A698D70BC37}" type="datetimeFigureOut">
              <a:rPr lang="es-AR" smtClean="0"/>
              <a:t>31/8/2022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9E68-3ECA-9DF4-264E-C549A096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C2DE-5FD0-0EFD-D60E-F29473C75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1245-D560-41D2-A24A-67861C505D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9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871A-CCC1-3DF3-C884-76C8315CC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</a:t>
            </a:r>
            <a:r>
              <a:rPr lang="es-ES" dirty="0" err="1"/>
              <a:t>datasets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3E8C3-8834-C8C7-57A9-ABFB61625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Agustín Delgado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293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6DC3-2DA7-7B1B-5FDE-F4CE02BA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empresas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F71F4-E6DD-CFF0-E4BB-08AE7EC3C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1017"/>
            <a:ext cx="10515600" cy="16787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1B9B6-9FE2-6813-C600-89F8929A9A06}"/>
              </a:ext>
            </a:extLst>
          </p:cNvPr>
          <p:cNvSpPr txBox="1"/>
          <p:nvPr/>
        </p:nvSpPr>
        <p:spPr>
          <a:xfrm>
            <a:off x="838200" y="1690688"/>
            <a:ext cx="496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llamamos al </a:t>
            </a:r>
            <a:r>
              <a:rPr lang="es-ES" dirty="0" err="1"/>
              <a:t>dataset</a:t>
            </a:r>
            <a:r>
              <a:rPr lang="es-ES" dirty="0"/>
              <a:t>, podemos ver que se trata de datos de diferentes empresas. En los campos hay desde la cantidad de empleados, sector, </a:t>
            </a:r>
            <a:r>
              <a:rPr lang="es-ES" dirty="0" err="1"/>
              <a:t>profit</a:t>
            </a:r>
            <a:r>
              <a:rPr lang="es-ES" dirty="0"/>
              <a:t>, entre otros. El </a:t>
            </a:r>
            <a:r>
              <a:rPr lang="es-ES" dirty="0" err="1"/>
              <a:t>dataset</a:t>
            </a:r>
            <a:r>
              <a:rPr lang="es-ES" dirty="0"/>
              <a:t> no tiene ningún valor </a:t>
            </a:r>
            <a:r>
              <a:rPr lang="es-ES" dirty="0" err="1"/>
              <a:t>null</a:t>
            </a:r>
            <a:r>
              <a:rPr lang="es-ES" dirty="0"/>
              <a:t>. </a:t>
            </a:r>
            <a:endParaRPr lang="es-A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851C-F76B-F6EC-B2AF-1674E4ED3D23}"/>
              </a:ext>
            </a:extLst>
          </p:cNvPr>
          <p:cNvSpPr txBox="1"/>
          <p:nvPr/>
        </p:nvSpPr>
        <p:spPr>
          <a:xfrm>
            <a:off x="630316" y="5019813"/>
            <a:ext cx="243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empezar con el análisis, busque que sector es el mas presente del </a:t>
            </a:r>
            <a:r>
              <a:rPr lang="es-ES" dirty="0" err="1"/>
              <a:t>dataset</a:t>
            </a:r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C0002-3BB7-43E8-C89A-4623D4D4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99" y="5019813"/>
            <a:ext cx="1586736" cy="1200329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B2DE8AF-A437-2D41-96DD-209FDDB8D879}"/>
              </a:ext>
            </a:extLst>
          </p:cNvPr>
          <p:cNvSpPr/>
          <p:nvPr/>
        </p:nvSpPr>
        <p:spPr>
          <a:xfrm>
            <a:off x="630316" y="1526958"/>
            <a:ext cx="10804124" cy="32492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72A56DA-8096-FFD0-2172-901C7517F819}"/>
              </a:ext>
            </a:extLst>
          </p:cNvPr>
          <p:cNvSpPr/>
          <p:nvPr/>
        </p:nvSpPr>
        <p:spPr>
          <a:xfrm>
            <a:off x="630316" y="4939915"/>
            <a:ext cx="4166171" cy="141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1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8AB5-CED3-5CBE-8AF0-DD1AE321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empresas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E5503-2226-C275-267E-B80544D8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013" y="1762919"/>
            <a:ext cx="3181804" cy="19423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01AF6-DEB8-031B-DE3F-BA627A9B9DF0}"/>
              </a:ext>
            </a:extLst>
          </p:cNvPr>
          <p:cNvSpPr txBox="1"/>
          <p:nvPr/>
        </p:nvSpPr>
        <p:spPr>
          <a:xfrm>
            <a:off x="838200" y="1609725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sacamos información a cerca de la cantidad de empleados, para dividirlos en empresas:</a:t>
            </a:r>
            <a:br>
              <a:rPr lang="es-ES" dirty="0"/>
            </a:br>
            <a:r>
              <a:rPr lang="es-ES" dirty="0"/>
              <a:t>muy grandes (&gt;= 300000)</a:t>
            </a:r>
          </a:p>
          <a:p>
            <a:r>
              <a:rPr lang="es-ES" dirty="0"/>
              <a:t>Grandes (&gt;= 100000)</a:t>
            </a:r>
          </a:p>
          <a:p>
            <a:r>
              <a:rPr lang="es-ES" dirty="0"/>
              <a:t>Medianas (&gt;= 30000)</a:t>
            </a:r>
          </a:p>
          <a:p>
            <a:r>
              <a:rPr lang="es-ES" dirty="0"/>
              <a:t>Chicas (&lt; 30000)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9C708-92DC-8079-BE33-4BB3BB65D5B3}"/>
              </a:ext>
            </a:extLst>
          </p:cNvPr>
          <p:cNvSpPr txBox="1"/>
          <p:nvPr/>
        </p:nvSpPr>
        <p:spPr>
          <a:xfrm>
            <a:off x="838200" y="4467363"/>
            <a:ext cx="221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parecía importante sortear el </a:t>
            </a:r>
            <a:r>
              <a:rPr lang="es-ES" dirty="0" err="1"/>
              <a:t>dataframe</a:t>
            </a:r>
            <a:r>
              <a:rPr lang="es-ES" dirty="0"/>
              <a:t> por </a:t>
            </a:r>
            <a:r>
              <a:rPr lang="es-ES" dirty="0" err="1"/>
              <a:t>profits</a:t>
            </a:r>
            <a:r>
              <a:rPr lang="es-ES" dirty="0"/>
              <a:t>.</a:t>
            </a:r>
          </a:p>
          <a:p>
            <a:r>
              <a:rPr lang="es-ES" dirty="0"/>
              <a:t>Las 5 empresas con mas </a:t>
            </a:r>
            <a:r>
              <a:rPr lang="es-ES" dirty="0" err="1"/>
              <a:t>profit</a:t>
            </a:r>
            <a:r>
              <a:rPr lang="es-ES" dirty="0"/>
              <a:t> son: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978B66-ACF3-C264-4FF0-4E27DDB1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46" y="4519612"/>
            <a:ext cx="2658246" cy="1806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6517B-508D-C1DA-FD62-2295D8586690}"/>
              </a:ext>
            </a:extLst>
          </p:cNvPr>
          <p:cNvSpPr txBox="1"/>
          <p:nvPr/>
        </p:nvSpPr>
        <p:spPr>
          <a:xfrm>
            <a:off x="8020050" y="1905000"/>
            <a:ext cx="302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otro dato, busque el promedio de empleados según el sector de la empresa:</a:t>
            </a:r>
            <a:endParaRPr lang="es-A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077AA-CCF3-673E-BB92-0A5E57CDC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12" y="2928937"/>
            <a:ext cx="3857625" cy="1590675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A10DC79-8C9E-13B7-B090-80640991D53F}"/>
              </a:ext>
            </a:extLst>
          </p:cNvPr>
          <p:cNvSpPr/>
          <p:nvPr/>
        </p:nvSpPr>
        <p:spPr>
          <a:xfrm>
            <a:off x="7466120" y="1762919"/>
            <a:ext cx="4270160" cy="321745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66FC426-F358-0842-4336-DC74368084B9}"/>
              </a:ext>
            </a:extLst>
          </p:cNvPr>
          <p:cNvSpPr/>
          <p:nvPr/>
        </p:nvSpPr>
        <p:spPr>
          <a:xfrm>
            <a:off x="840694" y="1526959"/>
            <a:ext cx="6376851" cy="24606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FCAF4C7-98B8-F6AE-3135-D32FC954DD5B}"/>
              </a:ext>
            </a:extLst>
          </p:cNvPr>
          <p:cNvSpPr/>
          <p:nvPr/>
        </p:nvSpPr>
        <p:spPr>
          <a:xfrm>
            <a:off x="876700" y="4270029"/>
            <a:ext cx="5444202" cy="23083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5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388-1B69-A57A-3201-12CC4DA2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Shakespeare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C4FAA-5682-E451-825E-FEF872EE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588" y="3578817"/>
            <a:ext cx="10516782" cy="16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F7E68-B414-254F-339C-572A44C8BD39}"/>
              </a:ext>
            </a:extLst>
          </p:cNvPr>
          <p:cNvSpPr txBox="1"/>
          <p:nvPr/>
        </p:nvSpPr>
        <p:spPr>
          <a:xfrm>
            <a:off x="882588" y="2545950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de Shakespeare tiene información a cerca de sus obras, personajes y líneas de diálogos</a:t>
            </a:r>
            <a:endParaRPr lang="es-AR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D88B7B8-F499-B838-F693-7EDFFF75A2E6}"/>
              </a:ext>
            </a:extLst>
          </p:cNvPr>
          <p:cNvSpPr/>
          <p:nvPr/>
        </p:nvSpPr>
        <p:spPr>
          <a:xfrm>
            <a:off x="763479" y="2508644"/>
            <a:ext cx="11017189" cy="28889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41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526C-1FF3-753F-8933-927619BB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Shakespeare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9FA4D-5693-E6CC-DD22-669B4FFA6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092" y="1896617"/>
            <a:ext cx="1965146" cy="1754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534BF-8C18-DA98-256C-4B1FF5065B36}"/>
              </a:ext>
            </a:extLst>
          </p:cNvPr>
          <p:cNvSpPr txBox="1"/>
          <p:nvPr/>
        </p:nvSpPr>
        <p:spPr>
          <a:xfrm>
            <a:off x="1019175" y="1828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datos </a:t>
            </a:r>
            <a:r>
              <a:rPr lang="es-ES" dirty="0" err="1"/>
              <a:t>null</a:t>
            </a:r>
            <a:r>
              <a:rPr lang="es-ES" dirty="0"/>
              <a:t> en el </a:t>
            </a:r>
            <a:r>
              <a:rPr lang="es-ES" dirty="0" err="1"/>
              <a:t>df</a:t>
            </a:r>
            <a:r>
              <a:rPr lang="es-ES" dirty="0"/>
              <a:t>, unos pocos en el campo de personaje y muchos en el de los actos. Tiene sentido porque en el </a:t>
            </a:r>
            <a:r>
              <a:rPr lang="es-ES" dirty="0" err="1"/>
              <a:t>df</a:t>
            </a:r>
            <a:r>
              <a:rPr lang="es-ES" dirty="0"/>
              <a:t> hay líneas que no pertenecen a ningún acto. Es decir que no parecen ser errores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E55BB-53BF-7543-E2B4-378BC6501F15}"/>
              </a:ext>
            </a:extLst>
          </p:cNvPr>
          <p:cNvSpPr txBox="1"/>
          <p:nvPr/>
        </p:nvSpPr>
        <p:spPr>
          <a:xfrm>
            <a:off x="1019175" y="4448175"/>
            <a:ext cx="359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busque cuantos personajes tiene cada obra. Las obras con mas personajes son: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2875F-98E6-6E13-C1EA-6446700E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132" y="4448175"/>
            <a:ext cx="3042482" cy="1641448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95E3A2C-F5F1-2E1A-DCD6-342116EA0A76}"/>
              </a:ext>
            </a:extLst>
          </p:cNvPr>
          <p:cNvSpPr/>
          <p:nvPr/>
        </p:nvSpPr>
        <p:spPr>
          <a:xfrm>
            <a:off x="1019174" y="1762920"/>
            <a:ext cx="6260515" cy="20722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BA5418A-6E09-2102-B37A-7CA4071C276F}"/>
              </a:ext>
            </a:extLst>
          </p:cNvPr>
          <p:cNvSpPr/>
          <p:nvPr/>
        </p:nvSpPr>
        <p:spPr>
          <a:xfrm>
            <a:off x="1019174" y="4242246"/>
            <a:ext cx="6775420" cy="207223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D8F59-263E-ED54-2165-BEB5A4C3BE0F}"/>
              </a:ext>
            </a:extLst>
          </p:cNvPr>
          <p:cNvSpPr txBox="1"/>
          <p:nvPr/>
        </p:nvSpPr>
        <p:spPr>
          <a:xfrm>
            <a:off x="8339731" y="1695640"/>
            <a:ext cx="301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sortee por cantidad de líneas para determinar que obra es la mas larga:</a:t>
            </a:r>
            <a:endParaRPr lang="es-A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ACE9D6-5E2F-7F56-3C29-95D0449B7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731" y="2803020"/>
            <a:ext cx="2920015" cy="1452851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714DDA0-E041-C4D7-B5A2-72B35BF896A0}"/>
              </a:ext>
            </a:extLst>
          </p:cNvPr>
          <p:cNvSpPr/>
          <p:nvPr/>
        </p:nvSpPr>
        <p:spPr>
          <a:xfrm>
            <a:off x="8194089" y="1690687"/>
            <a:ext cx="3159711" cy="27574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85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5037-907E-C5F6-4D09-890E623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atención al cliente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861FE-CBF4-FD37-0D1C-4F0FEF40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6933"/>
            <a:ext cx="10515600" cy="1668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545FC-B24A-77CD-E374-7728C170787F}"/>
              </a:ext>
            </a:extLst>
          </p:cNvPr>
          <p:cNvSpPr txBox="1"/>
          <p:nvPr/>
        </p:nvSpPr>
        <p:spPr>
          <a:xfrm>
            <a:off x="838200" y="2266950"/>
            <a:ext cx="481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tercer </a:t>
            </a:r>
            <a:r>
              <a:rPr lang="es-ES" dirty="0" err="1"/>
              <a:t>dataset</a:t>
            </a:r>
            <a:r>
              <a:rPr lang="es-ES" dirty="0"/>
              <a:t> parece ser del sector de atención al cliente de una empresa de seguros.</a:t>
            </a:r>
            <a:endParaRPr lang="es-AR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4F59FC1-D505-23A5-B093-28C691401E56}"/>
              </a:ext>
            </a:extLst>
          </p:cNvPr>
          <p:cNvSpPr/>
          <p:nvPr/>
        </p:nvSpPr>
        <p:spPr>
          <a:xfrm>
            <a:off x="664067" y="2266950"/>
            <a:ext cx="10868026" cy="2908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71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4012-611E-F9A8-EAB0-51C2E5DE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atención al cliente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86D9-BB33-BB44-FFFA-5E5DB996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787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Promedios importantes</a:t>
            </a:r>
          </a:p>
          <a:p>
            <a:pPr marL="0" indent="0">
              <a:buNone/>
            </a:pPr>
            <a:r>
              <a:rPr lang="es-ES" sz="2000" dirty="0"/>
              <a:t>Promedio de edad: 49</a:t>
            </a:r>
          </a:p>
          <a:p>
            <a:pPr marL="0" indent="0">
              <a:buNone/>
            </a:pPr>
            <a:r>
              <a:rPr lang="es-ES" sz="2000" dirty="0"/>
              <a:t>Promedio de probabilidad de recomendación: 8.34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17A6-AED4-551A-58F9-7D22696B2B2D}"/>
              </a:ext>
            </a:extLst>
          </p:cNvPr>
          <p:cNvSpPr txBox="1"/>
          <p:nvPr/>
        </p:nvSpPr>
        <p:spPr>
          <a:xfrm>
            <a:off x="4819650" y="1753712"/>
            <a:ext cx="353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Filtre el </a:t>
            </a:r>
            <a:r>
              <a:rPr lang="es-ES" dirty="0" err="1"/>
              <a:t>dataset</a:t>
            </a:r>
            <a:r>
              <a:rPr lang="es-ES" dirty="0"/>
              <a:t> por la probabilidad de recomendación, y me quede solo con aquellos que tienen una probabilidad &lt; a 4, </a:t>
            </a:r>
          </a:p>
          <a:p>
            <a:endParaRPr lang="es-A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CFF28-3897-E503-58B5-1E7B296C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941300"/>
            <a:ext cx="5327527" cy="1988115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A007B21-8842-50CF-AA47-696C0C6B2696}"/>
              </a:ext>
            </a:extLst>
          </p:cNvPr>
          <p:cNvSpPr/>
          <p:nvPr/>
        </p:nvSpPr>
        <p:spPr>
          <a:xfrm>
            <a:off x="4607511" y="1615738"/>
            <a:ext cx="5752730" cy="34800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1CCA62A-E238-559E-3AAC-86E0907A69C1}"/>
              </a:ext>
            </a:extLst>
          </p:cNvPr>
          <p:cNvSpPr/>
          <p:nvPr/>
        </p:nvSpPr>
        <p:spPr>
          <a:xfrm>
            <a:off x="838200" y="1753712"/>
            <a:ext cx="2881542" cy="16033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96694-947E-CFE8-B48E-BA462CC6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4" y="5728511"/>
            <a:ext cx="11372296" cy="658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D50139-9A51-E109-2CAF-6A40AEC1C94D}"/>
              </a:ext>
            </a:extLst>
          </p:cNvPr>
          <p:cNvSpPr txBox="1"/>
          <p:nvPr/>
        </p:nvSpPr>
        <p:spPr>
          <a:xfrm>
            <a:off x="554854" y="5285348"/>
            <a:ext cx="110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este </a:t>
            </a:r>
            <a:r>
              <a:rPr lang="es-ES" dirty="0" err="1"/>
              <a:t>df</a:t>
            </a:r>
            <a:r>
              <a:rPr lang="es-ES" dirty="0"/>
              <a:t> con “reseñas” negativas busque las palabras mas utilizadas en el campo de la razón de la reseña</a:t>
            </a:r>
            <a:endParaRPr lang="es-AR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550422-5613-0BF8-3302-D3CD08F13CC6}"/>
              </a:ext>
            </a:extLst>
          </p:cNvPr>
          <p:cNvSpPr/>
          <p:nvPr/>
        </p:nvSpPr>
        <p:spPr>
          <a:xfrm>
            <a:off x="488272" y="5230720"/>
            <a:ext cx="11567604" cy="14387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90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2106-D470-0044-BE6A-37D5B6A8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 de obra</a:t>
            </a:r>
            <a:endParaRPr lang="es-A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652EA-118B-4A8B-37DA-7106CBB0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614612"/>
            <a:ext cx="4533900" cy="2552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F3021-72D7-DF34-8CAE-5A8843F50321}"/>
              </a:ext>
            </a:extLst>
          </p:cNvPr>
          <p:cNvSpPr txBox="1"/>
          <p:nvPr/>
        </p:nvSpPr>
        <p:spPr>
          <a:xfrm>
            <a:off x="952500" y="1690688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parece ser un .</a:t>
            </a:r>
            <a:r>
              <a:rPr lang="es-ES" dirty="0" err="1"/>
              <a:t>txt</a:t>
            </a:r>
            <a:r>
              <a:rPr lang="es-ES" dirty="0"/>
              <a:t> de obras, línea por línea.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43D4A-5D2C-29A0-FE8E-6B095E139385}"/>
              </a:ext>
            </a:extLst>
          </p:cNvPr>
          <p:cNvSpPr txBox="1"/>
          <p:nvPr/>
        </p:nvSpPr>
        <p:spPr>
          <a:xfrm>
            <a:off x="5772150" y="2614612"/>
            <a:ext cx="3600450" cy="14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Algunos datos que se pueden rescatar son la cantidad de actos y escenas</a:t>
            </a:r>
          </a:p>
          <a:p>
            <a:r>
              <a:rPr lang="es-ES" dirty="0"/>
              <a:t>Escenas: 729</a:t>
            </a:r>
          </a:p>
          <a:p>
            <a:r>
              <a:rPr lang="es-AR" dirty="0"/>
              <a:t>Actos: 179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DB1E48-33AF-B928-ECDC-B62F8E05ECF6}"/>
              </a:ext>
            </a:extLst>
          </p:cNvPr>
          <p:cNvSpPr/>
          <p:nvPr/>
        </p:nvSpPr>
        <p:spPr>
          <a:xfrm>
            <a:off x="838200" y="1690688"/>
            <a:ext cx="8421210" cy="37335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7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Análisis de datasets</vt:lpstr>
      <vt:lpstr>Dataset empresas</vt:lpstr>
      <vt:lpstr>Dataset empresas</vt:lpstr>
      <vt:lpstr>Dataset Shakespeare</vt:lpstr>
      <vt:lpstr>Dataset Shakespeare</vt:lpstr>
      <vt:lpstr>Dataset atención al cliente</vt:lpstr>
      <vt:lpstr>Dataset atención al cliente</vt:lpstr>
      <vt:lpstr>Dataset de obra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datasets</dc:title>
  <dc:creator>Agustín Delgado</dc:creator>
  <cp:lastModifiedBy>Agustín Delgado</cp:lastModifiedBy>
  <cp:revision>2</cp:revision>
  <dcterms:created xsi:type="dcterms:W3CDTF">2022-08-31T19:43:22Z</dcterms:created>
  <dcterms:modified xsi:type="dcterms:W3CDTF">2022-08-31T21:21:32Z</dcterms:modified>
</cp:coreProperties>
</file>