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KEBENARAN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504597"/>
              </p:ext>
            </p:extLst>
          </p:nvPr>
        </p:nvGraphicFramePr>
        <p:xfrm>
          <a:off x="2552795" y="2384884"/>
          <a:ext cx="7337870" cy="2194614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466422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2</cp:revision>
  <dcterms:created xsi:type="dcterms:W3CDTF">2024-08-20T01:59:26Z</dcterms:created>
  <dcterms:modified xsi:type="dcterms:W3CDTF">2024-08-20T02:29:02Z</dcterms:modified>
</cp:coreProperties>
</file>