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5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ko-KR" altLang="en-US"/>
              <a:t>프로세스 흐름</a:t>
            </a:r>
            <a:endParaRPr lang="ko-KR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TUChair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619375" y="257175"/>
            <a:ext cx="7218680" cy="3784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(TU)Chair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929640" y="1633855"/>
            <a:ext cx="1119505" cy="400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ko-KR" altLang="en-US" sz="1200"/>
              <a:t>영업마스터</a:t>
            </a:r>
            <a:endParaRPr lang="ko-KR" altLang="en-US" sz="1200"/>
          </a:p>
          <a:p>
            <a:pPr algn="ctr"/>
            <a:r>
              <a:rPr lang="ko-KR" altLang="en-US" sz="1200"/>
              <a:t>업로드</a:t>
            </a:r>
            <a:endParaRPr lang="ko-KR" altLang="en-US" sz="1200"/>
          </a:p>
        </p:txBody>
      </p:sp>
      <p:sp>
        <p:nvSpPr>
          <p:cNvPr id="10" name="矩形 9"/>
          <p:cNvSpPr/>
          <p:nvPr/>
        </p:nvSpPr>
        <p:spPr>
          <a:xfrm>
            <a:off x="929640" y="2260600"/>
            <a:ext cx="1119505" cy="4248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ko-KR" altLang="en-US" sz="1200"/>
              <a:t>영업마스터</a:t>
            </a:r>
            <a:endParaRPr lang="ko-KR" altLang="en-US" sz="1200"/>
          </a:p>
          <a:p>
            <a:pPr algn="ctr"/>
            <a:r>
              <a:rPr lang="ko-KR" altLang="en-US" sz="1200"/>
              <a:t>생성</a:t>
            </a:r>
            <a:endParaRPr lang="ko-KR" altLang="en-US" sz="1200"/>
          </a:p>
        </p:txBody>
      </p:sp>
      <p:sp>
        <p:nvSpPr>
          <p:cNvPr id="11" name="矩形 10"/>
          <p:cNvSpPr/>
          <p:nvPr/>
        </p:nvSpPr>
        <p:spPr>
          <a:xfrm>
            <a:off x="929640" y="2971800"/>
            <a:ext cx="1119505" cy="4133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ko-KR" altLang="en-US" sz="1200"/>
              <a:t>수요계획</a:t>
            </a:r>
            <a:endParaRPr lang="ko-KR" altLang="en-US" sz="1200"/>
          </a:p>
        </p:txBody>
      </p:sp>
      <p:sp>
        <p:nvSpPr>
          <p:cNvPr id="12" name="文本框 11"/>
          <p:cNvSpPr txBox="1"/>
          <p:nvPr/>
        </p:nvSpPr>
        <p:spPr>
          <a:xfrm>
            <a:off x="1313815" y="1922145"/>
            <a:ext cx="297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↓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18895" y="2603500"/>
            <a:ext cx="297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↓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742565" y="2214245"/>
            <a:ext cx="1127125" cy="3619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ko-KR" altLang="en-US" sz="1200"/>
              <a:t>자재수요</a:t>
            </a:r>
            <a:endParaRPr lang="ko-KR" altLang="en-US" sz="1200"/>
          </a:p>
          <a:p>
            <a:pPr algn="ctr"/>
            <a:r>
              <a:rPr lang="ko-KR" altLang="en-US" sz="1200"/>
              <a:t>계획</a:t>
            </a:r>
            <a:endParaRPr lang="ko-KR" altLang="en-US" sz="1200"/>
          </a:p>
        </p:txBody>
      </p:sp>
      <p:sp>
        <p:nvSpPr>
          <p:cNvPr id="15" name="矩形 14"/>
          <p:cNvSpPr/>
          <p:nvPr/>
        </p:nvSpPr>
        <p:spPr>
          <a:xfrm>
            <a:off x="4389755" y="2214245"/>
            <a:ext cx="886460" cy="3625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ko-KR" altLang="en-US" sz="1200"/>
              <a:t>정규발주</a:t>
            </a:r>
            <a:endParaRPr lang="ko-KR" altLang="en-US" sz="1200"/>
          </a:p>
        </p:txBody>
      </p:sp>
      <p:sp>
        <p:nvSpPr>
          <p:cNvPr id="16" name="矩形 15"/>
          <p:cNvSpPr/>
          <p:nvPr/>
        </p:nvSpPr>
        <p:spPr>
          <a:xfrm>
            <a:off x="5970905" y="2246630"/>
            <a:ext cx="843280" cy="330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ko-KR" altLang="en-US" sz="1200"/>
              <a:t>발주현황</a:t>
            </a:r>
            <a:endParaRPr lang="ko-KR" altLang="en-US" sz="1200"/>
          </a:p>
        </p:txBody>
      </p:sp>
      <p:sp>
        <p:nvSpPr>
          <p:cNvPr id="17" name="矩形 16"/>
          <p:cNvSpPr/>
          <p:nvPr/>
        </p:nvSpPr>
        <p:spPr>
          <a:xfrm>
            <a:off x="7267575" y="2230120"/>
            <a:ext cx="953770" cy="3314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ko-KR" altLang="en-US" sz="1200"/>
              <a:t>수입검사</a:t>
            </a:r>
            <a:endParaRPr lang="ko-KR" altLang="en-US" sz="1200"/>
          </a:p>
        </p:txBody>
      </p:sp>
      <p:sp>
        <p:nvSpPr>
          <p:cNvPr id="18" name="矩形 17"/>
          <p:cNvSpPr/>
          <p:nvPr/>
        </p:nvSpPr>
        <p:spPr>
          <a:xfrm>
            <a:off x="8578850" y="2246630"/>
            <a:ext cx="1100455" cy="314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ko-KR" altLang="en-US" sz="1200"/>
              <a:t>자재입고</a:t>
            </a:r>
            <a:endParaRPr lang="ko-KR" altLang="en-US" sz="1200"/>
          </a:p>
        </p:txBody>
      </p:sp>
      <p:sp>
        <p:nvSpPr>
          <p:cNvPr id="19" name="矩形 18"/>
          <p:cNvSpPr/>
          <p:nvPr/>
        </p:nvSpPr>
        <p:spPr>
          <a:xfrm>
            <a:off x="2742565" y="2952115"/>
            <a:ext cx="1127125" cy="4032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ko-KR" altLang="en-US" sz="1200"/>
              <a:t>생산계획</a:t>
            </a:r>
            <a:endParaRPr lang="ko-KR" altLang="en-US" sz="1200"/>
          </a:p>
        </p:txBody>
      </p:sp>
      <p:sp>
        <p:nvSpPr>
          <p:cNvPr id="20" name="矩形 19"/>
          <p:cNvSpPr/>
          <p:nvPr/>
        </p:nvSpPr>
        <p:spPr>
          <a:xfrm>
            <a:off x="2742565" y="3811905"/>
            <a:ext cx="1126490" cy="3695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ko-KR" altLang="en-US" sz="1200"/>
              <a:t>외주계획</a:t>
            </a:r>
            <a:endParaRPr lang="ko-KR" altLang="en-US" sz="1200"/>
          </a:p>
        </p:txBody>
      </p:sp>
      <p:sp>
        <p:nvSpPr>
          <p:cNvPr id="21" name="矩形 20"/>
          <p:cNvSpPr/>
          <p:nvPr/>
        </p:nvSpPr>
        <p:spPr>
          <a:xfrm>
            <a:off x="4359275" y="3355975"/>
            <a:ext cx="1117600" cy="3784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ko-KR" altLang="en-US" sz="1200"/>
              <a:t>작업지시 </a:t>
            </a:r>
            <a:endParaRPr lang="ko-KR" altLang="en-US" sz="1200"/>
          </a:p>
          <a:p>
            <a:pPr algn="ctr"/>
            <a:r>
              <a:rPr lang="ko-KR" altLang="en-US" sz="1200"/>
              <a:t>생성</a:t>
            </a:r>
            <a:endParaRPr lang="ko-KR" altLang="en-US" sz="1200"/>
          </a:p>
        </p:txBody>
      </p:sp>
      <p:sp>
        <p:nvSpPr>
          <p:cNvPr id="22" name="矩形 21"/>
          <p:cNvSpPr/>
          <p:nvPr/>
        </p:nvSpPr>
        <p:spPr>
          <a:xfrm>
            <a:off x="6102350" y="3355340"/>
            <a:ext cx="852170" cy="3790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ko-KR" altLang="en-US" sz="1200"/>
              <a:t>자재불출</a:t>
            </a:r>
            <a:endParaRPr lang="ko-KR" altLang="en-US" sz="1200"/>
          </a:p>
          <a:p>
            <a:pPr algn="ctr"/>
            <a:r>
              <a:rPr lang="ko-KR" altLang="en-US" sz="1200"/>
              <a:t>요청</a:t>
            </a:r>
            <a:endParaRPr lang="ko-KR" altLang="en-US" sz="1200"/>
          </a:p>
        </p:txBody>
      </p:sp>
      <p:sp>
        <p:nvSpPr>
          <p:cNvPr id="23" name="矩形 22"/>
          <p:cNvSpPr/>
          <p:nvPr/>
        </p:nvSpPr>
        <p:spPr>
          <a:xfrm>
            <a:off x="7399655" y="3355975"/>
            <a:ext cx="809625" cy="3784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ko-KR" altLang="en-US" sz="1200"/>
              <a:t>작업실적</a:t>
            </a:r>
            <a:endParaRPr lang="ko-KR" altLang="en-US" sz="1200"/>
          </a:p>
          <a:p>
            <a:pPr algn="ctr"/>
            <a:r>
              <a:rPr lang="ko-KR" altLang="en-US" sz="1200"/>
              <a:t>등록</a:t>
            </a:r>
            <a:endParaRPr lang="ko-KR" altLang="en-US" sz="1200"/>
          </a:p>
        </p:txBody>
      </p:sp>
      <p:sp>
        <p:nvSpPr>
          <p:cNvPr id="24" name="矩形 23"/>
          <p:cNvSpPr/>
          <p:nvPr/>
        </p:nvSpPr>
        <p:spPr>
          <a:xfrm>
            <a:off x="8698230" y="3381375"/>
            <a:ext cx="1005840" cy="327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ko-KR" altLang="en-US" sz="1200"/>
              <a:t>공정이동</a:t>
            </a:r>
            <a:endParaRPr lang="ko-KR" altLang="en-US" sz="1200"/>
          </a:p>
        </p:txBody>
      </p:sp>
      <p:sp>
        <p:nvSpPr>
          <p:cNvPr id="25" name="矩形 24"/>
          <p:cNvSpPr/>
          <p:nvPr/>
        </p:nvSpPr>
        <p:spPr>
          <a:xfrm>
            <a:off x="10356850" y="3340735"/>
            <a:ext cx="1040130" cy="327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ko-KR" altLang="en-US" sz="1200"/>
              <a:t>입출고</a:t>
            </a:r>
            <a:endParaRPr lang="ko-KR" altLang="en-US" sz="1200"/>
          </a:p>
          <a:p>
            <a:pPr algn="ctr"/>
            <a:r>
              <a:rPr lang="ko-KR" altLang="en-US" sz="1200"/>
              <a:t>현황</a:t>
            </a:r>
            <a:endParaRPr lang="ko-KR" altLang="en-US" sz="1200"/>
          </a:p>
        </p:txBody>
      </p:sp>
      <p:sp>
        <p:nvSpPr>
          <p:cNvPr id="26" name="矩形 25"/>
          <p:cNvSpPr/>
          <p:nvPr/>
        </p:nvSpPr>
        <p:spPr>
          <a:xfrm>
            <a:off x="8673465" y="4343400"/>
            <a:ext cx="1005840" cy="327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ko-KR" altLang="en-US" sz="1200"/>
              <a:t>제품출하</a:t>
            </a:r>
            <a:endParaRPr lang="ko-KR" altLang="en-US" sz="1200"/>
          </a:p>
        </p:txBody>
      </p:sp>
      <p:sp>
        <p:nvSpPr>
          <p:cNvPr id="27" name="矩形 26"/>
          <p:cNvSpPr/>
          <p:nvPr/>
        </p:nvSpPr>
        <p:spPr>
          <a:xfrm>
            <a:off x="8672195" y="4977765"/>
            <a:ext cx="1005840" cy="327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ko-KR" altLang="en-US" sz="1200"/>
              <a:t>매출마감</a:t>
            </a:r>
            <a:endParaRPr lang="ko-KR" altLang="en-US" sz="1200"/>
          </a:p>
        </p:txBody>
      </p:sp>
      <p:sp>
        <p:nvSpPr>
          <p:cNvPr id="29" name="文本框 28"/>
          <p:cNvSpPr txBox="1"/>
          <p:nvPr/>
        </p:nvSpPr>
        <p:spPr>
          <a:xfrm>
            <a:off x="2388870" y="2198370"/>
            <a:ext cx="2476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404110" y="2987040"/>
            <a:ext cx="2476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412365" y="3813175"/>
            <a:ext cx="2476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2503805" y="2398395"/>
            <a:ext cx="17145" cy="1615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040890" y="298767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970020" y="221170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454650" y="224663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856095" y="224663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8183880" y="219710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986530" y="334073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直接连接符 39"/>
          <p:cNvCxnSpPr>
            <a:stCxn id="19" idx="3"/>
          </p:cNvCxnSpPr>
          <p:nvPr/>
        </p:nvCxnSpPr>
        <p:spPr>
          <a:xfrm flipV="1">
            <a:off x="3869690" y="3137535"/>
            <a:ext cx="154305" cy="82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3869055" y="3992245"/>
            <a:ext cx="154305" cy="82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>
            <a:off x="3997960" y="3145790"/>
            <a:ext cx="8255" cy="8502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5626100" y="333756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954520" y="334073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260715" y="334073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9945370" y="332041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直接连接符 46"/>
          <p:cNvCxnSpPr/>
          <p:nvPr/>
        </p:nvCxnSpPr>
        <p:spPr>
          <a:xfrm flipH="1">
            <a:off x="9841865" y="2468880"/>
            <a:ext cx="24765" cy="20427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9704070" y="2468880"/>
            <a:ext cx="154305" cy="82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9704070" y="3541395"/>
            <a:ext cx="154305" cy="82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V="1">
            <a:off x="9704070" y="4502785"/>
            <a:ext cx="154305" cy="82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8980805" y="4621530"/>
            <a:ext cx="297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↓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9866630" y="493712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0728325" y="3734435"/>
            <a:ext cx="297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↓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0391140" y="4293870"/>
            <a:ext cx="1005840" cy="1127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ko-KR" sz="1200"/>
              <a:t>web </a:t>
            </a:r>
            <a:r>
              <a:rPr lang="ko-KR" altLang="en-US" sz="1200"/>
              <a:t>부분</a:t>
            </a:r>
            <a:endParaRPr lang="ko-KR" altLang="en-US" sz="1200"/>
          </a:p>
        </p:txBody>
      </p:sp>
      <p:sp>
        <p:nvSpPr>
          <p:cNvPr id="55" name="文本框 54"/>
          <p:cNvSpPr txBox="1"/>
          <p:nvPr/>
        </p:nvSpPr>
        <p:spPr>
          <a:xfrm>
            <a:off x="3065145" y="4343400"/>
            <a:ext cx="297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↓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684395" y="4343400"/>
            <a:ext cx="297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↓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656195" y="4401820"/>
            <a:ext cx="297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↓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137535" y="4867910"/>
            <a:ext cx="4815840" cy="3625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ko-KR" sz="1200"/>
              <a:t>POP</a:t>
            </a:r>
            <a:r>
              <a:rPr lang="ko-KR" altLang="en-US" sz="1200"/>
              <a:t>부분</a:t>
            </a:r>
            <a:endParaRPr lang="ko-KR" altLang="en-US" sz="12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WPS 演示</Application>
  <PresentationFormat>宽屏</PresentationFormat>
  <Paragraphs>93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SimSun</vt:lpstr>
      <vt:lpstr>Wingdings</vt:lpstr>
      <vt:lpstr>Microsoft YaHei</vt:lpstr>
      <vt:lpstr>Wingdings</vt:lpstr>
      <vt:lpstr/>
      <vt:lpstr>Arial Unicode MS</vt:lpstr>
      <vt:lpstr>Calibri</vt:lpstr>
      <vt:lpstr>바탕체</vt:lpstr>
      <vt:lpstr>Segoe Print</vt:lpstr>
      <vt:lpstr>Office 主题​​</vt:lpstr>
      <vt:lpstr>ERD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GD6</cp:lastModifiedBy>
  <cp:revision>174</cp:revision>
  <dcterms:created xsi:type="dcterms:W3CDTF">2019-06-19T02:08:00Z</dcterms:created>
  <dcterms:modified xsi:type="dcterms:W3CDTF">2020-07-31T00:30:58Z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