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ina Bianca Dascalu" initials="ABD" lastIdx="2" clrIdx="0">
    <p:extLst>
      <p:ext uri="{19B8F6BF-5375-455C-9EA6-DF929625EA0E}">
        <p15:presenceInfo xmlns:p15="http://schemas.microsoft.com/office/powerpoint/2012/main" userId="S::a.dascalu@levi9.com::895fd1ab-a451-4a9d-ab3a-bca9566cdd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38" autoAdjust="0"/>
  </p:normalViewPr>
  <p:slideViewPr>
    <p:cSldViewPr snapToGrid="0">
      <p:cViewPr varScale="1">
        <p:scale>
          <a:sx n="71" d="100"/>
          <a:sy n="71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47666-A990-4ADF-8521-9F16F0932EB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91796-469D-4B86-A138-7AE54FC2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7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1796-469D-4B86-A138-7AE54FC29F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0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1. </a:t>
            </a:r>
          </a:p>
          <a:p>
            <a:r>
              <a:rPr lang="ro-RO" dirty="0"/>
              <a:t>2. Ca trainer am folosit foarte multe tool-uri si sisteme  in comunicarea si transmiterea informatiilor catre si de la organizatori, cu riscul de a se pierde informatii sau a ajunge in mode eronat.</a:t>
            </a:r>
          </a:p>
          <a:p>
            <a:r>
              <a:rPr lang="ro-RO" dirty="0"/>
              <a:t>Consider ca ar trebui centralizate intr-o singura aplicatie cu toate functionalitatile necesare proiectului</a:t>
            </a:r>
          </a:p>
          <a:p>
            <a:r>
              <a:rPr lang="ro-RO" dirty="0"/>
              <a:t>3. Am observat ca din cauza intarzierilor (sesiunea coincide cu inceperea proiectului si studentii nu au timp) si a erorilor aparute in timpul organizarii, mediul local de business incepe sa-si piarda increderea si interesul in acest proiect.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1796-469D-4B86-A138-7AE54FC29F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o-RO" dirty="0"/>
              <a:t>In app actuala posibilitatile atat pentru cursanti cat si pentru traineri sunt limitate..pot doar sa aplice la cursuri si trainerii sa vizualizeze si sa selecteze aplicantii</a:t>
            </a:r>
          </a:p>
          <a:p>
            <a:pPr marL="0" indent="0">
              <a:buNone/>
            </a:pPr>
            <a:r>
              <a:rPr lang="ro-RO" dirty="0"/>
              <a:t>Unul din obiective a fost cresterea gradului de utilizare a aplicatiei si usurarea proceselor aplicare si monitorizare pentru traineri si administratori</a:t>
            </a:r>
          </a:p>
          <a:p>
            <a:pPr marL="0" indent="0">
              <a:buNone/>
            </a:pPr>
            <a:r>
              <a:rPr lang="ro-RO" dirty="0"/>
              <a:t>2. Din propria experienta de trainer, pentru a stabili formularul de aplicare a fost nevoie sa il trimit la HR, hr la organizatori si organizatori la it..it in site. Si tot a ajuns cu erori</a:t>
            </a:r>
          </a:p>
          <a:p>
            <a:pPr marL="0" indent="0">
              <a:buNone/>
            </a:pPr>
            <a:r>
              <a:rPr lang="ro-RO" dirty="0"/>
              <a:t>Traseul repetandu-se. Am dorit sa elimin acest proces/traseu anevoios, prin folosirea sistemului atat de aplicanti cat si de traineri pentru urmarirea progresului.</a:t>
            </a:r>
          </a:p>
          <a:p>
            <a:pPr marL="0" indent="0">
              <a:buNone/>
            </a:pPr>
            <a:r>
              <a:rPr lang="ro-RO" dirty="0"/>
              <a:t>3.  Un punct slab observat a fost centralizarea prezentelor manual, cu semnaturi pe foi facuta de studenti pentru fiecare curs.  Cum toti studentii in zilele astea detin un smartphone, m-am gandit ca acest dispozitiv ar putea fi folosit pentru automatizarea procesului de trecere in lista de prezenta, dupa cum veti observa in slide-urile urmatoare.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1796-469D-4B86-A138-7AE54FC29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/>
              <a:t>Exemplu de cod pt integrarea cu firebase</a:t>
            </a:r>
          </a:p>
          <a:p>
            <a:pPr marL="171450" indent="-171450">
              <a:buFontTx/>
              <a:buChar char="-"/>
            </a:pPr>
            <a:r>
              <a:rPr lang="ro-RO" dirty="0"/>
              <a:t>Iar la roluri as putea sa pun cod pt material, react, mobx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1796-469D-4B86-A138-7AE54FC29F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Este structurată pe trei module in functie de rolul utilizatorului autentificat.</a:t>
            </a:r>
          </a:p>
          <a:p>
            <a:r>
              <a:rPr lang="ro-RO" dirty="0"/>
              <a:t>In functie de acest rol, utilizatorul poate face anumite actiuni prezentate in slide-urile urmatoare</a:t>
            </a:r>
          </a:p>
          <a:p>
            <a:endParaRPr lang="ro-RO" dirty="0"/>
          </a:p>
          <a:p>
            <a:r>
              <a:rPr lang="ro-RO" dirty="0"/>
              <a:t>Diagrama cu flow care cuprinde toate rolurile!!!!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1796-469D-4B86-A138-7AE54FC29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AA6E-1093-491B-BD24-7C272D481AD1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0A9B-FDB1-4792-AEEB-D6CE98D3CC0D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3424-E53F-403D-8819-D02C8FABCBE2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EBC5-9840-48A6-8AC8-ADB7E50BE58D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838-0F91-4FC5-9C8F-35E24ABE825C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8B66-7657-490A-A32A-6FE5D5C7444E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6D20-47EA-477E-A64A-5D39F5DC469E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8973-487A-4038-A345-63319075D449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0AB6-19CA-4D23-8245-92C77428DBDD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0260-12C5-4BD1-B5B3-9F0065B739BC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DFBC-33E8-4D63-8283-29E3428B6CF6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B01-1918-4F26-8BFD-FDFFFCD15C09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788A-3048-492E-B7B0-B34CB8B018BA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CA71FE4-DB02-4570-A02B-305739FD5236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DF657-92F0-40D5-A9AE-A36F1815BC57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C15-D276-4689-9267-EEF3F6FEA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T-Planner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D4A41-01AB-4726-95BD-C01EEC043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C499E-DC01-44A7-9BAD-C08BE1A3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0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E13A-D846-4B77-AF92-17A8EEB3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910F5-3DB6-4439-8C56-0BBBC384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</a:t>
            </a:r>
            <a:r>
              <a:rPr lang="ro-RO" dirty="0"/>
              <a:t>ție</a:t>
            </a:r>
          </a:p>
          <a:p>
            <a:r>
              <a:rPr lang="ro-RO" dirty="0"/>
              <a:t>Obiective</a:t>
            </a:r>
          </a:p>
          <a:p>
            <a:r>
              <a:rPr lang="ro-RO" dirty="0"/>
              <a:t>Abordare tehnică</a:t>
            </a:r>
          </a:p>
          <a:p>
            <a:r>
              <a:rPr lang="ro-RO" dirty="0"/>
              <a:t>Privire de ansamblu</a:t>
            </a:r>
          </a:p>
          <a:p>
            <a:r>
              <a:rPr lang="ro-RO" dirty="0"/>
              <a:t>Roluri</a:t>
            </a:r>
          </a:p>
          <a:p>
            <a:r>
              <a:rPr lang="ro-RO" dirty="0"/>
              <a:t>Direcții viitoare</a:t>
            </a:r>
          </a:p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FEFFB-A01C-48E0-B471-0FA67936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3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415F-E53B-4D85-9B5D-4C6261C5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65CE-AD82-4B4F-B888-21D8B5BD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Implicarea și experiențele din cadrul proiectului FII Practic</a:t>
            </a:r>
          </a:p>
          <a:p>
            <a:r>
              <a:rPr lang="ro-RO" dirty="0"/>
              <a:t>Necesitatea integrării multiplelor platforme folosite în organizarea proiectului</a:t>
            </a:r>
          </a:p>
          <a:p>
            <a:r>
              <a:rPr lang="ro-RO" dirty="0"/>
              <a:t>Susținerea și implicarea comunității IT din Iași în proiectul FII Practic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06BDD-406C-4147-B0FF-56A4A8BB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83E3-1716-4963-A81B-7837234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582A-00B6-449B-AA93-B7F9F509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Extinderea funcționalităților aplicației FII Practic</a:t>
            </a:r>
          </a:p>
          <a:p>
            <a:r>
              <a:rPr lang="ro-RO" dirty="0"/>
              <a:t>Centralizarea într-o singură platformă a proceselor din cadrul desfășurării proiectului</a:t>
            </a:r>
          </a:p>
          <a:p>
            <a:r>
              <a:rPr lang="ro-RO" dirty="0"/>
              <a:t>Aducerea unui plus de inovație și optimizarea proceselor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1B1F-B83D-4C37-ACA4-0CFEEFBF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5B5B-76D7-45D1-A998-5BAEEE57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497"/>
            <a:ext cx="10571998" cy="786581"/>
          </a:xfrm>
        </p:spPr>
        <p:txBody>
          <a:bodyPr/>
          <a:lstStyle/>
          <a:p>
            <a:r>
              <a:rPr lang="ro-RO" dirty="0"/>
              <a:t>Abordare tehnică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1B4FE-9B3B-40B9-B4F5-4581FAF3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F29E80-67D1-4D32-8CB8-5C8048328604}"/>
              </a:ext>
            </a:extLst>
          </p:cNvPr>
          <p:cNvSpPr/>
          <p:nvPr/>
        </p:nvSpPr>
        <p:spPr>
          <a:xfrm>
            <a:off x="0" y="1035684"/>
            <a:ext cx="12192000" cy="114707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2F8025-CAAE-4B41-8F8F-80D1879CF29B}"/>
              </a:ext>
            </a:extLst>
          </p:cNvPr>
          <p:cNvGrpSpPr/>
          <p:nvPr/>
        </p:nvGrpSpPr>
        <p:grpSpPr>
          <a:xfrm>
            <a:off x="806244" y="1238862"/>
            <a:ext cx="10818020" cy="5423034"/>
            <a:chOff x="897467" y="119913"/>
            <a:chExt cx="11474461" cy="6247020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35426001-6EF7-4F00-A3F5-FE70112A5766}"/>
                </a:ext>
              </a:extLst>
            </p:cNvPr>
            <p:cNvSpPr/>
            <p:nvPr/>
          </p:nvSpPr>
          <p:spPr>
            <a:xfrm>
              <a:off x="8363478" y="2397457"/>
              <a:ext cx="2557463" cy="192881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A84B1F-2D37-4D3C-AE5C-6CFE4AFDA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7140" y="2754515"/>
              <a:ext cx="2370138" cy="1214696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517A6C0-C405-4B1F-B960-74387E28A11F}"/>
                </a:ext>
              </a:extLst>
            </p:cNvPr>
            <p:cNvSpPr/>
            <p:nvPr/>
          </p:nvSpPr>
          <p:spPr>
            <a:xfrm>
              <a:off x="1236133" y="4663016"/>
              <a:ext cx="2031999" cy="12975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66366B-098F-43F1-9803-686F5C421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096" y="5104072"/>
              <a:ext cx="1160771" cy="411429"/>
            </a:xfrm>
            <a:prstGeom prst="rect">
              <a:avLst/>
            </a:prstGeom>
          </p:spPr>
        </p:pic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E8B7327F-FF92-4226-9B5F-F703EBDF5A4C}"/>
                </a:ext>
              </a:extLst>
            </p:cNvPr>
            <p:cNvSpPr/>
            <p:nvPr/>
          </p:nvSpPr>
          <p:spPr>
            <a:xfrm>
              <a:off x="1236133" y="2892424"/>
              <a:ext cx="2031999" cy="12975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8B73861-68A1-418C-AA13-C41B00C6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324613" y="3035824"/>
              <a:ext cx="1855036" cy="970934"/>
            </a:xfrm>
            <a:prstGeom prst="rect">
              <a:avLst/>
            </a:prstGeom>
          </p:spPr>
        </p:pic>
        <p:sp>
          <p:nvSpPr>
            <p:cNvPr id="12" name="Rounded Rectangle 12">
              <a:extLst>
                <a:ext uri="{FF2B5EF4-FFF2-40B4-BE49-F238E27FC236}">
                  <a16:creationId xmlns:a16="http://schemas.microsoft.com/office/drawing/2014/main" id="{A4317B30-C5FE-4A33-BF4F-6AA693509496}"/>
                </a:ext>
              </a:extLst>
            </p:cNvPr>
            <p:cNvSpPr/>
            <p:nvPr/>
          </p:nvSpPr>
          <p:spPr>
            <a:xfrm>
              <a:off x="1236133" y="1196847"/>
              <a:ext cx="2031999" cy="12975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05807E-F422-4BCD-8999-98375258C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1322017" y="1660938"/>
              <a:ext cx="605714" cy="48205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5E3379-BE4F-45F3-BA0C-10D05E24D90C}"/>
                </a:ext>
              </a:extLst>
            </p:cNvPr>
            <p:cNvSpPr/>
            <p:nvPr/>
          </p:nvSpPr>
          <p:spPr>
            <a:xfrm>
              <a:off x="1857553" y="1683434"/>
              <a:ext cx="141057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o-RO" dirty="0">
                  <a:solidFill>
                    <a:srgbClr val="0070C0"/>
                  </a:solidFill>
                </a:rPr>
                <a:t>MATERIAL-UI</a:t>
              </a:r>
            </a:p>
          </p:txBody>
        </p:sp>
        <p:sp>
          <p:nvSpPr>
            <p:cNvPr id="15" name="Rounded Rectangle 15">
              <a:extLst>
                <a:ext uri="{FF2B5EF4-FFF2-40B4-BE49-F238E27FC236}">
                  <a16:creationId xmlns:a16="http://schemas.microsoft.com/office/drawing/2014/main" id="{1B793C8F-C98C-4F22-982E-7B5A9F583528}"/>
                </a:ext>
              </a:extLst>
            </p:cNvPr>
            <p:cNvSpPr/>
            <p:nvPr/>
          </p:nvSpPr>
          <p:spPr>
            <a:xfrm>
              <a:off x="897467" y="745067"/>
              <a:ext cx="2675466" cy="56218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9C5D5C-2F80-40C1-8E2D-065DE7E8033B}"/>
                </a:ext>
              </a:extLst>
            </p:cNvPr>
            <p:cNvSpPr txBox="1"/>
            <p:nvPr/>
          </p:nvSpPr>
          <p:spPr>
            <a:xfrm>
              <a:off x="1261330" y="119913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800" b="1" dirty="0"/>
                <a:t>FRONTEND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CC893B-D146-47EE-9343-603A5978350F}"/>
                </a:ext>
              </a:extLst>
            </p:cNvPr>
            <p:cNvSpPr txBox="1"/>
            <p:nvPr/>
          </p:nvSpPr>
          <p:spPr>
            <a:xfrm>
              <a:off x="7757045" y="1791156"/>
              <a:ext cx="4614883" cy="602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800" b="1" dirty="0"/>
                <a:t>BACKEND-as-a-SERVICE</a:t>
              </a:r>
            </a:p>
          </p:txBody>
        </p:sp>
        <p:sp>
          <p:nvSpPr>
            <p:cNvPr id="18" name="Right Arrow 21">
              <a:extLst>
                <a:ext uri="{FF2B5EF4-FFF2-40B4-BE49-F238E27FC236}">
                  <a16:creationId xmlns:a16="http://schemas.microsoft.com/office/drawing/2014/main" id="{DE55E248-C980-459D-A42E-9588477B7CE6}"/>
                </a:ext>
              </a:extLst>
            </p:cNvPr>
            <p:cNvSpPr/>
            <p:nvPr/>
          </p:nvSpPr>
          <p:spPr>
            <a:xfrm>
              <a:off x="3758405" y="2748897"/>
              <a:ext cx="4419600" cy="54146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9" name="Right Arrow 22">
              <a:extLst>
                <a:ext uri="{FF2B5EF4-FFF2-40B4-BE49-F238E27FC236}">
                  <a16:creationId xmlns:a16="http://schemas.microsoft.com/office/drawing/2014/main" id="{D04F3AA2-7D80-4C7A-81FE-964B1BCD187E}"/>
                </a:ext>
              </a:extLst>
            </p:cNvPr>
            <p:cNvSpPr/>
            <p:nvPr/>
          </p:nvSpPr>
          <p:spPr>
            <a:xfrm rot="10800000">
              <a:off x="3758405" y="3521291"/>
              <a:ext cx="4419600" cy="54146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65F755-254F-4A7E-9C9D-570A5FD40BB1}"/>
                </a:ext>
              </a:extLst>
            </p:cNvPr>
            <p:cNvSpPr txBox="1"/>
            <p:nvPr/>
          </p:nvSpPr>
          <p:spPr>
            <a:xfrm>
              <a:off x="4334607" y="2460386"/>
              <a:ext cx="3106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Cerere HTTP (GET, POST ...)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DD575E-A6B4-494C-8A46-F59561A79B06}"/>
                </a:ext>
              </a:extLst>
            </p:cNvPr>
            <p:cNvSpPr txBox="1"/>
            <p:nvPr/>
          </p:nvSpPr>
          <p:spPr>
            <a:xfrm>
              <a:off x="4933151" y="3914406"/>
              <a:ext cx="2018565" cy="425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Răspuns cerere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86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A8D8-7C6D-40A2-B80E-35178E17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Privire de ansamblu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EECE9-78C0-470F-9ABE-171F557F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E289A5-EED9-491E-A6FE-124B96C1B8B4}"/>
              </a:ext>
            </a:extLst>
          </p:cNvPr>
          <p:cNvGrpSpPr/>
          <p:nvPr/>
        </p:nvGrpSpPr>
        <p:grpSpPr>
          <a:xfrm>
            <a:off x="1218137" y="2235134"/>
            <a:ext cx="1023037" cy="1163598"/>
            <a:chOff x="3065667" y="2971800"/>
            <a:chExt cx="1023037" cy="1163598"/>
          </a:xfrm>
        </p:grpSpPr>
        <p:pic>
          <p:nvPicPr>
            <p:cNvPr id="7" name="Graphic 6" descr="School boy">
              <a:extLst>
                <a:ext uri="{FF2B5EF4-FFF2-40B4-BE49-F238E27FC236}">
                  <a16:creationId xmlns:a16="http://schemas.microsoft.com/office/drawing/2014/main" id="{72094A36-2D9E-4546-9BFD-4A2CF8801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19986" y="2971800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D8AF76-710D-4385-BE3F-DFC991CB5B2D}"/>
                </a:ext>
              </a:extLst>
            </p:cNvPr>
            <p:cNvSpPr txBox="1"/>
            <p:nvPr/>
          </p:nvSpPr>
          <p:spPr>
            <a:xfrm>
              <a:off x="3065667" y="376606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student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C8A641-0549-43D5-ACCF-4608B12E0038}"/>
              </a:ext>
            </a:extLst>
          </p:cNvPr>
          <p:cNvGrpSpPr/>
          <p:nvPr/>
        </p:nvGrpSpPr>
        <p:grpSpPr>
          <a:xfrm>
            <a:off x="8747841" y="2296977"/>
            <a:ext cx="1643399" cy="1099066"/>
            <a:chOff x="8618750" y="3036332"/>
            <a:chExt cx="1643399" cy="1099066"/>
          </a:xfrm>
        </p:grpSpPr>
        <p:pic>
          <p:nvPicPr>
            <p:cNvPr id="5" name="Graphic 4" descr="Man">
              <a:extLst>
                <a:ext uri="{FF2B5EF4-FFF2-40B4-BE49-F238E27FC236}">
                  <a16:creationId xmlns:a16="http://schemas.microsoft.com/office/drawing/2014/main" id="{C5B314FE-DE60-4FC0-873D-0A547B6F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59668" y="3036332"/>
              <a:ext cx="762067" cy="72973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B187BA-D7E8-4959-BCD2-FDBEEF09C428}"/>
                </a:ext>
              </a:extLst>
            </p:cNvPr>
            <p:cNvSpPr txBox="1"/>
            <p:nvPr/>
          </p:nvSpPr>
          <p:spPr>
            <a:xfrm>
              <a:off x="8618750" y="3766066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administrator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C49FC-962E-48BC-A1C4-82B2442D63E9}"/>
              </a:ext>
            </a:extLst>
          </p:cNvPr>
          <p:cNvGrpSpPr/>
          <p:nvPr/>
        </p:nvGrpSpPr>
        <p:grpSpPr>
          <a:xfrm>
            <a:off x="5212449" y="2296977"/>
            <a:ext cx="950717" cy="1099066"/>
            <a:chOff x="6041681" y="3036332"/>
            <a:chExt cx="950717" cy="1099066"/>
          </a:xfrm>
        </p:grpSpPr>
        <p:pic>
          <p:nvPicPr>
            <p:cNvPr id="9" name="Graphic 8" descr="Teacher">
              <a:extLst>
                <a:ext uri="{FF2B5EF4-FFF2-40B4-BE49-F238E27FC236}">
                  <a16:creationId xmlns:a16="http://schemas.microsoft.com/office/drawing/2014/main" id="{E4891E43-1975-4DC0-A431-577C159E7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41681" y="3036332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12916E-9B87-45AE-8203-963903AA3366}"/>
                </a:ext>
              </a:extLst>
            </p:cNvPr>
            <p:cNvSpPr txBox="1"/>
            <p:nvPr/>
          </p:nvSpPr>
          <p:spPr>
            <a:xfrm>
              <a:off x="6095999" y="3766066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trainer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5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78EF-C2B3-460E-80F8-4035C19A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/>
              <a:t>Roluri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9FD23-6A77-41CD-8ACA-13B7B09A9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BA0CD-9194-4AE8-B917-D6A1C32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7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97DC-9746-40AD-BA32-EC139D1C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963A4-0414-4D74-A982-C7F6D916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86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92</TotalTime>
  <Words>426</Words>
  <Application>Microsoft Office PowerPoint</Application>
  <PresentationFormat>Widescreen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Quotable</vt:lpstr>
      <vt:lpstr>T-Planner</vt:lpstr>
      <vt:lpstr>Cuprins</vt:lpstr>
      <vt:lpstr>Motivație</vt:lpstr>
      <vt:lpstr>Obiective</vt:lpstr>
      <vt:lpstr>Abordare tehnică</vt:lpstr>
      <vt:lpstr>Privire de ansamblu</vt:lpstr>
      <vt:lpstr>Roluri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T-Planner</dc:title>
  <dc:creator>Adelina Bianca Dascalu</dc:creator>
  <cp:lastModifiedBy>Adelina Bianca Dascalu</cp:lastModifiedBy>
  <cp:revision>12</cp:revision>
  <dcterms:created xsi:type="dcterms:W3CDTF">2019-06-27T11:08:36Z</dcterms:created>
  <dcterms:modified xsi:type="dcterms:W3CDTF">2019-06-27T12:41:00Z</dcterms:modified>
</cp:coreProperties>
</file>