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4" r:id="rId4"/>
    <p:sldMasterId id="2147483884" r:id="rId5"/>
    <p:sldMasterId id="2147483910" r:id="rId6"/>
  </p:sldMasterIdLst>
  <p:notesMasterIdLst>
    <p:notesMasterId r:id="rId8"/>
  </p:notesMasterIdLst>
  <p:handoutMasterIdLst>
    <p:handoutMasterId r:id="rId9"/>
  </p:handoutMasterIdLst>
  <p:sldIdLst>
    <p:sldId id="562" r:id="rId7"/>
  </p:sldIdLst>
  <p:sldSz cx="9144000" cy="5143500" type="screen16x9"/>
  <p:notesSz cx="6797675" cy="9872663"/>
  <p:defaultTextStyle>
    <a:defPPr>
      <a:defRPr lang="en-US"/>
    </a:defPPr>
    <a:lvl1pPr marL="0" algn="l" defTabSz="38961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1pPr>
    <a:lvl2pPr marL="389616" algn="l" defTabSz="38961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2pPr>
    <a:lvl3pPr marL="779233" algn="l" defTabSz="38961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3pPr>
    <a:lvl4pPr marL="1168849" algn="l" defTabSz="38961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4pPr>
    <a:lvl5pPr marL="1558464" algn="l" defTabSz="38961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5pPr>
    <a:lvl6pPr marL="1948080" algn="l" defTabSz="38961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6pPr>
    <a:lvl7pPr marL="2337697" algn="l" defTabSz="38961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7pPr>
    <a:lvl8pPr marL="2727313" algn="l" defTabSz="38961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8pPr>
    <a:lvl9pPr marL="3116929" algn="l" defTabSz="389616" rtl="0" eaLnBrk="1" latinLnBrk="0" hangingPunct="1">
      <a:defRPr sz="15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een - Blue" id="{93E7A97E-BB26-4C15-93FF-98E16C3174DD}">
          <p14:sldIdLst>
            <p14:sldId id="562"/>
          </p14:sldIdLst>
        </p14:section>
        <p14:section name="Blue - Purple" id="{24D3FB93-466D-4083-AEFB-530F66A395CB}">
          <p14:sldIdLst/>
        </p14:section>
        <p14:section name="Pink - Purple" id="{00262D51-1C19-4BEE-B7FE-6286DAC8239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066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4">
          <p15:clr>
            <a:srgbClr val="A4A3A4"/>
          </p15:clr>
        </p15:guide>
        <p15:guide id="3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30613"/>
    <a:srgbClr val="520881"/>
    <a:srgbClr val="000000"/>
    <a:srgbClr val="6C03A8"/>
    <a:srgbClr val="B7B1A9"/>
    <a:srgbClr val="A71930"/>
    <a:srgbClr val="D7D3C7"/>
    <a:srgbClr val="8D817B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8552A-D12B-6D40-BA29-D8335F439CD1}" v="2" dt="2022-07-10T21:37:45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5" autoAdjust="0"/>
    <p:restoredTop sz="95680" autoAdjust="0"/>
  </p:normalViewPr>
  <p:slideViewPr>
    <p:cSldViewPr snapToGrid="0" snapToObjects="1">
      <p:cViewPr varScale="1">
        <p:scale>
          <a:sx n="137" d="100"/>
          <a:sy n="137" d="100"/>
        </p:scale>
        <p:origin x="1304" y="192"/>
      </p:cViewPr>
      <p:guideLst>
        <p:guide orient="horz" pos="3066"/>
        <p:guide pos="295"/>
        <p:guide pos="2880"/>
      </p:guideLst>
    </p:cSldViewPr>
  </p:slideViewPr>
  <p:outlineViewPr>
    <p:cViewPr>
      <p:scale>
        <a:sx n="33" d="100"/>
        <a:sy n="33" d="100"/>
      </p:scale>
      <p:origin x="0" y="-76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13326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2946" y="90"/>
      </p:cViewPr>
      <p:guideLst>
        <p:guide orient="horz" pos="3109"/>
        <p:guide pos="212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FCF4903-D1A4-F14A-B207-A0D2CC9D4B8B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8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7318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B5DD393E-432A-C040-A9FC-9C0644B7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C5B4241-C98F-4766-9E25-5F8403374385}" type="datetimeFigureOut">
              <a:rPr lang="de-DE" smtClean="0"/>
              <a:t>11.07.22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8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377318"/>
            <a:ext cx="2945659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26ED65-54EF-4DE1-A434-72CD553BB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3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616" algn="l" defTabSz="77923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233" algn="l" defTabSz="77923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849" algn="l" defTabSz="77923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464" algn="l" defTabSz="77923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8080" algn="l" defTabSz="77923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697" algn="l" defTabSz="77923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313" algn="l" defTabSz="77923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929" algn="l" defTabSz="77923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113129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85569-B1A0-40C6-899D-1FC3C7FC5EBC}"/>
              </a:ext>
            </a:extLst>
          </p:cNvPr>
          <p:cNvSpPr/>
          <p:nvPr userDrawn="1"/>
        </p:nvSpPr>
        <p:spPr>
          <a:xfrm>
            <a:off x="6500812" y="0"/>
            <a:ext cx="2643188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fr-FR" sz="135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526E2E-0D85-44C9-8E05-6A40BC8E2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1597" y="1170154"/>
            <a:ext cx="1825796" cy="3344696"/>
          </a:xfrm>
          <a:prstGeom prst="rect">
            <a:avLst/>
          </a:prstGeom>
        </p:spPr>
      </p:pic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D158F-0E6A-43DD-81B3-3DC64FB13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04297" y="1610916"/>
            <a:ext cx="1397198" cy="246816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0711FA82-8373-4F08-9599-DA3C5E922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231106"/>
            <a:ext cx="3431141" cy="316173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65CA6B81-4DD4-4D81-91C7-76E9370AF5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164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lines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35E8527-843A-45A2-8690-21D688809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3897874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531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8208168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690AFD6-40C2-413F-9F82-B9CE4EB38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8208168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705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8208168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690AFD6-40C2-413F-9F82-B9CE4EB38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8208168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71A221E7-8B31-4740-B58B-ECFBA72207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507467"/>
            <a:ext cx="8208167" cy="266259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AC4198F-1F9C-42CB-9B9D-BA5572B44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7" y="4334773"/>
            <a:ext cx="8208167" cy="252296"/>
          </a:xfrm>
        </p:spPr>
        <p:txBody>
          <a:bodyPr anchor="ctr"/>
          <a:lstStyle>
            <a:lvl1pPr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Source / </a:t>
            </a:r>
            <a:r>
              <a:rPr lang="fr-FR" dirty="0" err="1"/>
              <a:t>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64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two rows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8208168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690AFD6-40C2-413F-9F82-B9CE4EB38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8208168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71A221E7-8B31-4740-B58B-ECFBA72207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6" y="1507467"/>
            <a:ext cx="3897874" cy="266259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AC4198F-1F9C-42CB-9B9D-BA5572B44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7" y="4334773"/>
            <a:ext cx="8208167" cy="252296"/>
          </a:xfrm>
        </p:spPr>
        <p:txBody>
          <a:bodyPr anchor="ctr"/>
          <a:lstStyle>
            <a:lvl1pPr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Source / </a:t>
            </a:r>
            <a:r>
              <a:rPr lang="fr-FR" dirty="0" err="1"/>
              <a:t>Footnote</a:t>
            </a:r>
            <a:endParaRPr lang="en-US" dirty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E39C19D2-1843-4629-9D9F-79FBCBE6FD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210" y="1507467"/>
            <a:ext cx="3897874" cy="266259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76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>
            <a:extLst>
              <a:ext uri="{FF2B5EF4-FFF2-40B4-BE49-F238E27FC236}">
                <a16:creationId xmlns:a16="http://schemas.microsoft.com/office/drawing/2014/main" id="{A829859B-BEDB-4EE6-8FBB-7FAA00ACD2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29899" y="1221582"/>
            <a:ext cx="3946185" cy="336470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895159-EF8E-483A-B23D-9F4D082BD5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1221582"/>
            <a:ext cx="3946185" cy="3364706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82CFEC60-8A31-480A-B4C9-65A5C05FE1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208169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399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>
            <a:extLst>
              <a:ext uri="{FF2B5EF4-FFF2-40B4-BE49-F238E27FC236}">
                <a16:creationId xmlns:a16="http://schemas.microsoft.com/office/drawing/2014/main" id="{A829859B-BEDB-4EE6-8FBB-7FAA00ACD2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00027" y="1221582"/>
            <a:ext cx="2543948" cy="336470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895159-EF8E-483A-B23D-9F4D082BD5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1221582"/>
            <a:ext cx="2543948" cy="3364706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Espace réservé pour une image  2">
            <a:extLst>
              <a:ext uri="{FF2B5EF4-FFF2-40B4-BE49-F238E27FC236}">
                <a16:creationId xmlns:a16="http://schemas.microsoft.com/office/drawing/2014/main" id="{6E638EAA-0D75-402D-A97B-CB436517B4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2137" y="1221582"/>
            <a:ext cx="2543948" cy="336470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F8DF4B3B-9680-4753-BD83-79F5EDD0BA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208169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437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F9C71C-52F1-4A4D-AC3B-473629771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87DCD5ED-53CF-4FEC-9D17-8D5D34068D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579734" cy="2964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B51F57A-8CB6-4950-A91F-9F0CCB389C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973437"/>
            <a:ext cx="3897873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959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&amp;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F9C71C-52F1-4A4D-AC3B-473629771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0"/>
            <a:ext cx="4572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pour une image  2">
            <a:extLst>
              <a:ext uri="{FF2B5EF4-FFF2-40B4-BE49-F238E27FC236}">
                <a16:creationId xmlns:a16="http://schemas.microsoft.com/office/drawing/2014/main" id="{42EC5DE7-3E80-4C68-890A-E3D664FBE1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1" y="2571745"/>
            <a:ext cx="4572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899E020A-EEA4-4600-8375-0C222DE5BC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579734" cy="2964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8EBD5BB-396B-4B85-AD3B-FC527B3198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973437"/>
            <a:ext cx="3897873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174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F9C71C-52F1-4A4D-AC3B-473629771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0"/>
            <a:ext cx="2286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pour une image  2">
            <a:extLst>
              <a:ext uri="{FF2B5EF4-FFF2-40B4-BE49-F238E27FC236}">
                <a16:creationId xmlns:a16="http://schemas.microsoft.com/office/drawing/2014/main" id="{42EC5DE7-3E80-4C68-890A-E3D664FBE1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1" y="2571745"/>
            <a:ext cx="2286000" cy="257175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E7605A3B-0179-473B-9CB6-CC5A493B96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1" y="0"/>
            <a:ext cx="2286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Espace réservé pour une image  2">
            <a:extLst>
              <a:ext uri="{FF2B5EF4-FFF2-40B4-BE49-F238E27FC236}">
                <a16:creationId xmlns:a16="http://schemas.microsoft.com/office/drawing/2014/main" id="{15060EE6-A355-453C-AA84-ABCFFCC6CA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1" y="2571745"/>
            <a:ext cx="2286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13832BF3-4358-40E5-BBF5-E3E1849FBA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579734" cy="2964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FDCA115-114D-4B70-99BD-FCA102218F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973437"/>
            <a:ext cx="3897873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030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DF91A1-0D1F-47A1-B707-87F7766A7D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2802" y="1202773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30D64EEC-C3B5-4A23-92EA-CF93356DC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3635" y="1441741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1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976D4E9-5B84-4CAC-A23E-666C17350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42802" y="1962114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C746BFAF-7F4A-4423-BCBC-F47454F74E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3635" y="2201082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2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D856B166-5A14-4258-92D7-56DA21CC3C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3635" y="2730157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522A815E-7753-4117-A2E1-C138F3C534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4468" y="2969125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3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C83D0C14-CF19-4C55-BD77-AAB047DEE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802" y="3497025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1235FAD-F3DC-4474-A100-B015E0B3A8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3635" y="3735993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13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 &amp;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BD8D428F-1999-4CD7-803A-0499EFBBC9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2799160"/>
            <a:ext cx="3765947" cy="145851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373431-056A-4064-9619-EA69252277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2519" y="492919"/>
            <a:ext cx="3763566" cy="145732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590ED3A0-0804-4445-B8C1-4483886AFD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897873" cy="1001139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E93455B5-DE17-4DA0-8356-68884C66F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9" y="2328670"/>
            <a:ext cx="3763565" cy="192900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2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 &amp;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BD8D428F-1999-4CD7-803A-0499EFBBC9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2799160"/>
            <a:ext cx="3765947" cy="145851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E01E015C-93C8-4D2F-9166-03A43005A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B5E6847B-C0F4-4A08-B7DB-8E6B008D6B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897873" cy="1001139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8372EB75-FCF3-4C1E-B44F-4562220E17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7" y="601901"/>
            <a:ext cx="3763566" cy="387095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69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 &amp;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373431-056A-4064-9619-EA69252277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2519" y="492919"/>
            <a:ext cx="3763566" cy="145732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61AD2B34-5FA4-4E0B-A280-FEA6FF9BD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A4E130-9F59-49F6-9AC1-402FC543C1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9"/>
            <a:ext cx="3851915" cy="280984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B3719CAF-C999-41B3-9DC0-DB7FDDB101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7" y="2328671"/>
            <a:ext cx="3763566" cy="214418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78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B94C2827-EDBF-49E4-989D-2F4CA76A99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D39EE15-8691-4D6D-8689-F6C9C166A6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9"/>
            <a:ext cx="3851915" cy="280984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8D36094F-742A-463D-94D7-34694614F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7" y="601901"/>
            <a:ext cx="3763566" cy="387095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background &amp; Client logo">
    <p:bg>
      <p:bgPr>
        <a:gradFill>
          <a:gsLst>
            <a:gs pos="0">
              <a:schemeClr val="accent2"/>
            </a:gs>
            <a:gs pos="100000">
              <a:schemeClr val="accent1">
                <a:alpha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22">
            <a:extLst>
              <a:ext uri="{FF2B5EF4-FFF2-40B4-BE49-F238E27FC236}">
                <a16:creationId xmlns:a16="http://schemas.microsoft.com/office/drawing/2014/main" id="{B0ABA653-F417-4416-82DD-01FB0CEE3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6" name="Espace réservé pour une image  3">
            <a:extLst>
              <a:ext uri="{FF2B5EF4-FFF2-40B4-BE49-F238E27FC236}">
                <a16:creationId xmlns:a16="http://schemas.microsoft.com/office/drawing/2014/main" id="{C0F1405B-9BAB-4D02-8E51-4701BB7DFC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917" y="457201"/>
            <a:ext cx="907256" cy="907256"/>
          </a:xfrm>
          <a:prstGeom prst="rect">
            <a:avLst/>
          </a:prstGeom>
        </p:spPr>
        <p:txBody>
          <a:bodyPr tIns="144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DA10A5-2198-4B6D-9D51-D4BAC0A79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60554" y="596766"/>
            <a:ext cx="1439466" cy="68813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Name</a:t>
            </a:r>
            <a:br>
              <a:rPr lang="en-US" dirty="0"/>
            </a:br>
            <a:r>
              <a:rPr lang="en-US" dirty="0"/>
              <a:t>Job Title</a:t>
            </a:r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7E36D8B3-5AF5-45F6-90C6-1052246B13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60554" y="2047850"/>
            <a:ext cx="1439466" cy="68813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Client/Partner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D3B2E41-E3DE-45E5-939D-B6DE8A989C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60554" y="372702"/>
            <a:ext cx="1439466" cy="173255"/>
          </a:xfrm>
        </p:spPr>
        <p:txBody>
          <a:bodyPr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fr-FR" sz="9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 err="1"/>
              <a:t>Prepared</a:t>
            </a:r>
            <a:r>
              <a:rPr lang="fr-FR" dirty="0"/>
              <a:t> by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1D1B2086-F342-4DE1-AD6A-A7B47BEEE0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60554" y="1824064"/>
            <a:ext cx="1439466" cy="173255"/>
          </a:xfrm>
        </p:spPr>
        <p:txBody>
          <a:bodyPr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fr-FR" sz="9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 err="1"/>
              <a:t>Prepared</a:t>
            </a:r>
            <a:r>
              <a:rPr lang="fr-FR" dirty="0"/>
              <a:t> for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04969F77-B8E3-49E1-9695-7306527D3A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16" y="1592560"/>
            <a:ext cx="6105413" cy="1092890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Presentation</a:t>
            </a:r>
            <a:br>
              <a:rPr lang="fr-FR" dirty="0"/>
            </a:b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F7BD7ABA-7FE8-4358-B406-F7160427DB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916" y="2836730"/>
            <a:ext cx="6105413" cy="567377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fr-FR" sz="1500" b="0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Headlines</a:t>
            </a:r>
          </a:p>
          <a:p>
            <a:pPr lvl="0"/>
            <a:r>
              <a:rPr lang="fr-FR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17288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dient background &amp; Client logo">
    <p:bg>
      <p:bgPr>
        <a:gradFill>
          <a:gsLst>
            <a:gs pos="0">
              <a:schemeClr val="accent2"/>
            </a:gs>
            <a:gs pos="100000">
              <a:schemeClr val="accent1">
                <a:alpha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22">
            <a:extLst>
              <a:ext uri="{FF2B5EF4-FFF2-40B4-BE49-F238E27FC236}">
                <a16:creationId xmlns:a16="http://schemas.microsoft.com/office/drawing/2014/main" id="{B0ABA653-F417-4416-82DD-01FB0CEE3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6" name="Espace réservé pour une image  3">
            <a:extLst>
              <a:ext uri="{FF2B5EF4-FFF2-40B4-BE49-F238E27FC236}">
                <a16:creationId xmlns:a16="http://schemas.microsoft.com/office/drawing/2014/main" id="{C0F1405B-9BAB-4D02-8E51-4701BB7DFC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917" y="457201"/>
            <a:ext cx="907256" cy="907256"/>
          </a:xfrm>
          <a:prstGeom prst="rect">
            <a:avLst/>
          </a:prstGeom>
        </p:spPr>
        <p:txBody>
          <a:bodyPr tIns="144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813523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Gradient Cover">
    <p:bg>
      <p:bgPr>
        <a:gradFill>
          <a:gsLst>
            <a:gs pos="0">
              <a:schemeClr val="accent2"/>
            </a:gs>
            <a:gs pos="100000">
              <a:schemeClr val="accent1">
                <a:alpha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22">
            <a:extLst>
              <a:ext uri="{FF2B5EF4-FFF2-40B4-BE49-F238E27FC236}">
                <a16:creationId xmlns:a16="http://schemas.microsoft.com/office/drawing/2014/main" id="{B0ABA653-F417-4416-82DD-01FB0CEE3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FD5246D4-8081-4C33-86D4-DEC6CD69B1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16" y="1592560"/>
            <a:ext cx="8208169" cy="1092890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Presentation</a:t>
            </a:r>
            <a:br>
              <a:rPr lang="fr-FR" dirty="0"/>
            </a:b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766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405590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DF91A1-0D1F-47A1-B707-87F7766A7D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2802" y="1202773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30D64EEC-C3B5-4A23-92EA-CF93356DC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3635" y="1441741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1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976D4E9-5B84-4CAC-A23E-666C17350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42802" y="1962114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C746BFAF-7F4A-4423-BCBC-F47454F74E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3635" y="2201082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2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D856B166-5A14-4258-92D7-56DA21CC3C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3635" y="2730157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522A815E-7753-4117-A2E1-C138F3C534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4468" y="2969125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3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C83D0C14-CF19-4C55-BD77-AAB047DEE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802" y="3497025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1235FAD-F3DC-4474-A100-B015E0B3A8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3635" y="3735993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20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le of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DF91A1-0D1F-47A1-B707-87F7766A7D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2802" y="1202773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30D64EEC-C3B5-4A23-92EA-CF93356DC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3635" y="1441741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1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976D4E9-5B84-4CAC-A23E-666C17350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42802" y="1962114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C746BFAF-7F4A-4423-BCBC-F47454F74E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3635" y="2201082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2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D856B166-5A14-4258-92D7-56DA21CC3C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3635" y="2730157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522A815E-7753-4117-A2E1-C138F3C534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4468" y="2969125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3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C83D0C14-CF19-4C55-BD77-AAB047DEE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802" y="3497025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1235FAD-F3DC-4474-A100-B015E0B3A8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3635" y="3735993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4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B2669DE0-3606-4AAE-9F68-19587FCD5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9246" y="1202773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94C78964-B812-4540-8490-8C0D2E05AD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0079" y="1441741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5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2C539019-15E7-4F74-8BB3-8A96FC3842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079" y="1962114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F9C2AA70-DDC7-43B4-8F61-ADE093B04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20913" y="2201082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6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73F9720C-74DD-4464-9C66-53A3DF4466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9246" y="2730157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587FA24-F49F-4450-AB68-07A54FEDF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20079" y="2969125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7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E22A33F-4515-435B-94AD-5C9FD82366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9246" y="3497025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93644506-7429-4946-9548-BD18F5883A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0079" y="3735993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46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le of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DF91A1-0D1F-47A1-B707-87F7766A7D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2802" y="1202773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30D64EEC-C3B5-4A23-92EA-CF93356DC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3635" y="1441741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1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976D4E9-5B84-4CAC-A23E-666C17350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42802" y="1962114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C746BFAF-7F4A-4423-BCBC-F47454F74E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3635" y="2201082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2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D856B166-5A14-4258-92D7-56DA21CC3C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3635" y="2730157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522A815E-7753-4117-A2E1-C138F3C534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4468" y="2969125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3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C83D0C14-CF19-4C55-BD77-AAB047DEE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802" y="3497025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1235FAD-F3DC-4474-A100-B015E0B3A8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3635" y="3735993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4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B2669DE0-3606-4AAE-9F68-19587FCD5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9246" y="1202773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94C78964-B812-4540-8490-8C0D2E05AD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0079" y="1441741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5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2C539019-15E7-4F74-8BB3-8A96FC3842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079" y="1962114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F9C2AA70-DDC7-43B4-8F61-ADE093B04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20913" y="2201082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6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73F9720C-74DD-4464-9C66-53A3DF4466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9246" y="2730157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587FA24-F49F-4450-AB68-07A54FEDF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20079" y="2969125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7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E22A33F-4515-435B-94AD-5C9FD82366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9246" y="3497025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93644506-7429-4946-9548-BD18F5883A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0079" y="3735993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99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D9725D-EA1E-4B70-B6EC-DB2F0E4A81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0278" y="428625"/>
            <a:ext cx="6510338" cy="4300538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362D5DB-01A7-4F16-92C7-0A276E1D0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91275" y="1356123"/>
            <a:ext cx="2432378" cy="2431256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288000" rIns="432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5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pPr lvl="0" defTabSz="389616">
              <a:lnSpc>
                <a:spcPct val="120000"/>
              </a:lnSpc>
            </a:pPr>
            <a:r>
              <a:rPr lang="fr-FR"/>
              <a:t>Modifier les styles du texte du masque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902201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&amp; box Full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D9725D-EA1E-4B70-B6EC-DB2F0E4A81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11622" cy="5157788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362D5DB-01A7-4F16-92C7-0A276E1D0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1622" y="1"/>
            <a:ext cx="2432378" cy="5143500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288000" rIns="432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5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pPr lvl="0" defTabSz="389616">
              <a:lnSpc>
                <a:spcPct val="120000"/>
              </a:lnSpc>
            </a:pPr>
            <a:r>
              <a:rPr lang="fr-FR"/>
              <a:t>Modifier les styles du texte du masque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199301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B8B3202-7FDD-4BFB-A1D6-B9EB95658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73" y="494110"/>
            <a:ext cx="777478" cy="10846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7B660C6C-94BB-4C4F-8BD7-78DC86A9A0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7916" y="534591"/>
            <a:ext cx="822722" cy="1129903"/>
          </a:xfrm>
          <a:effectLst>
            <a:outerShdw blurRad="127000" dist="292100" dir="5400000" sx="82000" sy="82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9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C3A7C0-26D0-4079-B9CE-8E3EDA086F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66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85569-B1A0-40C6-899D-1FC3C7FC5EBC}"/>
              </a:ext>
            </a:extLst>
          </p:cNvPr>
          <p:cNvSpPr/>
          <p:nvPr userDrawn="1"/>
        </p:nvSpPr>
        <p:spPr>
          <a:xfrm>
            <a:off x="6500812" y="0"/>
            <a:ext cx="2643188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fr-FR" sz="135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EED028-72E2-477F-A223-9598B5CB7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0151" y="1478610"/>
            <a:ext cx="4708689" cy="2765298"/>
          </a:xfrm>
          <a:prstGeom prst="rect">
            <a:avLst/>
          </a:prstGeom>
        </p:spPr>
      </p:pic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D158F-0E6A-43DD-81B3-3DC64FB13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0948" y="1673423"/>
            <a:ext cx="3548658" cy="2219921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921B6F65-DC7E-4564-B0B1-327BED38BC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231106"/>
            <a:ext cx="3431141" cy="316173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97DDF472-E24C-4F1C-A0D3-A1A5647EE7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5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85569-B1A0-40C6-899D-1FC3C7FC5EBC}"/>
              </a:ext>
            </a:extLst>
          </p:cNvPr>
          <p:cNvSpPr/>
          <p:nvPr userDrawn="1"/>
        </p:nvSpPr>
        <p:spPr>
          <a:xfrm>
            <a:off x="6500812" y="0"/>
            <a:ext cx="2643188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fr-FR" sz="135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E0D1FC-961A-4E74-AF39-53E638A23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65165" y="1101098"/>
            <a:ext cx="2478660" cy="3474984"/>
          </a:xfrm>
          <a:prstGeom prst="rect">
            <a:avLst/>
          </a:prstGeom>
        </p:spPr>
      </p:pic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D158F-0E6A-43DD-81B3-3DC64FB13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2588" y="1446611"/>
            <a:ext cx="2080617" cy="2778918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97555282-95F1-4C07-954C-4168E28D8C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231106"/>
            <a:ext cx="3431141" cy="316173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001DBB0E-39EE-41B6-B341-E9B509DE23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786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85569-B1A0-40C6-899D-1FC3C7FC5EBC}"/>
              </a:ext>
            </a:extLst>
          </p:cNvPr>
          <p:cNvSpPr/>
          <p:nvPr userDrawn="1"/>
        </p:nvSpPr>
        <p:spPr>
          <a:xfrm>
            <a:off x="6500812" y="0"/>
            <a:ext cx="2643188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fr-FR" sz="135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526E2E-0D85-44C9-8E05-6A40BC8E2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1597" y="1170154"/>
            <a:ext cx="1825796" cy="3344696"/>
          </a:xfrm>
          <a:prstGeom prst="rect">
            <a:avLst/>
          </a:prstGeom>
        </p:spPr>
      </p:pic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D158F-0E6A-43DD-81B3-3DC64FB13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04297" y="1610916"/>
            <a:ext cx="1397198" cy="246816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0711FA82-8373-4F08-9599-DA3C5E922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231106"/>
            <a:ext cx="3431141" cy="316173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65CA6B81-4DD4-4D81-91C7-76E9370AF5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75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lines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35E8527-843A-45A2-8690-21D688809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3897874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974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8208168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690AFD6-40C2-413F-9F82-B9CE4EB38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8208168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7585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8208168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690AFD6-40C2-413F-9F82-B9CE4EB38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8208168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71A221E7-8B31-4740-B58B-ECFBA72207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507467"/>
            <a:ext cx="8208167" cy="266259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AC4198F-1F9C-42CB-9B9D-BA5572B44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7" y="4334773"/>
            <a:ext cx="8208167" cy="252296"/>
          </a:xfrm>
        </p:spPr>
        <p:txBody>
          <a:bodyPr anchor="ctr"/>
          <a:lstStyle>
            <a:lvl1pPr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Source / </a:t>
            </a:r>
            <a:r>
              <a:rPr lang="fr-FR" dirty="0" err="1"/>
              <a:t>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08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D9725D-EA1E-4B70-B6EC-DB2F0E4A81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0278" y="428625"/>
            <a:ext cx="6510338" cy="4300538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362D5DB-01A7-4F16-92C7-0A276E1D0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91275" y="1356123"/>
            <a:ext cx="2432378" cy="2431256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288000" rIns="432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5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pPr lvl="0" defTabSz="389616">
              <a:lnSpc>
                <a:spcPct val="120000"/>
              </a:lnSpc>
            </a:pPr>
            <a:r>
              <a:rPr lang="fr-FR"/>
              <a:t>Modifier les styles du texte du masque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182528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two rows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8208168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690AFD6-40C2-413F-9F82-B9CE4EB38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8208168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71A221E7-8B31-4740-B58B-ECFBA72207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6" y="1507467"/>
            <a:ext cx="3897874" cy="266259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AC4198F-1F9C-42CB-9B9D-BA5572B44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7" y="4334773"/>
            <a:ext cx="8208167" cy="252296"/>
          </a:xfrm>
        </p:spPr>
        <p:txBody>
          <a:bodyPr anchor="ctr"/>
          <a:lstStyle>
            <a:lvl1pPr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Source / </a:t>
            </a:r>
            <a:r>
              <a:rPr lang="fr-FR" dirty="0" err="1"/>
              <a:t>Footnote</a:t>
            </a:r>
            <a:endParaRPr lang="en-US" dirty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E39C19D2-1843-4629-9D9F-79FBCBE6FD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210" y="1507467"/>
            <a:ext cx="3897874" cy="266259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69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>
            <a:extLst>
              <a:ext uri="{FF2B5EF4-FFF2-40B4-BE49-F238E27FC236}">
                <a16:creationId xmlns:a16="http://schemas.microsoft.com/office/drawing/2014/main" id="{A829859B-BEDB-4EE6-8FBB-7FAA00ACD2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29899" y="1221582"/>
            <a:ext cx="3946185" cy="336470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895159-EF8E-483A-B23D-9F4D082BD5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1221582"/>
            <a:ext cx="3946185" cy="3364706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82CFEC60-8A31-480A-B4C9-65A5C05FE1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208169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35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>
            <a:extLst>
              <a:ext uri="{FF2B5EF4-FFF2-40B4-BE49-F238E27FC236}">
                <a16:creationId xmlns:a16="http://schemas.microsoft.com/office/drawing/2014/main" id="{A829859B-BEDB-4EE6-8FBB-7FAA00ACD2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00027" y="1221582"/>
            <a:ext cx="2543948" cy="336470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895159-EF8E-483A-B23D-9F4D082BD5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1221582"/>
            <a:ext cx="2543948" cy="3364706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Espace réservé pour une image  2">
            <a:extLst>
              <a:ext uri="{FF2B5EF4-FFF2-40B4-BE49-F238E27FC236}">
                <a16:creationId xmlns:a16="http://schemas.microsoft.com/office/drawing/2014/main" id="{6E638EAA-0D75-402D-A97B-CB436517B4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2137" y="1221582"/>
            <a:ext cx="2543948" cy="336470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F8DF4B3B-9680-4753-BD83-79F5EDD0BA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208169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5236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F9C71C-52F1-4A4D-AC3B-473629771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87DCD5ED-53CF-4FEC-9D17-8D5D34068D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579734" cy="2964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B51F57A-8CB6-4950-A91F-9F0CCB389C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973437"/>
            <a:ext cx="3897873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31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&amp;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F9C71C-52F1-4A4D-AC3B-473629771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0"/>
            <a:ext cx="4572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pour une image  2">
            <a:extLst>
              <a:ext uri="{FF2B5EF4-FFF2-40B4-BE49-F238E27FC236}">
                <a16:creationId xmlns:a16="http://schemas.microsoft.com/office/drawing/2014/main" id="{42EC5DE7-3E80-4C68-890A-E3D664FBE1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1" y="2571745"/>
            <a:ext cx="4572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899E020A-EEA4-4600-8375-0C222DE5BC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579734" cy="2964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8EBD5BB-396B-4B85-AD3B-FC527B3198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973437"/>
            <a:ext cx="3897873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3284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F9C71C-52F1-4A4D-AC3B-473629771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0"/>
            <a:ext cx="2286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pour une image  2">
            <a:extLst>
              <a:ext uri="{FF2B5EF4-FFF2-40B4-BE49-F238E27FC236}">
                <a16:creationId xmlns:a16="http://schemas.microsoft.com/office/drawing/2014/main" id="{42EC5DE7-3E80-4C68-890A-E3D664FBE1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1" y="2571745"/>
            <a:ext cx="2286000" cy="257175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E7605A3B-0179-473B-9CB6-CC5A493B96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1" y="0"/>
            <a:ext cx="2286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Espace réservé pour une image  2">
            <a:extLst>
              <a:ext uri="{FF2B5EF4-FFF2-40B4-BE49-F238E27FC236}">
                <a16:creationId xmlns:a16="http://schemas.microsoft.com/office/drawing/2014/main" id="{15060EE6-A355-453C-AA84-ABCFFCC6CA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1" y="2571745"/>
            <a:ext cx="2286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13832BF3-4358-40E5-BBF5-E3E1849FBA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579734" cy="2964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FDCA115-114D-4B70-99BD-FCA102218F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973437"/>
            <a:ext cx="3897873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031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 &amp;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BD8D428F-1999-4CD7-803A-0499EFBBC9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2799160"/>
            <a:ext cx="3765947" cy="145851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373431-056A-4064-9619-EA69252277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2519" y="492919"/>
            <a:ext cx="3763566" cy="145732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590ED3A0-0804-4445-B8C1-4483886AFD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897873" cy="1001139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E93455B5-DE17-4DA0-8356-68884C66F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9" y="2328670"/>
            <a:ext cx="3763565" cy="192900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7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 &amp;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BD8D428F-1999-4CD7-803A-0499EFBBC9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2799160"/>
            <a:ext cx="3765947" cy="145851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E01E015C-93C8-4D2F-9166-03A43005A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B5E6847B-C0F4-4A08-B7DB-8E6B008D6B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897873" cy="1001139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8372EB75-FCF3-4C1E-B44F-4562220E17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7" y="601901"/>
            <a:ext cx="3763566" cy="387095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28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 &amp;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373431-056A-4064-9619-EA69252277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2519" y="492919"/>
            <a:ext cx="3763566" cy="145732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61AD2B34-5FA4-4E0B-A280-FEA6FF9BD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A4E130-9F59-49F6-9AC1-402FC543C1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9"/>
            <a:ext cx="3851915" cy="280984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B3719CAF-C999-41B3-9DC0-DB7FDDB101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7" y="2328671"/>
            <a:ext cx="3763566" cy="214418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57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B94C2827-EDBF-49E4-989D-2F4CA76A99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D39EE15-8691-4D6D-8689-F6C9C166A6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9"/>
            <a:ext cx="3851915" cy="280984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8D36094F-742A-463D-94D7-34694614F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7" y="601901"/>
            <a:ext cx="3763566" cy="387095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85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&amp; box Full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D9725D-EA1E-4B70-B6EC-DB2F0E4A81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11622" cy="5157788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362D5DB-01A7-4F16-92C7-0A276E1D0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1622" y="1"/>
            <a:ext cx="2432378" cy="5143500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288000" rIns="432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5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pPr lvl="0" defTabSz="389616">
              <a:lnSpc>
                <a:spcPct val="120000"/>
              </a:lnSpc>
            </a:pPr>
            <a:r>
              <a:rPr lang="fr-FR"/>
              <a:t>Modifier les styles du texte du masque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454192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dient background &amp; Client logo">
    <p:bg>
      <p:bgPr>
        <a:gradFill>
          <a:gsLst>
            <a:gs pos="0">
              <a:schemeClr val="accent2"/>
            </a:gs>
            <a:gs pos="100000">
              <a:schemeClr val="accent1">
                <a:alpha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22">
            <a:extLst>
              <a:ext uri="{FF2B5EF4-FFF2-40B4-BE49-F238E27FC236}">
                <a16:creationId xmlns:a16="http://schemas.microsoft.com/office/drawing/2014/main" id="{B0ABA653-F417-4416-82DD-01FB0CEE3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6" name="Espace réservé pour une image  3">
            <a:extLst>
              <a:ext uri="{FF2B5EF4-FFF2-40B4-BE49-F238E27FC236}">
                <a16:creationId xmlns:a16="http://schemas.microsoft.com/office/drawing/2014/main" id="{C0F1405B-9BAB-4D02-8E51-4701BB7DFC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917" y="457201"/>
            <a:ext cx="907256" cy="907256"/>
          </a:xfrm>
          <a:prstGeom prst="rect">
            <a:avLst/>
          </a:prstGeom>
        </p:spPr>
        <p:txBody>
          <a:bodyPr tIns="144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DA10A5-2198-4B6D-9D51-D4BAC0A79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60554" y="596766"/>
            <a:ext cx="1439466" cy="68813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Name</a:t>
            </a:r>
            <a:br>
              <a:rPr lang="en-US" dirty="0"/>
            </a:br>
            <a:r>
              <a:rPr lang="en-US" dirty="0"/>
              <a:t>Job Title</a:t>
            </a:r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7E36D8B3-5AF5-45F6-90C6-1052246B13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60554" y="2047850"/>
            <a:ext cx="1439466" cy="68813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Client/Partner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D3B2E41-E3DE-45E5-939D-B6DE8A989C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60554" y="372702"/>
            <a:ext cx="1439466" cy="173255"/>
          </a:xfrm>
        </p:spPr>
        <p:txBody>
          <a:bodyPr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fr-FR" sz="9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 err="1"/>
              <a:t>Prepared</a:t>
            </a:r>
            <a:r>
              <a:rPr lang="fr-FR" dirty="0"/>
              <a:t> by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1D1B2086-F342-4DE1-AD6A-A7B47BEEE0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60554" y="1824064"/>
            <a:ext cx="1439466" cy="173255"/>
          </a:xfrm>
        </p:spPr>
        <p:txBody>
          <a:bodyPr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fr-FR" sz="9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 err="1"/>
              <a:t>Prepared</a:t>
            </a:r>
            <a:r>
              <a:rPr lang="fr-FR" dirty="0"/>
              <a:t> for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4C504E6A-B57F-44AE-A36F-412D79F37B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16" y="1592560"/>
            <a:ext cx="6105413" cy="1092890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Presentation</a:t>
            </a:r>
            <a:br>
              <a:rPr lang="fr-FR" dirty="0"/>
            </a:b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729660A-7456-41BB-81A5-4F96B184E7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916" y="2836730"/>
            <a:ext cx="6105413" cy="567377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fr-FR" sz="1500" b="0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Headlines</a:t>
            </a:r>
          </a:p>
          <a:p>
            <a:pPr lvl="0"/>
            <a:r>
              <a:rPr lang="fr-FR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723583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background &amp; Client logo">
    <p:bg>
      <p:bgPr>
        <a:gradFill>
          <a:gsLst>
            <a:gs pos="0">
              <a:schemeClr val="accent2"/>
            </a:gs>
            <a:gs pos="100000">
              <a:schemeClr val="accent1">
                <a:alpha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22">
            <a:extLst>
              <a:ext uri="{FF2B5EF4-FFF2-40B4-BE49-F238E27FC236}">
                <a16:creationId xmlns:a16="http://schemas.microsoft.com/office/drawing/2014/main" id="{B0ABA653-F417-4416-82DD-01FB0CEE3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6" name="Espace réservé pour une image  3">
            <a:extLst>
              <a:ext uri="{FF2B5EF4-FFF2-40B4-BE49-F238E27FC236}">
                <a16:creationId xmlns:a16="http://schemas.microsoft.com/office/drawing/2014/main" id="{C0F1405B-9BAB-4D02-8E51-4701BB7DFC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917" y="457201"/>
            <a:ext cx="907256" cy="907256"/>
          </a:xfrm>
          <a:prstGeom prst="rect">
            <a:avLst/>
          </a:prstGeom>
        </p:spPr>
        <p:txBody>
          <a:bodyPr tIns="144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8359687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Gradient Cover">
    <p:bg>
      <p:bgPr>
        <a:gradFill>
          <a:gsLst>
            <a:gs pos="0">
              <a:schemeClr val="accent2"/>
            </a:gs>
            <a:gs pos="100000">
              <a:schemeClr val="accent1">
                <a:alpha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22">
            <a:extLst>
              <a:ext uri="{FF2B5EF4-FFF2-40B4-BE49-F238E27FC236}">
                <a16:creationId xmlns:a16="http://schemas.microsoft.com/office/drawing/2014/main" id="{B0ABA653-F417-4416-82DD-01FB0CEE3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985AD32-F2F7-4143-91BD-36B4E01800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16" y="1592560"/>
            <a:ext cx="8208169" cy="1092890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Presentation</a:t>
            </a:r>
            <a:br>
              <a:rPr lang="fr-FR" dirty="0"/>
            </a:b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2115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Espace réservé pour une image  3">
            <a:extLst>
              <a:ext uri="{FF2B5EF4-FFF2-40B4-BE49-F238E27FC236}">
                <a16:creationId xmlns:a16="http://schemas.microsoft.com/office/drawing/2014/main" id="{1304AD92-A926-4829-A590-C49B112E41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68829" y="314326"/>
            <a:ext cx="907256" cy="907256"/>
          </a:xfrm>
          <a:prstGeom prst="rect">
            <a:avLst/>
          </a:prstGeom>
        </p:spPr>
        <p:txBody>
          <a:bodyPr tIns="144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3C40BE-7E5F-40E5-913E-F5D6D2331811}"/>
              </a:ext>
            </a:extLst>
          </p:cNvPr>
          <p:cNvSpPr/>
          <p:nvPr userDrawn="1"/>
        </p:nvSpPr>
        <p:spPr>
          <a:xfrm>
            <a:off x="467915" y="4753183"/>
            <a:ext cx="282179" cy="1791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50" dirty="0" err="1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D6B6DE-2673-44A2-9901-4A07D74E7965}"/>
              </a:ext>
            </a:extLst>
          </p:cNvPr>
          <p:cNvSpPr txBox="1">
            <a:spLocks/>
          </p:cNvSpPr>
          <p:nvPr userDrawn="1"/>
        </p:nvSpPr>
        <p:spPr>
          <a:xfrm>
            <a:off x="487561" y="4756756"/>
            <a:ext cx="242888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36AF437-7EEF-4E82-AC7D-64037FD7A3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4388" y="4781365"/>
            <a:ext cx="120372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4pPr>
              <a:defRPr/>
            </a:lvl4pPr>
          </a:lstStyle>
          <a:p>
            <a:pPr lvl="3"/>
            <a:r>
              <a:rPr lang="en-US" noProof="0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5688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1974670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DF91A1-0D1F-47A1-B707-87F7766A7D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2802" y="1202773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30D64EEC-C3B5-4A23-92EA-CF93356DC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3635" y="1441741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1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976D4E9-5B84-4CAC-A23E-666C17350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42802" y="1962114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C746BFAF-7F4A-4423-BCBC-F47454F74E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3635" y="2201082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2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D856B166-5A14-4258-92D7-56DA21CC3C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3635" y="2730157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522A815E-7753-4117-A2E1-C138F3C534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4468" y="2969125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3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C83D0C14-CF19-4C55-BD77-AAB047DEE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802" y="3497025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1235FAD-F3DC-4474-A100-B015E0B3A8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3635" y="3735993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1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le of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DF91A1-0D1F-47A1-B707-87F7766A7D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2802" y="1202773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30D64EEC-C3B5-4A23-92EA-CF93356DC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3635" y="1441741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1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976D4E9-5B84-4CAC-A23E-666C17350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42802" y="1962114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C746BFAF-7F4A-4423-BCBC-F47454F74E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3635" y="2201082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2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D856B166-5A14-4258-92D7-56DA21CC3C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3635" y="2730157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522A815E-7753-4117-A2E1-C138F3C534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4468" y="2969125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3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C83D0C14-CF19-4C55-BD77-AAB047DEE2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802" y="3497025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1235FAD-F3DC-4474-A100-B015E0B3A8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43635" y="3735993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4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B2669DE0-3606-4AAE-9F68-19587FCD5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9246" y="1202773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94C78964-B812-4540-8490-8C0D2E05AD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0079" y="1441741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5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2C539019-15E7-4F74-8BB3-8A96FC3842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079" y="1962114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F9C2AA70-DDC7-43B4-8F61-ADE093B047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20913" y="2201082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6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73F9720C-74DD-4464-9C66-53A3DF4466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9246" y="2730157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4587FA24-F49F-4450-AB68-07A54FEDF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20079" y="2969125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7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E22A33F-4515-435B-94AD-5C9FD82366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9246" y="3497025"/>
            <a:ext cx="1629965" cy="170408"/>
          </a:xfrm>
        </p:spPr>
        <p:txBody>
          <a:bodyPr anchor="b"/>
          <a:lstStyle>
            <a:lvl1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AGENDA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93644506-7429-4946-9548-BD18F5883A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0079" y="3735993"/>
            <a:ext cx="1629965" cy="170408"/>
          </a:xfrm>
        </p:spPr>
        <p:txBody>
          <a:bodyPr anchor="b"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US" sz="12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 lang="fr-FR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b="0" kern="1200" spc="225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Point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8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D9725D-EA1E-4B70-B6EC-DB2F0E4A81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0278" y="428625"/>
            <a:ext cx="6510338" cy="4300538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362D5DB-01A7-4F16-92C7-0A276E1D0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91275" y="1356123"/>
            <a:ext cx="2432378" cy="2431256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288000" rIns="432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5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pPr lvl="0" defTabSz="389616">
              <a:lnSpc>
                <a:spcPct val="120000"/>
              </a:lnSpc>
            </a:pPr>
            <a:r>
              <a:rPr lang="fr-FR"/>
              <a:t>Modifier les styles du texte du masque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20399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&amp; box Full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D9725D-EA1E-4B70-B6EC-DB2F0E4A81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11622" cy="5157788"/>
          </a:xfrm>
        </p:spPr>
        <p:txBody>
          <a:bodyPr/>
          <a:lstStyle/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362D5DB-01A7-4F16-92C7-0A276E1D0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1622" y="1"/>
            <a:ext cx="2432378" cy="5143500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288000" rIns="432000" bIns="28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5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pPr lvl="0" defTabSz="389616">
              <a:lnSpc>
                <a:spcPct val="120000"/>
              </a:lnSpc>
            </a:pPr>
            <a:r>
              <a:rPr lang="fr-FR"/>
              <a:t>Modifier les styles du texte du masque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236782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B8B3202-7FDD-4BFB-A1D6-B9EB95658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73" y="494110"/>
            <a:ext cx="777478" cy="10846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7B660C6C-94BB-4C4F-8BD7-78DC86A9A0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7916" y="534591"/>
            <a:ext cx="822722" cy="1129903"/>
          </a:xfrm>
          <a:effectLst>
            <a:outerShdw blurRad="127000" dist="292100" dir="5400000" sx="82000" sy="82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B8B3202-7FDD-4BFB-A1D6-B9EB95658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73" y="494110"/>
            <a:ext cx="777478" cy="10846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7B660C6C-94BB-4C4F-8BD7-78DC86A9A0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7916" y="534591"/>
            <a:ext cx="822722" cy="1129903"/>
          </a:xfrm>
          <a:effectLst>
            <a:outerShdw blurRad="127000" dist="292100" dir="5400000" sx="82000" sy="82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r-FR" dirty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73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C3A7C0-26D0-4079-B9CE-8E3EDA086F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966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85569-B1A0-40C6-899D-1FC3C7FC5EBC}"/>
              </a:ext>
            </a:extLst>
          </p:cNvPr>
          <p:cNvSpPr/>
          <p:nvPr userDrawn="1"/>
        </p:nvSpPr>
        <p:spPr>
          <a:xfrm>
            <a:off x="6500812" y="0"/>
            <a:ext cx="2643188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fr-FR" sz="135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EED028-72E2-477F-A223-9598B5CB7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0151" y="1478610"/>
            <a:ext cx="4708689" cy="2765298"/>
          </a:xfrm>
          <a:prstGeom prst="rect">
            <a:avLst/>
          </a:prstGeom>
        </p:spPr>
      </p:pic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D158F-0E6A-43DD-81B3-3DC64FB13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0948" y="1673423"/>
            <a:ext cx="3548658" cy="2219921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921B6F65-DC7E-4564-B0B1-327BED38BC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231106"/>
            <a:ext cx="3431141" cy="316173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97DDF472-E24C-4F1C-A0D3-A1A5647EE7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5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85569-B1A0-40C6-899D-1FC3C7FC5EBC}"/>
              </a:ext>
            </a:extLst>
          </p:cNvPr>
          <p:cNvSpPr/>
          <p:nvPr userDrawn="1"/>
        </p:nvSpPr>
        <p:spPr>
          <a:xfrm>
            <a:off x="6500812" y="0"/>
            <a:ext cx="2643188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fr-FR" sz="135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E0D1FC-961A-4E74-AF39-53E638A23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65165" y="1101098"/>
            <a:ext cx="2478660" cy="3474984"/>
          </a:xfrm>
          <a:prstGeom prst="rect">
            <a:avLst/>
          </a:prstGeom>
        </p:spPr>
      </p:pic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D158F-0E6A-43DD-81B3-3DC64FB13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2588" y="1446611"/>
            <a:ext cx="2080617" cy="2778918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97555282-95F1-4C07-954C-4168E28D8C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231106"/>
            <a:ext cx="3431141" cy="316173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001DBB0E-39EE-41B6-B341-E9B509DE23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4470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85569-B1A0-40C6-899D-1FC3C7FC5EBC}"/>
              </a:ext>
            </a:extLst>
          </p:cNvPr>
          <p:cNvSpPr/>
          <p:nvPr userDrawn="1"/>
        </p:nvSpPr>
        <p:spPr>
          <a:xfrm>
            <a:off x="6500812" y="0"/>
            <a:ext cx="2643188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fr-FR" sz="135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526E2E-0D85-44C9-8E05-6A40BC8E2C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1597" y="1170154"/>
            <a:ext cx="1825796" cy="3344696"/>
          </a:xfrm>
          <a:prstGeom prst="rect">
            <a:avLst/>
          </a:prstGeom>
        </p:spPr>
      </p:pic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D158F-0E6A-43DD-81B3-3DC64FB13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04297" y="1610916"/>
            <a:ext cx="1397198" cy="2468165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0711FA82-8373-4F08-9599-DA3C5E922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231106"/>
            <a:ext cx="3431141" cy="316173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65CA6B81-4DD4-4D81-91C7-76E9370AF5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5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lines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35E8527-843A-45A2-8690-21D688809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3897874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48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8208168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690AFD6-40C2-413F-9F82-B9CE4EB38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8208168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80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8208168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690AFD6-40C2-413F-9F82-B9CE4EB38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8208168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71A221E7-8B31-4740-B58B-ECFBA72207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507467"/>
            <a:ext cx="8208167" cy="266259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AC4198F-1F9C-42CB-9B9D-BA5572B44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7" y="4334773"/>
            <a:ext cx="8208167" cy="252296"/>
          </a:xfrm>
        </p:spPr>
        <p:txBody>
          <a:bodyPr anchor="ctr"/>
          <a:lstStyle>
            <a:lvl1pPr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Source / </a:t>
            </a:r>
            <a:r>
              <a:rPr lang="fr-FR" dirty="0" err="1"/>
              <a:t>Footnote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7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two rows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8208168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690AFD6-40C2-413F-9F82-B9CE4EB38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973437"/>
            <a:ext cx="8208168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71A221E7-8B31-4740-B58B-ECFBA72207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6" y="1507467"/>
            <a:ext cx="3897874" cy="266259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AC4198F-1F9C-42CB-9B9D-BA5572B44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7" y="4334773"/>
            <a:ext cx="8208167" cy="252296"/>
          </a:xfrm>
        </p:spPr>
        <p:txBody>
          <a:bodyPr anchor="ctr"/>
          <a:lstStyle>
            <a:lvl1pPr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Source / </a:t>
            </a:r>
            <a:r>
              <a:rPr lang="fr-FR" dirty="0" err="1"/>
              <a:t>Footnote</a:t>
            </a:r>
            <a:endParaRPr lang="en-US" dirty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E39C19D2-1843-4629-9D9F-79FBCBE6FD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210" y="1507467"/>
            <a:ext cx="3897874" cy="266259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62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>
            <a:extLst>
              <a:ext uri="{FF2B5EF4-FFF2-40B4-BE49-F238E27FC236}">
                <a16:creationId xmlns:a16="http://schemas.microsoft.com/office/drawing/2014/main" id="{A829859B-BEDB-4EE6-8FBB-7FAA00ACD2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29899" y="1221582"/>
            <a:ext cx="3946185" cy="336470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895159-EF8E-483A-B23D-9F4D082BD5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1221582"/>
            <a:ext cx="3946185" cy="3364706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82CFEC60-8A31-480A-B4C9-65A5C05FE1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208169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293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>
            <a:extLst>
              <a:ext uri="{FF2B5EF4-FFF2-40B4-BE49-F238E27FC236}">
                <a16:creationId xmlns:a16="http://schemas.microsoft.com/office/drawing/2014/main" id="{A829859B-BEDB-4EE6-8FBB-7FAA00ACD2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00027" y="1221582"/>
            <a:ext cx="2543948" cy="336470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895159-EF8E-483A-B23D-9F4D082BD5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1221582"/>
            <a:ext cx="2543948" cy="3364706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Espace réservé pour une image  2">
            <a:extLst>
              <a:ext uri="{FF2B5EF4-FFF2-40B4-BE49-F238E27FC236}">
                <a16:creationId xmlns:a16="http://schemas.microsoft.com/office/drawing/2014/main" id="{6E638EAA-0D75-402D-A97B-CB436517B4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2137" y="1221582"/>
            <a:ext cx="2543948" cy="336470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F8DF4B3B-9680-4753-BD83-79F5EDD0BA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208169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061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C3A7C0-26D0-4079-B9CE-8E3EDA086F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534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F9C71C-52F1-4A4D-AC3B-473629771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87DCD5ED-53CF-4FEC-9D17-8D5D34068D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579734" cy="2964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B51F57A-8CB6-4950-A91F-9F0CCB389C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973437"/>
            <a:ext cx="3897873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927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&amp;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F9C71C-52F1-4A4D-AC3B-473629771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0"/>
            <a:ext cx="4572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pour une image  2">
            <a:extLst>
              <a:ext uri="{FF2B5EF4-FFF2-40B4-BE49-F238E27FC236}">
                <a16:creationId xmlns:a16="http://schemas.microsoft.com/office/drawing/2014/main" id="{42EC5DE7-3E80-4C68-890A-E3D664FBE1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1" y="2571745"/>
            <a:ext cx="4572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899E020A-EEA4-4600-8375-0C222DE5BC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579734" cy="2964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8EBD5BB-396B-4B85-AD3B-FC527B3198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973437"/>
            <a:ext cx="3897873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05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389254"/>
            <a:ext cx="3897873" cy="54657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F9C71C-52F1-4A4D-AC3B-473629771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1" y="0"/>
            <a:ext cx="2286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ce réservé pour une image  2">
            <a:extLst>
              <a:ext uri="{FF2B5EF4-FFF2-40B4-BE49-F238E27FC236}">
                <a16:creationId xmlns:a16="http://schemas.microsoft.com/office/drawing/2014/main" id="{42EC5DE7-3E80-4C68-890A-E3D664FBE1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1" y="2571745"/>
            <a:ext cx="2286000" cy="257175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E7605A3B-0179-473B-9CB6-CC5A493B96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1" y="0"/>
            <a:ext cx="2286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Espace réservé pour une image  2">
            <a:extLst>
              <a:ext uri="{FF2B5EF4-FFF2-40B4-BE49-F238E27FC236}">
                <a16:creationId xmlns:a16="http://schemas.microsoft.com/office/drawing/2014/main" id="{15060EE6-A355-453C-AA84-ABCFFCC6CA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1" y="2571745"/>
            <a:ext cx="2286000" cy="257174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13832BF3-4358-40E5-BBF5-E3E1849FBA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579734" cy="2964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FDCA115-114D-4B70-99BD-FCA102218F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973437"/>
            <a:ext cx="3897873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9472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 &amp;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BD8D428F-1999-4CD7-803A-0499EFBBC9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2799160"/>
            <a:ext cx="3765947" cy="145851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373431-056A-4064-9619-EA69252277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2519" y="492919"/>
            <a:ext cx="3763566" cy="145732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FF192524-8149-4341-9A2C-3B52A4A45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590ED3A0-0804-4445-B8C1-4483886AFD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897873" cy="1001139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E93455B5-DE17-4DA0-8356-68884C66F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9" y="2328670"/>
            <a:ext cx="3763565" cy="192900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6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 &amp;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BD8D428F-1999-4CD7-803A-0499EFBBC9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16" y="2799160"/>
            <a:ext cx="3765947" cy="145851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E01E015C-93C8-4D2F-9166-03A43005A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B5E6847B-C0F4-4A08-B7DB-8E6B008D6B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8"/>
            <a:ext cx="3897873" cy="1001139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8372EB75-FCF3-4C1E-B44F-4562220E17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7" y="601901"/>
            <a:ext cx="3763566" cy="387095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64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 &amp;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373431-056A-4064-9619-EA69252277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2519" y="492919"/>
            <a:ext cx="3763566" cy="1457325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61AD2B34-5FA4-4E0B-A280-FEA6FF9BD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A4E130-9F59-49F6-9AC1-402FC543C1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9"/>
            <a:ext cx="3851915" cy="280984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B3719CAF-C999-41B3-9DC0-DB7FDDB101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7" y="2328671"/>
            <a:ext cx="3763566" cy="214418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80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B94C2827-EDBF-49E4-989D-2F4CA76A99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17" y="601901"/>
            <a:ext cx="3457574" cy="891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1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D39EE15-8691-4D6D-8689-F6C9C166A6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663009"/>
            <a:ext cx="3851915" cy="2809847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8D36094F-742A-463D-94D7-34694614F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2517" y="601901"/>
            <a:ext cx="3763566" cy="3870955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29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dient background &amp; Client logo">
    <p:bg>
      <p:bgPr>
        <a:gradFill>
          <a:gsLst>
            <a:gs pos="0">
              <a:schemeClr val="accent2"/>
            </a:gs>
            <a:gs pos="100000">
              <a:schemeClr val="accent1">
                <a:alpha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22">
            <a:extLst>
              <a:ext uri="{FF2B5EF4-FFF2-40B4-BE49-F238E27FC236}">
                <a16:creationId xmlns:a16="http://schemas.microsoft.com/office/drawing/2014/main" id="{B0ABA653-F417-4416-82DD-01FB0CEE3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6" name="Espace réservé pour une image  3">
            <a:extLst>
              <a:ext uri="{FF2B5EF4-FFF2-40B4-BE49-F238E27FC236}">
                <a16:creationId xmlns:a16="http://schemas.microsoft.com/office/drawing/2014/main" id="{C0F1405B-9BAB-4D02-8E51-4701BB7DFC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917" y="457201"/>
            <a:ext cx="907256" cy="907256"/>
          </a:xfrm>
          <a:prstGeom prst="rect">
            <a:avLst/>
          </a:prstGeom>
        </p:spPr>
        <p:txBody>
          <a:bodyPr tIns="144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DA10A5-2198-4B6D-9D51-D4BAC0A79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60554" y="596766"/>
            <a:ext cx="1439466" cy="68813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Name</a:t>
            </a:r>
            <a:br>
              <a:rPr lang="en-US" dirty="0"/>
            </a:br>
            <a:r>
              <a:rPr lang="en-US" dirty="0"/>
              <a:t>Job Title</a:t>
            </a:r>
            <a:endParaRPr lang="fr-FR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7E36D8B3-5AF5-45F6-90C6-1052246B13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60554" y="2047850"/>
            <a:ext cx="1439466" cy="68813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Client/Partner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D3B2E41-E3DE-45E5-939D-B6DE8A989C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60554" y="372702"/>
            <a:ext cx="1439466" cy="173255"/>
          </a:xfrm>
        </p:spPr>
        <p:txBody>
          <a:bodyPr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fr-FR" sz="9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 err="1"/>
              <a:t>Prepared</a:t>
            </a:r>
            <a:r>
              <a:rPr lang="fr-FR" dirty="0"/>
              <a:t> by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1D1B2086-F342-4DE1-AD6A-A7B47BEEE0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60554" y="1824064"/>
            <a:ext cx="1439466" cy="173255"/>
          </a:xfrm>
        </p:spPr>
        <p:txBody>
          <a:bodyPr/>
          <a:lstStyle>
            <a:lvl1pPr marL="0" indent="0" algn="l" defTabSz="342892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fr-FR" sz="9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 err="1"/>
              <a:t>Prepared</a:t>
            </a:r>
            <a:r>
              <a:rPr lang="fr-FR" dirty="0"/>
              <a:t> for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C25C691-AF5A-4776-AD94-0BB818E5D3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16" y="1592560"/>
            <a:ext cx="6105413" cy="1092890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Presentation</a:t>
            </a:r>
            <a:br>
              <a:rPr lang="fr-FR" dirty="0"/>
            </a:b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ED366C01-5C89-47FD-8EC2-4D16CEDEFC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916" y="2836730"/>
            <a:ext cx="6105413" cy="567377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fr-FR" sz="1500" b="0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Headlines</a:t>
            </a:r>
          </a:p>
          <a:p>
            <a:pPr lvl="0"/>
            <a:r>
              <a:rPr lang="fr-FR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160704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background &amp; Client logo">
    <p:bg>
      <p:bgPr>
        <a:gradFill>
          <a:gsLst>
            <a:gs pos="0">
              <a:schemeClr val="accent2"/>
            </a:gs>
            <a:gs pos="100000">
              <a:schemeClr val="accent1">
                <a:alpha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22">
            <a:extLst>
              <a:ext uri="{FF2B5EF4-FFF2-40B4-BE49-F238E27FC236}">
                <a16:creationId xmlns:a16="http://schemas.microsoft.com/office/drawing/2014/main" id="{B0ABA653-F417-4416-82DD-01FB0CEE3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6" name="Espace réservé pour une image  3">
            <a:extLst>
              <a:ext uri="{FF2B5EF4-FFF2-40B4-BE49-F238E27FC236}">
                <a16:creationId xmlns:a16="http://schemas.microsoft.com/office/drawing/2014/main" id="{C0F1405B-9BAB-4D02-8E51-4701BB7DFC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7917" y="457201"/>
            <a:ext cx="907256" cy="907256"/>
          </a:xfrm>
          <a:prstGeom prst="rect">
            <a:avLst/>
          </a:prstGeom>
        </p:spPr>
        <p:txBody>
          <a:bodyPr tIns="144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354761797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Gradient Cover">
    <p:bg>
      <p:bgPr>
        <a:gradFill>
          <a:gsLst>
            <a:gs pos="0">
              <a:schemeClr val="accent2"/>
            </a:gs>
            <a:gs pos="100000">
              <a:schemeClr val="accent1">
                <a:alpha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22">
            <a:extLst>
              <a:ext uri="{FF2B5EF4-FFF2-40B4-BE49-F238E27FC236}">
                <a16:creationId xmlns:a16="http://schemas.microsoft.com/office/drawing/2014/main" id="{B0ABA653-F417-4416-82DD-01FB0CEE3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AC28932-8C5D-45A4-AB55-7B160AC5DF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916" y="1592560"/>
            <a:ext cx="8208169" cy="1092890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2pPr>
            <a:lvl3pPr marL="135729" indent="0">
              <a:buNone/>
              <a:defRPr sz="1200" b="1">
                <a:solidFill>
                  <a:schemeClr val="bg1"/>
                </a:solidFill>
                <a:latin typeface="+mj-lt"/>
              </a:defRPr>
            </a:lvl3pPr>
            <a:lvl4pPr marL="280980" indent="0">
              <a:buNone/>
              <a:defRPr sz="1200" b="1">
                <a:solidFill>
                  <a:schemeClr val="bg1"/>
                </a:solidFill>
                <a:latin typeface="+mj-lt"/>
              </a:defRPr>
            </a:lvl4pPr>
            <a:lvl5pPr marL="485763" indent="0">
              <a:buNone/>
              <a:defRPr sz="12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fr-FR" dirty="0"/>
              <a:t>Presentation</a:t>
            </a:r>
            <a:br>
              <a:rPr lang="fr-FR" dirty="0"/>
            </a:b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140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85569-B1A0-40C6-899D-1FC3C7FC5EBC}"/>
              </a:ext>
            </a:extLst>
          </p:cNvPr>
          <p:cNvSpPr/>
          <p:nvPr userDrawn="1"/>
        </p:nvSpPr>
        <p:spPr>
          <a:xfrm>
            <a:off x="6500812" y="0"/>
            <a:ext cx="2643188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fr-FR" sz="135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EED028-72E2-477F-A223-9598B5CB7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0151" y="1478610"/>
            <a:ext cx="4708689" cy="2765298"/>
          </a:xfrm>
          <a:prstGeom prst="rect">
            <a:avLst/>
          </a:prstGeom>
        </p:spPr>
      </p:pic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D158F-0E6A-43DD-81B3-3DC64FB13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0948" y="1673423"/>
            <a:ext cx="3548658" cy="2219921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921B6F65-DC7E-4564-B0B1-327BED38BC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231106"/>
            <a:ext cx="3431141" cy="316173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97DDF472-E24C-4F1C-A0D3-A1A5647EE7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Espace réservé pour une image  3">
            <a:extLst>
              <a:ext uri="{FF2B5EF4-FFF2-40B4-BE49-F238E27FC236}">
                <a16:creationId xmlns:a16="http://schemas.microsoft.com/office/drawing/2014/main" id="{1304AD92-A926-4829-A590-C49B112E41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68829" y="314326"/>
            <a:ext cx="907256" cy="907256"/>
          </a:xfrm>
          <a:prstGeom prst="rect">
            <a:avLst/>
          </a:prstGeom>
        </p:spPr>
        <p:txBody>
          <a:bodyPr tIns="144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3C40BE-7E5F-40E5-913E-F5D6D2331811}"/>
              </a:ext>
            </a:extLst>
          </p:cNvPr>
          <p:cNvSpPr/>
          <p:nvPr userDrawn="1"/>
        </p:nvSpPr>
        <p:spPr>
          <a:xfrm>
            <a:off x="467915" y="4753183"/>
            <a:ext cx="282179" cy="1791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50" dirty="0" err="1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D6B6DE-2673-44A2-9901-4A07D74E7965}"/>
              </a:ext>
            </a:extLst>
          </p:cNvPr>
          <p:cNvSpPr txBox="1">
            <a:spLocks/>
          </p:cNvSpPr>
          <p:nvPr userDrawn="1"/>
        </p:nvSpPr>
        <p:spPr>
          <a:xfrm>
            <a:off x="487561" y="4756756"/>
            <a:ext cx="242888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36AF437-7EEF-4E82-AC7D-64037FD7A3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4388" y="4781365"/>
            <a:ext cx="1203722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4pPr>
              <a:defRPr/>
            </a:lvl4pPr>
          </a:lstStyle>
          <a:p>
            <a:pPr lvl="3"/>
            <a:r>
              <a:rPr lang="en-US" noProof="0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330516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B85569-B1A0-40C6-899D-1FC3C7FC5EBC}"/>
              </a:ext>
            </a:extLst>
          </p:cNvPr>
          <p:cNvSpPr/>
          <p:nvPr userDrawn="1"/>
        </p:nvSpPr>
        <p:spPr>
          <a:xfrm>
            <a:off x="6500812" y="0"/>
            <a:ext cx="2643188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fr-FR" sz="135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E0D1FC-961A-4E74-AF39-53E638A23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65165" y="1101098"/>
            <a:ext cx="2478660" cy="3474984"/>
          </a:xfrm>
          <a:prstGeom prst="rect">
            <a:avLst/>
          </a:prstGeom>
        </p:spPr>
      </p:pic>
      <p:pic>
        <p:nvPicPr>
          <p:cNvPr id="8" name="Graphic 22">
            <a:extLst>
              <a:ext uri="{FF2B5EF4-FFF2-40B4-BE49-F238E27FC236}">
                <a16:creationId xmlns:a16="http://schemas.microsoft.com/office/drawing/2014/main" id="{D3E182B2-FB0A-46A9-80B7-A0275EC8F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BC17497-73B2-4D20-84B9-E987FCC6630A}"/>
              </a:ext>
            </a:extLst>
          </p:cNvPr>
          <p:cNvSpPr txBox="1">
            <a:spLocks/>
          </p:cNvSpPr>
          <p:nvPr userDrawn="1"/>
        </p:nvSpPr>
        <p:spPr>
          <a:xfrm>
            <a:off x="4365790" y="4873760"/>
            <a:ext cx="412423" cy="158395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E997FAD-17BD-C54D-93FE-DA7D4A487AFB}" type="slidenum">
              <a:rPr lang="en-US" sz="675" noProof="0" smtClean="0">
                <a:solidFill>
                  <a:schemeClr val="bg1">
                    <a:lumMod val="75000"/>
                  </a:schemeClr>
                </a:solidFill>
              </a:rPr>
              <a:pPr algn="ctr"/>
              <a:t>‹#›</a:t>
            </a:fld>
            <a:endParaRPr lang="en-US" sz="675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48C3EA0-9FBD-4E15-93D8-BA13F2A55A0A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  <p:sp>
        <p:nvSpPr>
          <p:cNvPr id="9" name="Title Placeholder 2">
            <a:extLst>
              <a:ext uri="{FF2B5EF4-FFF2-40B4-BE49-F238E27FC236}">
                <a16:creationId xmlns:a16="http://schemas.microsoft.com/office/drawing/2014/main" id="{00C49E21-E183-46F5-861C-0B325E1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87826"/>
            <a:ext cx="8208169" cy="27700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ED158F-0E6A-43DD-81B3-3DC64FB13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2588" y="1446611"/>
            <a:ext cx="2080617" cy="2778918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97555282-95F1-4C07-954C-4168E28D8C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917" y="1231106"/>
            <a:ext cx="3431141" cy="3161732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001DBB0E-39EE-41B6-B341-E9B509DE23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916" y="687994"/>
            <a:ext cx="8147447" cy="230600"/>
          </a:xfrm>
        </p:spPr>
        <p:txBody>
          <a:bodyPr anchor="t"/>
          <a:lstStyle>
            <a:lvl1pPr>
              <a:buFontTx/>
              <a:buNone/>
              <a:defRPr sz="105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>
              <a:buFontTx/>
              <a:buNone/>
              <a:defRPr/>
            </a:lvl2pPr>
            <a:lvl3pPr marL="135729" indent="0">
              <a:buFontTx/>
              <a:buNone/>
              <a:defRPr/>
            </a:lvl3pPr>
            <a:lvl4pPr marL="280980" indent="0">
              <a:buFontTx/>
              <a:buNone/>
              <a:defRPr/>
            </a:lvl4pPr>
            <a:lvl5pPr marL="485763" indent="0">
              <a:buFontTx/>
              <a:buNone/>
              <a:defRPr/>
            </a:lvl5pPr>
          </a:lstStyle>
          <a:p>
            <a:pPr lvl="0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173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7916" y="1152526"/>
            <a:ext cx="8147447" cy="32039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67916" y="382111"/>
            <a:ext cx="8208169" cy="2770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2E81991-5F8C-4F6A-A18E-5F88DD4DB756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CV template</a:t>
            </a:r>
          </a:p>
        </p:txBody>
      </p:sp>
    </p:spTree>
    <p:extLst>
      <p:ext uri="{BB962C8B-B14F-4D97-AF65-F5344CB8AC3E}">
        <p14:creationId xmlns:p14="http://schemas.microsoft.com/office/powerpoint/2010/main" val="3943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938" r:id="rId2"/>
    <p:sldLayoutId id="2147483939" r:id="rId3"/>
    <p:sldLayoutId id="2147483820" r:id="rId4"/>
    <p:sldLayoutId id="2147483857" r:id="rId5"/>
    <p:sldLayoutId id="2147483826" r:id="rId6"/>
    <p:sldLayoutId id="2147483817" r:id="rId7"/>
    <p:sldLayoutId id="2147483828" r:id="rId8"/>
    <p:sldLayoutId id="2147483829" r:id="rId9"/>
    <p:sldLayoutId id="2147483830" r:id="rId10"/>
    <p:sldLayoutId id="2147483819" r:id="rId11"/>
    <p:sldLayoutId id="2147483821" r:id="rId12"/>
    <p:sldLayoutId id="2147483882" r:id="rId13"/>
    <p:sldLayoutId id="2147483883" r:id="rId14"/>
    <p:sldLayoutId id="2147483854" r:id="rId15"/>
    <p:sldLayoutId id="2147483855" r:id="rId16"/>
    <p:sldLayoutId id="2147483842" r:id="rId17"/>
    <p:sldLayoutId id="2147483843" r:id="rId18"/>
    <p:sldLayoutId id="2147483844" r:id="rId19"/>
    <p:sldLayoutId id="2147483846" r:id="rId20"/>
    <p:sldLayoutId id="2147483847" r:id="rId21"/>
    <p:sldLayoutId id="2147483848" r:id="rId22"/>
    <p:sldLayoutId id="2147483825" r:id="rId23"/>
    <p:sldLayoutId id="2147483815" r:id="rId24"/>
    <p:sldLayoutId id="2147483935" r:id="rId25"/>
    <p:sldLayoutId id="2147483856" r:id="rId26"/>
  </p:sldLayoutIdLst>
  <p:hf sldNum="0" hdr="0" dt="0"/>
  <p:txStyles>
    <p:titleStyle>
      <a:lvl1pPr marL="0" indent="0" algn="l" defTabSz="342892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1800" b="1" kern="1200" baseline="0" smtClean="0">
          <a:solidFill>
            <a:schemeClr val="accent1"/>
          </a:solidFill>
          <a:latin typeface="+mj-lt"/>
          <a:ea typeface="+mn-ea"/>
          <a:cs typeface="+mn-cs"/>
        </a:defRPr>
      </a:lvl1pPr>
    </p:titleStyle>
    <p:bodyStyle>
      <a:lvl1pPr marL="0" indent="0" algn="l" defTabSz="342892" rtl="0" eaLnBrk="1" latinLnBrk="0" hangingPunct="1">
        <a:lnSpc>
          <a:spcPct val="130000"/>
        </a:lnSpc>
        <a:spcBef>
          <a:spcPts val="0"/>
        </a:spcBef>
        <a:spcAft>
          <a:spcPts val="900"/>
        </a:spcAft>
        <a:buClr>
          <a:schemeClr val="bg1"/>
        </a:buClr>
        <a:buSzPct val="25000"/>
        <a:buFont typeface="Verdana" pitchFamily="34" charset="0"/>
        <a:buNone/>
        <a:defRPr kumimoji="0" lang="en-US" sz="900" b="0" i="0" u="none" strike="noStrike" kern="1200" cap="none" spc="0" normalizeH="0" baseline="0" noProof="0" dirty="0">
          <a:ln>
            <a:noFill/>
          </a:ln>
          <a:solidFill>
            <a:srgbClr val="000000"/>
          </a:solidFill>
          <a:effectLst/>
          <a:uLnTx/>
          <a:uFillTx/>
          <a:latin typeface="Calibri"/>
          <a:ea typeface="+mn-ea"/>
          <a:cs typeface="Segoe UI" panose="020B0502040204020203" pitchFamily="34" charset="0"/>
        </a:defRPr>
      </a:lvl1pPr>
      <a:lvl2pPr marL="133347" indent="-133347" algn="l" defTabSz="342892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1"/>
        </a:buClr>
        <a:buFont typeface="Arial" pitchFamily="34" charset="0"/>
        <a:buChar char="•"/>
        <a:defRPr lang="en-US" sz="900" b="0" kern="1200" noProof="0" dirty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71457" indent="-135728" algn="l" defTabSz="385754" rtl="0" eaLnBrk="1" latinLnBrk="0" hangingPunct="1">
        <a:lnSpc>
          <a:spcPct val="130000"/>
        </a:lnSpc>
        <a:spcBef>
          <a:spcPts val="0"/>
        </a:spcBef>
        <a:spcAft>
          <a:spcPts val="225"/>
        </a:spcAft>
        <a:buClr>
          <a:schemeClr val="bg1">
            <a:lumMod val="50000"/>
          </a:schemeClr>
        </a:buClr>
        <a:buSzPct val="50000"/>
        <a:buFont typeface="Montserrat" panose="020B0604020202020204" charset="0"/>
        <a:buChar char="►"/>
        <a:defRPr lang="en-US" sz="900" b="0" kern="1200" noProof="0" dirty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402421" indent="-121441" algn="l" defTabSz="342892" rtl="0" eaLnBrk="1" latinLnBrk="0" hangingPunct="1">
        <a:spcBef>
          <a:spcPts val="225"/>
        </a:spcBef>
        <a:spcAft>
          <a:spcPts val="225"/>
        </a:spcAft>
        <a:buClr>
          <a:schemeClr val="tx1"/>
        </a:buClr>
        <a:buFont typeface="Courier New" pitchFamily="49" charset="0"/>
        <a:buChar char="o"/>
        <a:tabLst/>
        <a:defRPr lang="en-US" sz="1050" b="0" kern="1200" noProof="0" dirty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609585" indent="-123822" algn="l" defTabSz="342892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825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7916" y="1152526"/>
            <a:ext cx="8147447" cy="32039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67916" y="382111"/>
            <a:ext cx="8208169" cy="2770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87151F1-6C9A-49AA-8676-8BCD4082AC7F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23590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40" r:id="rId2"/>
    <p:sldLayoutId id="2147483941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  <p:sldLayoutId id="2147483900" r:id="rId18"/>
    <p:sldLayoutId id="2147483901" r:id="rId19"/>
    <p:sldLayoutId id="2147483902" r:id="rId20"/>
    <p:sldLayoutId id="2147483903" r:id="rId21"/>
    <p:sldLayoutId id="2147483904" r:id="rId22"/>
    <p:sldLayoutId id="2147483905" r:id="rId23"/>
    <p:sldLayoutId id="2147483936" r:id="rId24"/>
    <p:sldLayoutId id="2147483906" r:id="rId25"/>
    <p:sldLayoutId id="2147483907" r:id="rId26"/>
    <p:sldLayoutId id="2147483908" r:id="rId27"/>
  </p:sldLayoutIdLst>
  <p:hf sldNum="0" hdr="0" dt="0"/>
  <p:txStyles>
    <p:titleStyle>
      <a:lvl1pPr marL="0" indent="0" algn="l" defTabSz="342892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1800" b="1" kern="1200" baseline="0" smtClean="0">
          <a:solidFill>
            <a:schemeClr val="accent1"/>
          </a:solidFill>
          <a:latin typeface="+mj-lt"/>
          <a:ea typeface="+mn-ea"/>
          <a:cs typeface="+mn-cs"/>
        </a:defRPr>
      </a:lvl1pPr>
    </p:titleStyle>
    <p:bodyStyle>
      <a:lvl1pPr marL="0" indent="0" algn="l" defTabSz="342892" rtl="0" eaLnBrk="1" latinLnBrk="0" hangingPunct="1">
        <a:lnSpc>
          <a:spcPct val="130000"/>
        </a:lnSpc>
        <a:spcBef>
          <a:spcPts val="0"/>
        </a:spcBef>
        <a:spcAft>
          <a:spcPts val="900"/>
        </a:spcAft>
        <a:buClr>
          <a:schemeClr val="bg1"/>
        </a:buClr>
        <a:buSzPct val="25000"/>
        <a:buFont typeface="Verdana" pitchFamily="34" charset="0"/>
        <a:buNone/>
        <a:defRPr kumimoji="0" lang="en-US" sz="900" b="0" i="0" u="none" strike="noStrike" kern="1200" cap="none" spc="0" normalizeH="0" baseline="0" noProof="0" dirty="0">
          <a:ln>
            <a:noFill/>
          </a:ln>
          <a:solidFill>
            <a:srgbClr val="000000"/>
          </a:solidFill>
          <a:effectLst/>
          <a:uLnTx/>
          <a:uFillTx/>
          <a:latin typeface="Calibri"/>
          <a:ea typeface="+mn-ea"/>
          <a:cs typeface="Segoe UI" panose="020B0502040204020203" pitchFamily="34" charset="0"/>
        </a:defRPr>
      </a:lvl1pPr>
      <a:lvl2pPr marL="133347" indent="-133347" algn="l" defTabSz="342892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1"/>
        </a:buClr>
        <a:buFont typeface="Arial" pitchFamily="34" charset="0"/>
        <a:buChar char="•"/>
        <a:defRPr lang="en-US" sz="900" b="0" kern="1200" noProof="0" dirty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71457" indent="-135728" algn="l" defTabSz="385754" rtl="0" eaLnBrk="1" latinLnBrk="0" hangingPunct="1">
        <a:lnSpc>
          <a:spcPct val="130000"/>
        </a:lnSpc>
        <a:spcBef>
          <a:spcPts val="0"/>
        </a:spcBef>
        <a:spcAft>
          <a:spcPts val="225"/>
        </a:spcAft>
        <a:buClr>
          <a:schemeClr val="bg1">
            <a:lumMod val="50000"/>
          </a:schemeClr>
        </a:buClr>
        <a:buSzPct val="50000"/>
        <a:buFont typeface="Montserrat" panose="020B0604020202020204" charset="0"/>
        <a:buChar char="►"/>
        <a:defRPr lang="en-US" sz="900" b="0" kern="1200" noProof="0" dirty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402421" indent="-121441" algn="l" defTabSz="342892" rtl="0" eaLnBrk="1" latinLnBrk="0" hangingPunct="1">
        <a:spcBef>
          <a:spcPts val="225"/>
        </a:spcBef>
        <a:spcAft>
          <a:spcPts val="225"/>
        </a:spcAft>
        <a:buClr>
          <a:schemeClr val="tx1"/>
        </a:buClr>
        <a:buFont typeface="Courier New" pitchFamily="49" charset="0"/>
        <a:buChar char="o"/>
        <a:tabLst/>
        <a:defRPr lang="en-US" sz="1050" b="0" kern="1200" noProof="0" dirty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609585" indent="-123822" algn="l" defTabSz="342892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825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7916" y="1152526"/>
            <a:ext cx="8147447" cy="32039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67916" y="382111"/>
            <a:ext cx="8208169" cy="2770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EB5055E-32E9-47A2-900B-DD094509DEC2}"/>
              </a:ext>
            </a:extLst>
          </p:cNvPr>
          <p:cNvSpPr txBox="1">
            <a:spLocks/>
          </p:cNvSpPr>
          <p:nvPr userDrawn="1"/>
        </p:nvSpPr>
        <p:spPr>
          <a:xfrm>
            <a:off x="322158" y="4861746"/>
            <a:ext cx="2092854" cy="170408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75" kern="1200" baseline="0" noProof="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214064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42" r:id="rId2"/>
    <p:sldLayoutId id="2147483943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  <p:sldLayoutId id="2147483937" r:id="rId24"/>
    <p:sldLayoutId id="2147483932" r:id="rId25"/>
    <p:sldLayoutId id="2147483933" r:id="rId26"/>
    <p:sldLayoutId id="2147483934" r:id="rId27"/>
  </p:sldLayoutIdLst>
  <p:hf sldNum="0" hdr="0" dt="0"/>
  <p:txStyles>
    <p:titleStyle>
      <a:lvl1pPr marL="0" indent="0" algn="l" defTabSz="342892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1800" b="1" kern="1200" baseline="0" smtClean="0">
          <a:solidFill>
            <a:schemeClr val="accent1"/>
          </a:solidFill>
          <a:latin typeface="+mj-lt"/>
          <a:ea typeface="+mn-ea"/>
          <a:cs typeface="+mn-cs"/>
        </a:defRPr>
      </a:lvl1pPr>
    </p:titleStyle>
    <p:bodyStyle>
      <a:lvl1pPr marL="0" indent="0" algn="l" defTabSz="342892" rtl="0" eaLnBrk="1" latinLnBrk="0" hangingPunct="1">
        <a:lnSpc>
          <a:spcPct val="130000"/>
        </a:lnSpc>
        <a:spcBef>
          <a:spcPts val="0"/>
        </a:spcBef>
        <a:spcAft>
          <a:spcPts val="900"/>
        </a:spcAft>
        <a:buClr>
          <a:schemeClr val="bg1"/>
        </a:buClr>
        <a:buSzPct val="25000"/>
        <a:buFont typeface="Verdana" pitchFamily="34" charset="0"/>
        <a:buNone/>
        <a:defRPr kumimoji="0" lang="en-US" sz="900" b="0" i="0" u="none" strike="noStrike" kern="1200" cap="none" spc="0" normalizeH="0" baseline="0" noProof="0" dirty="0">
          <a:ln>
            <a:noFill/>
          </a:ln>
          <a:solidFill>
            <a:srgbClr val="000000"/>
          </a:solidFill>
          <a:effectLst/>
          <a:uLnTx/>
          <a:uFillTx/>
          <a:latin typeface="Calibri"/>
          <a:ea typeface="+mn-ea"/>
          <a:cs typeface="Segoe UI" panose="020B0502040204020203" pitchFamily="34" charset="0"/>
        </a:defRPr>
      </a:lvl1pPr>
      <a:lvl2pPr marL="133347" indent="-133347" algn="l" defTabSz="342892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1"/>
        </a:buClr>
        <a:buFont typeface="Arial" pitchFamily="34" charset="0"/>
        <a:buChar char="•"/>
        <a:defRPr lang="en-US" sz="900" b="0" kern="1200" noProof="0" dirty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71457" indent="-135728" algn="l" defTabSz="385754" rtl="0" eaLnBrk="1" latinLnBrk="0" hangingPunct="1">
        <a:lnSpc>
          <a:spcPct val="130000"/>
        </a:lnSpc>
        <a:spcBef>
          <a:spcPts val="0"/>
        </a:spcBef>
        <a:spcAft>
          <a:spcPts val="225"/>
        </a:spcAft>
        <a:buClr>
          <a:schemeClr val="bg1">
            <a:lumMod val="50000"/>
          </a:schemeClr>
        </a:buClr>
        <a:buSzPct val="50000"/>
        <a:buFont typeface="Montserrat" panose="020B0604020202020204" charset="0"/>
        <a:buChar char="►"/>
        <a:defRPr lang="en-US" sz="900" b="0" kern="1200" noProof="0" dirty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402421" indent="-121441" algn="l" defTabSz="342892" rtl="0" eaLnBrk="1" latinLnBrk="0" hangingPunct="1">
        <a:spcBef>
          <a:spcPts val="225"/>
        </a:spcBef>
        <a:spcAft>
          <a:spcPts val="225"/>
        </a:spcAft>
        <a:buClr>
          <a:schemeClr val="tx1"/>
        </a:buClr>
        <a:buFont typeface="Courier New" pitchFamily="49" charset="0"/>
        <a:buChar char="o"/>
        <a:tabLst/>
        <a:defRPr lang="en-US" sz="1050" b="0" kern="1200" noProof="0" dirty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609585" indent="-123822" algn="l" defTabSz="342892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825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 userDrawn="1">
          <p15:clr>
            <a:srgbClr val="F26B43"/>
          </p15:clr>
        </p15:guide>
        <p15:guide id="2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7D3C2A6-B311-4051-9223-AEF52609F7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73" y="494110"/>
            <a:ext cx="777478" cy="1084659"/>
          </a:xfrm>
        </p:spPr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DF02FA-10BF-49F4-A6CD-67994BC25D0E}"/>
              </a:ext>
            </a:extLst>
          </p:cNvPr>
          <p:cNvSpPr/>
          <p:nvPr/>
        </p:nvSpPr>
        <p:spPr>
          <a:xfrm>
            <a:off x="3552634" y="0"/>
            <a:ext cx="5573597" cy="51435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fr-FR" sz="1350" dirty="0" err="1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4DFACD73-43E1-475C-9ACA-07FFF9722A5B}"/>
              </a:ext>
            </a:extLst>
          </p:cNvPr>
          <p:cNvSpPr txBox="1"/>
          <p:nvPr/>
        </p:nvSpPr>
        <p:spPr>
          <a:xfrm>
            <a:off x="1544332" y="599615"/>
            <a:ext cx="1925240" cy="18505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51" b="1" dirty="0" err="1">
                <a:solidFill>
                  <a:schemeClr val="accent1"/>
                </a:solidFill>
                <a:latin typeface="+mj-lt"/>
                <a:cs typeface="Segoe UI Semibold" panose="020B0702040204020203" pitchFamily="34" charset="0"/>
              </a:rPr>
              <a:t>Adelin</a:t>
            </a:r>
            <a:r>
              <a:rPr lang="en-US" sz="1151" b="1" dirty="0">
                <a:solidFill>
                  <a:schemeClr val="accent1"/>
                </a:solidFill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151" b="1" dirty="0" err="1">
                <a:solidFill>
                  <a:schemeClr val="accent1"/>
                </a:solidFill>
                <a:latin typeface="+mj-lt"/>
                <a:cs typeface="Segoe UI Semibold" panose="020B0702040204020203" pitchFamily="34" charset="0"/>
              </a:rPr>
              <a:t>Petrișor</a:t>
            </a:r>
            <a:r>
              <a:rPr lang="en-US" sz="1151" b="1" dirty="0">
                <a:solidFill>
                  <a:schemeClr val="accent1"/>
                </a:solidFill>
                <a:latin typeface="+mj-lt"/>
                <a:cs typeface="Segoe UI Semibold" panose="020B0702040204020203" pitchFamily="34" charset="0"/>
              </a:rPr>
              <a:t> </a:t>
            </a:r>
            <a:r>
              <a:rPr lang="en-US" sz="1151" b="1" dirty="0" err="1">
                <a:solidFill>
                  <a:schemeClr val="accent1"/>
                </a:solidFill>
                <a:latin typeface="+mj-lt"/>
                <a:cs typeface="Segoe UI Semibold" panose="020B0702040204020203" pitchFamily="34" charset="0"/>
              </a:rPr>
              <a:t>Cărăbaș</a:t>
            </a:r>
            <a:endParaRPr lang="fr-FR" sz="1151" b="1" dirty="0">
              <a:solidFill>
                <a:schemeClr val="accent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DCF53995-0567-4BE5-807F-41EBB44E76F6}"/>
              </a:ext>
            </a:extLst>
          </p:cNvPr>
          <p:cNvSpPr txBox="1"/>
          <p:nvPr/>
        </p:nvSpPr>
        <p:spPr>
          <a:xfrm>
            <a:off x="1544332" y="765295"/>
            <a:ext cx="1925240" cy="2173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accent2"/>
                </a:solidFill>
                <a:latin typeface="+mj-lt"/>
              </a:rPr>
              <a:t>INTERN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BBE43D2F-A52C-472D-8E5F-FFB50F194ACA}"/>
              </a:ext>
            </a:extLst>
          </p:cNvPr>
          <p:cNvSpPr txBox="1"/>
          <p:nvPr/>
        </p:nvSpPr>
        <p:spPr>
          <a:xfrm>
            <a:off x="6771148" y="537964"/>
            <a:ext cx="1925240" cy="271831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Relevant Experience Projects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0298FBB-6BFA-4693-9A17-C2D8C4CB8E7A}"/>
              </a:ext>
            </a:extLst>
          </p:cNvPr>
          <p:cNvSpPr txBox="1"/>
          <p:nvPr/>
        </p:nvSpPr>
        <p:spPr>
          <a:xfrm>
            <a:off x="3982640" y="537964"/>
            <a:ext cx="1925240" cy="271831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Professional Focus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D39A97FA-F134-4380-98C5-B330E20CD09E}"/>
              </a:ext>
            </a:extLst>
          </p:cNvPr>
          <p:cNvSpPr txBox="1"/>
          <p:nvPr/>
        </p:nvSpPr>
        <p:spPr>
          <a:xfrm>
            <a:off x="3982640" y="2821095"/>
            <a:ext cx="1925240" cy="271831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1"/>
                </a:solidFill>
                <a:latin typeface="+mj-lt"/>
              </a:rPr>
              <a:t>Professional Background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3F5190C-3887-4579-ACF2-B117D5CE06C9}"/>
              </a:ext>
            </a:extLst>
          </p:cNvPr>
          <p:cNvSpPr txBox="1">
            <a:spLocks/>
          </p:cNvSpPr>
          <p:nvPr/>
        </p:nvSpPr>
        <p:spPr>
          <a:xfrm>
            <a:off x="1544330" y="1310019"/>
            <a:ext cx="1598101" cy="354374"/>
          </a:xfrm>
          <a:prstGeom prst="rect">
            <a:avLst/>
          </a:prstGeom>
        </p:spPr>
        <p:txBody>
          <a:bodyPr vert="horz" lIns="0" tIns="0" rIns="27000" bIns="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Verdana" pitchFamily="34" charset="0"/>
              <a:buNone/>
              <a:defRPr lang="en-GB" sz="675" b="0" kern="120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defRPr lang="en-GB" sz="75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731" indent="0" algn="l" defTabSz="51435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Calibri" pitchFamily="34" charset="0"/>
              <a:buNone/>
              <a:defRPr lang="en-GB" sz="75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0988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Courier New" pitchFamily="49" charset="0"/>
              <a:buNone/>
              <a:tabLst/>
              <a:defRPr lang="en-GB" sz="75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5775" indent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D52B1E"/>
              </a:buClr>
              <a:buFont typeface="Calibri" pitchFamily="34" charset="0"/>
              <a:buNone/>
              <a:tabLst/>
              <a:defRPr lang="en-GB" sz="750" kern="1200" noProof="0">
                <a:solidFill>
                  <a:srgbClr val="4D4F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lnSpc>
                <a:spcPct val="120000"/>
              </a:lnSpc>
              <a:buClr>
                <a:srgbClr val="FFFFFF"/>
              </a:buClr>
              <a:defRPr/>
            </a:pPr>
            <a:r>
              <a:rPr lang="de-DE" altLang="zh-MO" sz="750" dirty="0" err="1">
                <a:solidFill>
                  <a:srgbClr val="000000"/>
                </a:solidFill>
                <a:latin typeface="Calibri"/>
                <a:ea typeface="新細明體" panose="02020500000000000000" pitchFamily="18" charset="-120"/>
              </a:rPr>
              <a:t>BearingPoint</a:t>
            </a:r>
            <a:endParaRPr lang="de-DE" altLang="zh-MO" sz="750" dirty="0">
              <a:solidFill>
                <a:srgbClr val="000000"/>
              </a:solidFill>
              <a:latin typeface="Calibri"/>
              <a:ea typeface="新細明體" panose="02020500000000000000" pitchFamily="18" charset="-120"/>
            </a:endParaRPr>
          </a:p>
          <a:p>
            <a:pPr defTabSz="342900">
              <a:lnSpc>
                <a:spcPct val="120000"/>
              </a:lnSpc>
              <a:buClr>
                <a:srgbClr val="FFFFFF"/>
              </a:buClr>
              <a:defRPr/>
            </a:pPr>
            <a:r>
              <a:rPr lang="de-DE" altLang="zh-MO" sz="750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</a:rPr>
              <a:t>Romania, </a:t>
            </a:r>
            <a:r>
              <a:rPr lang="de-DE" altLang="zh-MO" sz="750" dirty="0" err="1">
                <a:solidFill>
                  <a:srgbClr val="000000"/>
                </a:solidFill>
                <a:latin typeface="Calibri"/>
                <a:ea typeface="新細明體" panose="02020500000000000000" pitchFamily="18" charset="-120"/>
              </a:rPr>
              <a:t>Timisoara</a:t>
            </a:r>
            <a:endParaRPr lang="de-DE" altLang="zh-MO" sz="750" dirty="0">
              <a:solidFill>
                <a:srgbClr val="000000"/>
              </a:solidFill>
              <a:latin typeface="Calibri"/>
              <a:ea typeface="新細明體" panose="02020500000000000000" pitchFamily="18" charset="-120"/>
            </a:endParaRPr>
          </a:p>
          <a:p>
            <a:pPr defTabSz="342900">
              <a:lnSpc>
                <a:spcPct val="120000"/>
              </a:lnSpc>
              <a:buClr>
                <a:srgbClr val="FFFFFF"/>
              </a:buClr>
              <a:defRPr/>
            </a:pPr>
            <a:r>
              <a:rPr lang="en-GB" dirty="0"/>
              <a:t>Strada Gheorghe </a:t>
            </a:r>
            <a:r>
              <a:rPr lang="en-GB" dirty="0" err="1"/>
              <a:t>Lazăr</a:t>
            </a:r>
            <a:r>
              <a:rPr lang="en-GB" dirty="0"/>
              <a:t> 24, 300081</a:t>
            </a:r>
            <a:endParaRPr lang="en-US" altLang="zh-MO" sz="750" dirty="0">
              <a:solidFill>
                <a:srgbClr val="000000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0332235-0DD3-47B6-9400-9D23E6CDB5A5}"/>
              </a:ext>
            </a:extLst>
          </p:cNvPr>
          <p:cNvSpPr txBox="1"/>
          <p:nvPr/>
        </p:nvSpPr>
        <p:spPr>
          <a:xfrm>
            <a:off x="467917" y="3553741"/>
            <a:ext cx="1405661" cy="271831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2"/>
                </a:solidFill>
                <a:latin typeface="+mj-lt"/>
              </a:rPr>
              <a:t>Industries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1BB5B275-4379-44DD-BB18-6733CC451D2F}"/>
              </a:ext>
            </a:extLst>
          </p:cNvPr>
          <p:cNvSpPr txBox="1"/>
          <p:nvPr/>
        </p:nvSpPr>
        <p:spPr>
          <a:xfrm>
            <a:off x="467917" y="2146105"/>
            <a:ext cx="1925240" cy="271831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2"/>
                </a:solidFill>
                <a:latin typeface="+mj-lt"/>
              </a:rPr>
              <a:t>Education / Certificates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CEE92D1A-C26F-49A3-AB26-58750ACFA0CD}"/>
              </a:ext>
            </a:extLst>
          </p:cNvPr>
          <p:cNvSpPr txBox="1"/>
          <p:nvPr/>
        </p:nvSpPr>
        <p:spPr>
          <a:xfrm>
            <a:off x="2014333" y="3553741"/>
            <a:ext cx="1405661" cy="271831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accent2"/>
                </a:solidFill>
                <a:latin typeface="+mj-lt"/>
              </a:rPr>
              <a:t>Languages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4966B145-947C-4F15-988A-D7CE635CC308}"/>
              </a:ext>
            </a:extLst>
          </p:cNvPr>
          <p:cNvSpPr txBox="1"/>
          <p:nvPr/>
        </p:nvSpPr>
        <p:spPr>
          <a:xfrm>
            <a:off x="468799" y="2509095"/>
            <a:ext cx="2846783" cy="843654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</a:pPr>
            <a:r>
              <a:rPr lang="en-GB" sz="800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</a:rPr>
              <a:t>Student in Computer Science at </a:t>
            </a:r>
            <a:r>
              <a:rPr lang="en-GB" sz="800" dirty="0" err="1"/>
              <a:t>Politehnica</a:t>
            </a:r>
            <a:r>
              <a:rPr lang="en-GB" sz="800" dirty="0"/>
              <a:t> University Timisoara - Department of Computers and Information Technology</a:t>
            </a:r>
          </a:p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</a:pPr>
            <a:r>
              <a:rPr lang="en-GB" sz="800" dirty="0"/>
              <a:t>Highschool Degree at National College „Elena </a:t>
            </a:r>
            <a:r>
              <a:rPr lang="en-GB" sz="800" dirty="0" err="1"/>
              <a:t>Ghiba-Birta</a:t>
            </a:r>
            <a:r>
              <a:rPr lang="en-GB" sz="800" dirty="0"/>
              <a:t>” – Mathematics – Informatics – Arad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ABF15EC2-0A58-4981-B2A9-D93F33BAB945}"/>
              </a:ext>
            </a:extLst>
          </p:cNvPr>
          <p:cNvSpPr txBox="1"/>
          <p:nvPr/>
        </p:nvSpPr>
        <p:spPr>
          <a:xfrm>
            <a:off x="468798" y="3890981"/>
            <a:ext cx="1247542" cy="404303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</a:pPr>
            <a:r>
              <a:rPr lang="en-US" sz="800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  <a:cs typeface="+mn-cs"/>
              </a:rPr>
              <a:t>Software</a:t>
            </a:r>
          </a:p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</a:pPr>
            <a:r>
              <a:rPr lang="en-US" sz="800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  <a:cs typeface="+mn-cs"/>
              </a:rPr>
              <a:t>Hardware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B5D3B247-29C3-4DC1-8CC1-F6776A96021D}"/>
              </a:ext>
            </a:extLst>
          </p:cNvPr>
          <p:cNvSpPr txBox="1"/>
          <p:nvPr/>
        </p:nvSpPr>
        <p:spPr>
          <a:xfrm>
            <a:off x="2015215" y="3890981"/>
            <a:ext cx="1187005" cy="552036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</a:pPr>
            <a:r>
              <a:rPr lang="en-US" sz="800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  <a:cs typeface="+mn-cs"/>
              </a:rPr>
              <a:t>Romanian (Mother tongue)</a:t>
            </a:r>
          </a:p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►"/>
            </a:pPr>
            <a:r>
              <a:rPr lang="en-US" sz="800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  <a:cs typeface="+mn-cs"/>
              </a:rPr>
              <a:t>English (Fluent)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8BC98E04-E6E8-47B3-83E9-1EC16D8E4401}"/>
              </a:ext>
            </a:extLst>
          </p:cNvPr>
          <p:cNvSpPr txBox="1"/>
          <p:nvPr/>
        </p:nvSpPr>
        <p:spPr>
          <a:xfrm>
            <a:off x="3982640" y="880689"/>
            <a:ext cx="1692958" cy="1399447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  <a:cs typeface="+mn-cs"/>
              </a:rPr>
              <a:t>Web Development</a:t>
            </a:r>
          </a:p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800" b="1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  <a:cs typeface="+mn-cs"/>
              </a:rPr>
              <a:t>SAP Business Technology Platform</a:t>
            </a:r>
          </a:p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800" b="1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  <a:cs typeface="+mn-cs"/>
              </a:rPr>
              <a:t>SAP HANA Cloud</a:t>
            </a:r>
            <a:endParaRPr lang="en-US" sz="800" b="1" dirty="0">
              <a:solidFill>
                <a:srgbClr val="000000"/>
              </a:solidFill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  <a:cs typeface="+mn-cs"/>
              </a:rPr>
              <a:t>SAPUI5</a:t>
            </a:r>
          </a:p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  <a:cs typeface="+mn-cs"/>
              </a:rPr>
              <a:t>SAP Cloud Application Programming  Model (Node.js)</a:t>
            </a:r>
          </a:p>
          <a:p>
            <a:pPr marL="128588" indent="-128588">
              <a:lnSpc>
                <a:spcPct val="120000"/>
              </a:lnSpc>
              <a:spcAft>
                <a:spcPts val="4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  <a:cs typeface="+mn-cs"/>
              </a:rPr>
              <a:t>JavaScript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8243488D-9A4B-4768-8662-8B3CB10B13E4}"/>
              </a:ext>
            </a:extLst>
          </p:cNvPr>
          <p:cNvSpPr txBox="1"/>
          <p:nvPr/>
        </p:nvSpPr>
        <p:spPr>
          <a:xfrm>
            <a:off x="3973494" y="3189486"/>
            <a:ext cx="2236815" cy="453419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9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</a:rPr>
              <a:t>04/07/2022 – CURRENT  – Timisoara, Romania</a:t>
            </a:r>
            <a:br>
              <a:rPr lang="en-US" sz="800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</a:rPr>
            </a:br>
            <a:r>
              <a:rPr lang="en-US" sz="800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</a:rPr>
              <a:t>INTERN – BearingPoint</a:t>
            </a:r>
            <a:br>
              <a:rPr lang="en-US" sz="600" b="1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  <a:cs typeface="+mn-cs"/>
              </a:rPr>
            </a:br>
            <a:endParaRPr lang="en-US" sz="600" dirty="0">
              <a:solidFill>
                <a:srgbClr val="000000"/>
              </a:solidFill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0175C34C-16EB-48D3-9B97-7BEFEC0CE717}"/>
              </a:ext>
            </a:extLst>
          </p:cNvPr>
          <p:cNvSpPr txBox="1"/>
          <p:nvPr/>
        </p:nvSpPr>
        <p:spPr>
          <a:xfrm>
            <a:off x="6771148" y="880689"/>
            <a:ext cx="1854061" cy="2423061"/>
          </a:xfrm>
          <a:prstGeom prst="rect">
            <a:avLst/>
          </a:prstGeom>
          <a:noFill/>
        </p:spPr>
        <p:txBody>
          <a:bodyPr wrap="square" lIns="0" tIns="0" rIns="0" bIns="5400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800" b="1" dirty="0"/>
              <a:t>Fire, Water and Wind Web application</a:t>
            </a:r>
            <a:br>
              <a:rPr lang="en-US" sz="800" b="1" dirty="0">
                <a:solidFill>
                  <a:srgbClr val="000000"/>
                </a:solidFill>
                <a:latin typeface="Calibri"/>
                <a:ea typeface="新細明體" panose="02020500000000000000" pitchFamily="18" charset="-120"/>
              </a:rPr>
            </a:br>
            <a:r>
              <a:rPr lang="en-GB" sz="800" dirty="0">
                <a:solidFill>
                  <a:srgbClr val="000000"/>
                </a:solidFill>
                <a:ea typeface="新細明體" panose="02020500000000000000" pitchFamily="18" charset="-120"/>
              </a:rPr>
              <a:t>Web application to play rock, paper, scissors in a more interactive way.</a:t>
            </a:r>
            <a:endParaRPr lang="en-GB" sz="800" dirty="0"/>
          </a:p>
          <a:p>
            <a:pPr marL="128588" indent="-128588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128588" indent="-128588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800" b="1" dirty="0" err="1"/>
              <a:t>Pokedex</a:t>
            </a:r>
            <a:endParaRPr lang="en-US" sz="800" b="1" dirty="0">
              <a:solidFill>
                <a:srgbClr val="000000"/>
              </a:solidFill>
              <a:latin typeface="Calibri"/>
              <a:ea typeface="新細明體" panose="02020500000000000000" pitchFamily="18" charset="-120"/>
            </a:endParaRPr>
          </a:p>
          <a:p>
            <a:pPr marL="128588" indent="-128588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800" dirty="0"/>
              <a:t>An API testing app that shows all the </a:t>
            </a:r>
            <a:r>
              <a:rPr lang="en-GB" sz="800" dirty="0" err="1"/>
              <a:t>pokemons</a:t>
            </a:r>
            <a:r>
              <a:rPr lang="en-GB" sz="800" dirty="0"/>
              <a:t> in a list.</a:t>
            </a:r>
          </a:p>
          <a:p>
            <a:pPr marL="128588" indent="-128588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128588" indent="-128588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800" b="1" dirty="0"/>
              <a:t>X and O</a:t>
            </a:r>
          </a:p>
          <a:p>
            <a:pPr marL="128588" indent="-128588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800" dirty="0"/>
              <a:t> A small app where you can play X and O with your friends on the same computer.</a:t>
            </a:r>
            <a:endParaRPr lang="en-US" sz="800" b="1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AC0F8F-1DDA-4470-8FE3-A304266779E0}"/>
              </a:ext>
            </a:extLst>
          </p:cNvPr>
          <p:cNvCxnSpPr>
            <a:cxnSpLocks/>
          </p:cNvCxnSpPr>
          <p:nvPr/>
        </p:nvCxnSpPr>
        <p:spPr>
          <a:xfrm>
            <a:off x="1551401" y="1146317"/>
            <a:ext cx="265616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3D176F0-8C5E-47FD-919F-66D9410F14E3}"/>
              </a:ext>
            </a:extLst>
          </p:cNvPr>
          <p:cNvCxnSpPr/>
          <p:nvPr/>
        </p:nvCxnSpPr>
        <p:spPr>
          <a:xfrm>
            <a:off x="6356667" y="0"/>
            <a:ext cx="0" cy="51435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phic 22">
            <a:extLst>
              <a:ext uri="{FF2B5EF4-FFF2-40B4-BE49-F238E27FC236}">
                <a16:creationId xmlns:a16="http://schemas.microsoft.com/office/drawing/2014/main" id="{3333BADF-5AC6-4289-BC3D-5917BF2C2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305" y="4795396"/>
            <a:ext cx="1032780" cy="165293"/>
          </a:xfrm>
          <a:prstGeom prst="rect">
            <a:avLst/>
          </a:prstGeom>
        </p:spPr>
      </p:pic>
      <p:pic>
        <p:nvPicPr>
          <p:cNvPr id="4" name="Picture 3" descr="A person with the arms crossed&#10;&#10;Description automatically generated with medium confidence">
            <a:extLst>
              <a:ext uri="{FF2B5EF4-FFF2-40B4-BE49-F238E27FC236}">
                <a16:creationId xmlns:a16="http://schemas.microsoft.com/office/drawing/2014/main" id="{071F9E43-5633-F363-296E-0D4AA620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494110"/>
            <a:ext cx="1164458" cy="11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6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earing Point Green - Blue">
  <a:themeElements>
    <a:clrScheme name="Personnalisé 37">
      <a:dk1>
        <a:srgbClr val="000000"/>
      </a:dk1>
      <a:lt1>
        <a:sysClr val="window" lastClr="FFFFFF"/>
      </a:lt1>
      <a:dk2>
        <a:srgbClr val="023B88"/>
      </a:dk2>
      <a:lt2>
        <a:srgbClr val="93D522"/>
      </a:lt2>
      <a:accent1>
        <a:srgbClr val="023B88"/>
      </a:accent1>
      <a:accent2>
        <a:srgbClr val="93D522"/>
      </a:accent2>
      <a:accent3>
        <a:srgbClr val="D8D8D8"/>
      </a:accent3>
      <a:accent4>
        <a:srgbClr val="A5A5A5"/>
      </a:accent4>
      <a:accent5>
        <a:srgbClr val="A5A5A5"/>
      </a:accent5>
      <a:accent6>
        <a:srgbClr val="7F7F7F"/>
      </a:accent6>
      <a:hlink>
        <a:srgbClr val="595959"/>
      </a:hlink>
      <a:folHlink>
        <a:srgbClr val="023B88"/>
      </a:folHlink>
    </a:clrScheme>
    <a:fontScheme name="Bearingpoi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aringPoint Template 16-9 by Slidor v0.2.potx" id="{AD0FDBAD-F9C7-4BD7-B62F-277561A841ED}" vid="{94BD256D-9234-4E37-85A0-202FE6C55E86}"/>
    </a:ext>
  </a:extLst>
</a:theme>
</file>

<file path=ppt/theme/theme2.xml><?xml version="1.0" encoding="utf-8"?>
<a:theme xmlns:a="http://schemas.openxmlformats.org/drawingml/2006/main" name="Bearing Point Blue - Purple">
  <a:themeElements>
    <a:clrScheme name="Personnalisé 36">
      <a:dk1>
        <a:srgbClr val="000000"/>
      </a:dk1>
      <a:lt1>
        <a:sysClr val="window" lastClr="FFFFFF"/>
      </a:lt1>
      <a:dk2>
        <a:srgbClr val="6C03A8"/>
      </a:dk2>
      <a:lt2>
        <a:srgbClr val="29D5FF"/>
      </a:lt2>
      <a:accent1>
        <a:srgbClr val="6C03A8"/>
      </a:accent1>
      <a:accent2>
        <a:srgbClr val="29D5FF"/>
      </a:accent2>
      <a:accent3>
        <a:srgbClr val="D8D8D8"/>
      </a:accent3>
      <a:accent4>
        <a:srgbClr val="A5A5A5"/>
      </a:accent4>
      <a:accent5>
        <a:srgbClr val="7F7F7F"/>
      </a:accent5>
      <a:accent6>
        <a:srgbClr val="595959"/>
      </a:accent6>
      <a:hlink>
        <a:srgbClr val="FFFFFF"/>
      </a:hlink>
      <a:folHlink>
        <a:srgbClr val="023B88"/>
      </a:folHlink>
    </a:clrScheme>
    <a:fontScheme name="Bearingpoi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aringPoint Template 16-9 by Slidor v0.2.potx" id="{AD0FDBAD-F9C7-4BD7-B62F-277561A841ED}" vid="{94BD256D-9234-4E37-85A0-202FE6C55E86}"/>
    </a:ext>
  </a:extLst>
</a:theme>
</file>

<file path=ppt/theme/theme3.xml><?xml version="1.0" encoding="utf-8"?>
<a:theme xmlns:a="http://schemas.openxmlformats.org/drawingml/2006/main" name="Bearing Point Pink - Purple">
  <a:themeElements>
    <a:clrScheme name="Personnalisé 35">
      <a:dk1>
        <a:srgbClr val="000000"/>
      </a:dk1>
      <a:lt1>
        <a:sysClr val="window" lastClr="FFFFFF"/>
      </a:lt1>
      <a:dk2>
        <a:srgbClr val="6C03A8"/>
      </a:dk2>
      <a:lt2>
        <a:srgbClr val="FF48A6"/>
      </a:lt2>
      <a:accent1>
        <a:srgbClr val="6C03A8"/>
      </a:accent1>
      <a:accent2>
        <a:srgbClr val="FF48A6"/>
      </a:accent2>
      <a:accent3>
        <a:srgbClr val="D8D8D8"/>
      </a:accent3>
      <a:accent4>
        <a:srgbClr val="A5A5A5"/>
      </a:accent4>
      <a:accent5>
        <a:srgbClr val="7F7F7F"/>
      </a:accent5>
      <a:accent6>
        <a:srgbClr val="595959"/>
      </a:accent6>
      <a:hlink>
        <a:srgbClr val="FFFFFF"/>
      </a:hlink>
      <a:folHlink>
        <a:srgbClr val="023B88"/>
      </a:folHlink>
    </a:clrScheme>
    <a:fontScheme name="Bearingpoi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aringPoint Template 16-9 by Slidor v0.2.potx" id="{AD0FDBAD-F9C7-4BD7-B62F-277561A841ED}" vid="{94BD256D-9234-4E37-85A0-202FE6C55E86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ingIM_ProjectManager xmlns="http://schemas.microsoft.com/sharepoint/v3">
      <UserInfo>
        <DisplayName/>
        <AccountId xsi:nil="true"/>
        <AccountType/>
      </UserInfo>
    </SpringIM_ProjectManager>
    <SpringIM_URLOrigin xmlns="http://schemas.microsoft.com/sharepoint/v3/fields" xsi:nil="true"/>
    <SpringIM_ApprovalType xmlns="http://schemas.microsoft.com/sharepoint/v3/fields"/>
    <SpringIM_RetentionDate xmlns="http://schemas.microsoft.com/sharepoint/v3/fields" xsi:nil="true"/>
    <SpringIM_MigrationFlag xmlns="http://schemas.microsoft.com/sharepoint/v3/fields" xsi:nil="true"/>
    <SpringIM_Solution xmlns="http://schemas.microsoft.com/sharepoint/v3/fields" xsi:nil="true"/>
    <SpringIM_DocumentYear xmlns="http://schemas.microsoft.com/sharepoint/v3/fields">2019</SpringIM_DocumentYear>
    <SpringIM_Keyword xmlns="http://schemas.microsoft.com/sharepoint/v3/fields" xsi:nil="true"/>
    <SpringIM_SAPNo xmlns="http://schemas.microsoft.com/sharepoint/v3/fields" xsi:nil="true"/>
    <SpringIM_PartnerName xmlns="http://schemas.microsoft.com/sharepoint/v3">
      <UserInfo>
        <DisplayName/>
        <AccountId xsi:nil="true"/>
        <AccountType/>
      </UserInfo>
    </SpringIM_PartnerName>
    <SpringIM_SourceSystem xmlns="http://schemas.microsoft.com/sharepoint/v3/fields" xsi:nil="true"/>
    <IconOverlay xmlns="http://schemas.microsoft.com/sharepoint/v4" xsi:nil="true"/>
    <SpringIM_Description xmlns="http://schemas.microsoft.com/sharepoint/v3/fields" xsi:nil="true"/>
    <SpringIM_TitleEn xmlns="http://schemas.microsoft.com/sharepoint/v3/fields" xsi:nil="true"/>
    <SpringIM_Comment xmlns="http://schemas.microsoft.com/sharepoint/v3/fields" xsi:nil="true"/>
    <SpringIM_Confidentiality xmlns="http://schemas.microsoft.com/sharepoint/v3/fields">Internal</SpringIM_Confidentiality>
    <SpringIM_Author xmlns="http://schemas.microsoft.com/sharepoint/v3">
      <UserInfo>
        <DisplayName/>
        <AccountId xsi:nil="true"/>
        <AccountType/>
      </UserInfo>
    </SpringIM_Author>
    <SpringIM_Language xmlns="http://schemas.microsoft.com/sharepoint/v3/fields"/>
    <SpringIM_Country xmlns="http://schemas.microsoft.com/sharepoint/v3/fields" xsi:nil="true"/>
    <SpringIM_Industry xmlns="http://schemas.microsoft.com/sharepoint/v3/fields" xsi:nil="true"/>
    <SpringIM_ReusabilityRating xmlns="http://schemas.microsoft.com/sharepoint/v3/fields" xsi:nil="true"/>
    <SpringIM_MethodologyPhase xmlns="http://schemas.microsoft.com/sharepoint/v3/fields" xsi:nil="true"/>
    <SpringIM_ReusabilityActivity xmlns="http://schemas.microsoft.com/sharepoint/v3/fields"/>
    <SpringIM_SourceFolder xmlns="http://schemas.microsoft.com/sharepoint/v3/fields" xsi:nil="true"/>
    <SpringIM_TypeOfDocument xmlns="http://schemas.microsoft.com/sharepoint/v3/fields">Marketing and sales</SpringIM_TypeOfDocument>
    <SpringIM_Status xmlns="http://schemas.microsoft.com/sharepoint/v3/fields">Draft</SpringIM_Status>
    <SpringIM_MethodologyWorkStream xmlns="http://schemas.microsoft.com/sharepoint/v3/fields" xsi:nil="true"/>
    <SpringIM_DescriptionEn xmlns="http://schemas.microsoft.com/sharepoint/v3/fields" xsi:nil="true"/>
    <SpringIM_Client xmlns="http://schemas.microsoft.com/sharepoint/v3/fields" xsi:nil="true"/>
    <SpringIM_Document_ContentType_Version xmlns="http://schemas.microsoft.com/sharepoint/v3/fields">1</SpringIM_Document_ContentType_Version>
    <SpringIM_LegacyID xmlns="http://schemas.microsoft.com/sharepoint/v3/fields" xsi:nil="true"/>
    <SpringIM_AllianceProduct xmlns="http://schemas.microsoft.com/sharepoint/v3/fields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 Document" ma:contentTypeID="0x0101005353CF7DFE784A6D90C5F6B6D11D3DC301006B596F5C59F0444EA16BB0A4AE1799F4" ma:contentTypeVersion="2" ma:contentTypeDescription="The document type for BE" ma:contentTypeScope="" ma:versionID="6802e9e8d470cbdfd0823c09d6eba671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http://schemas.microsoft.com/sharepoint/v4" targetNamespace="http://schemas.microsoft.com/office/2006/metadata/properties" ma:root="true" ma:fieldsID="00042d59ee48a9e4bc4be1fc9602673f" ns1:_="" ns2:_="" ns3:_="">
    <xsd:import namespace="http://schemas.microsoft.com/sharepoint/v3"/>
    <xsd:import namespace="http://schemas.microsoft.com/sharepoint/v3/fields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pringIM_TitleEn" minOccurs="0"/>
                <xsd:element ref="ns2:SpringIM_TypeOfDocument"/>
                <xsd:element ref="ns2:SpringIM_Confidentiality"/>
                <xsd:element ref="ns2:SpringIM_Status"/>
                <xsd:element ref="ns2:SpringIM_Description" minOccurs="0"/>
                <xsd:element ref="ns2:SpringIM_DescriptionEn" minOccurs="0"/>
                <xsd:element ref="ns1:SpringIM_Author" minOccurs="0"/>
                <xsd:element ref="ns2:SpringIM_Industry" minOccurs="0"/>
                <xsd:element ref="ns2:SpringIM_Solution" minOccurs="0"/>
                <xsd:element ref="ns2:SpringIM_Country" minOccurs="0"/>
                <xsd:element ref="ns2:SpringIM_Client" minOccurs="0"/>
                <xsd:element ref="ns2:SpringIM_SAPNo" minOccurs="0"/>
                <xsd:element ref="ns1:SpringIM_PartnerName" minOccurs="0"/>
                <xsd:element ref="ns1:SpringIM_ProjectManager" minOccurs="0"/>
                <xsd:element ref="ns2:SpringIM_ReusabilityRating" minOccurs="0"/>
                <xsd:element ref="ns2:SpringIM_ReusabilityActivity" minOccurs="0"/>
                <xsd:element ref="ns2:SpringIM_ApprovalType" minOccurs="0"/>
                <xsd:element ref="ns2:SpringIM_MethodologyWorkStream" minOccurs="0"/>
                <xsd:element ref="ns2:SpringIM_MethodologyPhase" minOccurs="0"/>
                <xsd:element ref="ns2:SpringIM_Comment" minOccurs="0"/>
                <xsd:element ref="ns2:SpringIM_RetentionDate" minOccurs="0"/>
                <xsd:element ref="ns2:SpringIM_Keyword" minOccurs="0"/>
                <xsd:element ref="ns2:SpringIM_LegacyID" minOccurs="0"/>
                <xsd:element ref="ns2:SpringIM_MigrationFlag" minOccurs="0"/>
                <xsd:element ref="ns2:SpringIM_URLOrigin" minOccurs="0"/>
                <xsd:element ref="ns2:SpringIM_SourceSystem" minOccurs="0"/>
                <xsd:element ref="ns2:SpringIM_SourceFolder" minOccurs="0"/>
                <xsd:element ref="ns2:SpringIM_Document_ContentType_Version"/>
                <xsd:element ref="ns2:SpringIM_AllianceProduct" minOccurs="0"/>
                <xsd:element ref="ns2:SpringIM_Language" minOccurs="0"/>
                <xsd:element ref="ns2:SpringIM_DocumentYear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pringIM_Author" ma:index="14" nillable="true" ma:displayName="Document Author" ma:description="" ma:list="UserInfo" ma:SharePointGroup="0" ma:internalName="SpringIM_Autho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artnerName" ma:index="20" nillable="true" ma:displayName="Engagement Partner" ma:description="(Formerly: Engagement Managing Director)" ma:list="UserInfo" ma:SharePointGroup="0" ma:internalName="SpringIM_PartnerNam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rojectManager" ma:index="21" nillable="true" ma:displayName="Engagement Manager" ma:description="" ma:list="UserInfo" ma:SharePointGroup="0" ma:internalName="SpringIM_ProjectManage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SpringIM_TitleEn" ma:index="8" nillable="true" ma:displayName="Title (English)" ma:description="If the language differs from English you can translate it here. (Optional)" ma:internalName="SpringIM_TitleEn">
      <xsd:simpleType>
        <xsd:restriction base="dms:Text">
          <xsd:maxLength value="255"/>
        </xsd:restriction>
      </xsd:simpleType>
    </xsd:element>
    <xsd:element name="SpringIM_TypeOfDocument" ma:index="9" ma:displayName="Document Type" ma:default="Unspecified" ma:description="A categorization of the docucment type. (e.g. Whitepaper, Proposal, ...)" ma:internalName="SpringIM_TypeOfDocument">
      <xsd:simpleType>
        <xsd:restriction base="dms:Choice">
          <xsd:enumeration value="Contract"/>
          <xsd:enumeration value="Client document"/>
          <xsd:enumeration value="Deliverable"/>
          <xsd:enumeration value="External articles/research"/>
          <xsd:enumeration value="Lessons Learned"/>
          <xsd:enumeration value="Methodology / Guidance"/>
          <xsd:enumeration value="Marketing and sales"/>
          <xsd:enumeration value="Meeting Minutes"/>
          <xsd:enumeration value="Newsletters"/>
          <xsd:enumeration value="Planning document"/>
          <xsd:enumeration value="Policies"/>
          <xsd:enumeration value="Proposal"/>
          <xsd:enumeration value="Qual"/>
          <xsd:enumeration value="RQM Document"/>
          <xsd:enumeration value="Sales Presentation"/>
          <xsd:enumeration value="Success Story"/>
          <xsd:enumeration value="Template"/>
          <xsd:enumeration value="Training Document"/>
          <xsd:enumeration value="Unspecified"/>
          <xsd:enumeration value="White Paper"/>
          <xsd:maxLength value="255"/>
        </xsd:restriction>
      </xsd:simpleType>
    </xsd:element>
    <xsd:element name="SpringIM_Confidentiality" ma:index="10" ma:displayName="Confidentiality" ma:default="Internal" ma:description="Internal: available for everyone internally, Restricted: not seen by everyone, Public: can be used outside BE." ma:format="RadioButtons" ma:internalName="SpringIM_Confidentiality">
      <xsd:simpleType>
        <xsd:restriction base="dms:Choice">
          <xsd:enumeration value="Restricted"/>
          <xsd:enumeration value="Internal"/>
          <xsd:enumeration value="Public"/>
          <xsd:maxLength value="255"/>
        </xsd:restriction>
      </xsd:simpleType>
    </xsd:element>
    <xsd:element name="SpringIM_Status" ma:index="11" ma:displayName="Status" ma:default="Draft" ma:description="In Progress: validation by owner outstanding, Final: client or publication version, Approved: offical approval available (e.g. legal, marketing, ...)" ma:format="RadioButtons" ma:internalName="SpringIM_Status" ma:readOnly="false">
      <xsd:simpleType>
        <xsd:restriction base="dms:Choice">
          <xsd:enumeration value="Draft"/>
          <xsd:enumeration value="In progress"/>
          <xsd:enumeration value="Final"/>
          <xsd:enumeration value="Approved"/>
          <xsd:maxLength value="255"/>
        </xsd:restriction>
      </xsd:simpleType>
    </xsd:element>
    <xsd:element name="SpringIM_Description" ma:index="12" nillable="true" ma:displayName="Description" ma:description="To improve reusability, please enter an abstract or keywords in local language and/or English describing the document, including software product if applicable." ma:internalName="SpringIM_Description">
      <xsd:simpleType>
        <xsd:restriction base="dms:Note">
          <xsd:maxLength value="1024"/>
        </xsd:restriction>
      </xsd:simpleType>
    </xsd:element>
    <xsd:element name="SpringIM_DescriptionEn" ma:index="13" nillable="true" ma:displayName="Description (English)" ma:description="If the language differs from English you can translate it here. (Optional)" ma:hidden="true" ma:internalName="SpringIM_DescriptionEn">
      <xsd:simpleType>
        <xsd:restriction base="dms:Note">
          <xsd:maxLength value="1024"/>
        </xsd:restriction>
      </xsd:simpleType>
    </xsd:element>
    <xsd:element name="SpringIM_Industry" ma:index="15" nillable="true" ma:displayName="Industry / Segment" ma:description="" ma:internalName="SpringIM_Industry">
      <xsd:simpleType>
        <xsd:restriction base="dms:Choice">
          <xsd:enumeration value="-"/>
          <xsd:enumeration value="Cross Industry"/>
          <xsd:enumeration value="PI"/>
          <xsd:enumeration value="PI / Automotive"/>
          <xsd:enumeration value="PI / AU/ OEM"/>
          <xsd:enumeration value="PI / AU/ Sales and Services"/>
          <xsd:enumeration value="PI / AU/ Supplier"/>
          <xsd:enumeration value="CI"/>
          <xsd:enumeration value="CI / Communications, Media &amp; Entertainment"/>
          <xsd:enumeration value="CI / CME / Communications"/>
          <xsd:enumeration value="CI / CME / Media &amp; Entertainment"/>
          <xsd:enumeration value="CI / Consumer Goods &amp; Retail"/>
          <xsd:enumeration value="CI / CGR / Consumer Packaged Goods"/>
          <xsd:enumeration value="CI / CGR / Retail &amp; Wholesale"/>
          <xsd:enumeration value="CI / Utilities"/>
          <xsd:enumeration value="CI / UTL / Utilities"/>
          <xsd:enumeration value="PI / Industrial Equipment &amp; Manufacturing"/>
          <xsd:enumeration value="PI / IEM / Aerospace &amp; Defence"/>
          <xsd:enumeration value="PI / IEM / Business Services CS"/>
          <xsd:enumeration value="PI / IEM / Construction"/>
          <xsd:enumeration value="PI / IEM / High Tech"/>
          <xsd:enumeration value="PI / IEM / Industrial Products"/>
          <xsd:enumeration value="PI / Chemicals, Life Sciences &amp; Resources"/>
          <xsd:enumeration value="PI / CLR / Chemicals"/>
          <xsd:enumeration value="PI / CLR / Life Sciences"/>
          <xsd:enumeration value="PI / CLR / Forestry"/>
          <xsd:enumeration value="PI / CLR / Metals &amp; Mining"/>
          <xsd:enumeration value="PI / CLR / Oil &amp; Gas"/>
          <xsd:enumeration value="FS"/>
          <xsd:enumeration value="FS / Banking &amp; Capital Markets"/>
          <xsd:enumeration value="FS / BCM / Banks"/>
          <xsd:enumeration value="FS / BCM / Capital Markets"/>
          <xsd:enumeration value="FS / Insurance"/>
          <xsd:enumeration value="FS / INS / Business Services &amp; Other financial institutions"/>
          <xsd:enumeration value="FS / INS / Insurers"/>
          <xsd:enumeration value="PS"/>
          <xsd:enumeration value="PS / Government &amp; Defense"/>
          <xsd:enumeration value="PS / G&amp;D / Civilian Agencies"/>
          <xsd:enumeration value="PS / G&amp;D / Education"/>
          <xsd:enumeration value="PS / G&amp;D / International Public Sector"/>
          <xsd:enumeration value="PS / G&amp;D / Local Government"/>
          <xsd:enumeration value="PS / G&amp;D / Ministry of Defence"/>
          <xsd:enumeration value="PS / G&amp;D / Non Profit Organisations"/>
          <xsd:enumeration value="PS / G&amp;D / State Government"/>
          <xsd:enumeration value="PS / Health and Social Care"/>
          <xsd:enumeration value="PS / HSC / Healthcare"/>
          <xsd:enumeration value="PS / HSC / Social care and welfare"/>
          <xsd:enumeration value="PS / Postal &amp; Transportation"/>
          <xsd:enumeration value="PS / P&amp;T / Aviation"/>
          <xsd:enumeration value="PS / P&amp;T / Logistics"/>
          <xsd:enumeration value="PS / P&amp;T / Postal"/>
          <xsd:enumeration value="PS / P&amp;T / Public Transport"/>
          <xsd:enumeration value="PS / P&amp;T / Rail"/>
          <xsd:enumeration value="PS / P&amp;T / Shipping"/>
          <xsd:enumeration value="PS / P&amp;T / Transportation Infrastructure"/>
          <xsd:enumeration value="PS / P&amp;T / Travel"/>
          <xsd:maxLength value="255"/>
        </xsd:restriction>
      </xsd:simpleType>
    </xsd:element>
    <xsd:element name="SpringIM_Solution" ma:index="16" nillable="true" ma:displayName="Service Line / Service" ma:description="" ma:internalName="SpringIM_Solution">
      <xsd:simpleType>
        <xsd:restriction base="dms:Choice">
          <xsd:enumeration value="-"/>
          <xsd:enumeration value="000 Other"/>
          <xsd:enumeration value="100 D&amp;S"/>
          <xsd:enumeration value="100 D&amp;S / 100 Business Strategy &amp; Model"/>
          <xsd:enumeration value="100 D&amp;S / 200 Org Transformation &amp; Performance Management"/>
          <xsd:enumeration value="100 D&amp;S / 250 Process Management &amp; Operational Improvement"/>
          <xsd:enumeration value="100 D&amp;S / 300 Customer Experience &amp; Channel Strategy"/>
          <xsd:enumeration value="100 D&amp;S / 500 Marketing Transformation"/>
          <xsd:enumeration value="100 D&amp;S / 550 Sales Transformation"/>
          <xsd:enumeration value="100 D&amp;S / 600 Customer Service Transformation"/>
          <xsd:enumeration value="100 D&amp;S / 700 Mergers &amp; Acquisitions"/>
          <xsd:enumeration value="100 D&amp;S / 800 People &amp; Change"/>
          <xsd:enumeration value="100 D&amp;S / 900 Program &amp; Project Mgt"/>
          <xsd:enumeration value="300 OPS"/>
          <xsd:enumeration value="300 OPS / 010 Operations Strategy &amp; Transformation"/>
          <xsd:enumeration value="300 OPS / 020 Manufacturing &amp; Maintenance"/>
          <xsd:enumeration value="300 OPS / 030 Demand Management &amp; Planning"/>
          <xsd:enumeration value="300 OPS / 040 Sourcing &amp; Procurement"/>
          <xsd:enumeration value="300 OPS / 050 Logistics &amp; Distribution"/>
          <xsd:enumeration value="300 OPS / 060 Smart and Sustainable Operations"/>
          <xsd:enumeration value="300 OPS / 070 Supply Chain Analytics"/>
          <xsd:enumeration value="300 OPS / 080 Product Lifecycle Management &amp; MDM"/>
          <xsd:enumeration value="300 OPS / 090 Aftersales &amp; Service Management"/>
          <xsd:enumeration value="400 F&amp;R"/>
          <xsd:enumeration value="400 F&amp;R / 010 Finance Strat., Orga. &amp; Innovation"/>
          <xsd:enumeration value="400 F&amp;R / 020 Future ERP"/>
          <xsd:enumeration value="400 F&amp;R / 030 Corp. Treasury &amp; Cmdty. Trading"/>
          <xsd:enumeration value="400 F&amp;R / 040 Performance Management"/>
          <xsd:enumeration value="400 F&amp;R / 050 Risk Management"/>
          <xsd:enumeration value="400 F&amp;R / 055 Regulatory Reporting"/>
          <xsd:enumeration value="400 F&amp;R / 060 Compliance &amp; GDPR"/>
          <xsd:enumeration value="400 F&amp;R / 070 HR Transformation"/>
          <xsd:enumeration value="400 F&amp;R / 080 Real Estate"/>
          <xsd:enumeration value="600 ITA"/>
          <xsd:enumeration value="600 ITA / 010 Enabling Digital Innovation"/>
          <xsd:enumeration value="600 ITA / 020 IT Transformation"/>
          <xsd:enumeration value="600 ITA / 030 Technology Innovation"/>
          <xsd:enumeration value="600 ITA / 040 Data &amp; Analytics"/>
          <xsd:enumeration value="600 ITA / 050 Operational Excellence in IT"/>
          <xsd:enumeration value="600 ITA / 060 Agile Software Engineering"/>
          <xsd:enumeration value="900 BES"/>
          <xsd:enumeration value="900 BES / 100 BE Service"/>
          <xsd:maxLength value="255"/>
        </xsd:restriction>
      </xsd:simpleType>
    </xsd:element>
    <xsd:element name="SpringIM_Country" ma:index="17" nillable="true" ma:displayName="Region / Country" ma:description="" ma:internalName="SpringIM_Country">
      <xsd:simpleType>
        <xsd:restriction base="dms:Choice">
          <xsd:enumeration value="-"/>
          <xsd:enumeration value="CIS"/>
          <xsd:enumeration value="CIS / Kazakhstan"/>
          <xsd:enumeration value="CIS / Russia"/>
          <xsd:enumeration value="CIS / Ukraine"/>
          <xsd:enumeration value="FBA"/>
          <xsd:enumeration value="FBA / Algeria"/>
          <xsd:enumeration value="FBA / Belgium"/>
          <xsd:enumeration value="FBA / Congo"/>
          <xsd:enumeration value="FBA / France"/>
          <xsd:enumeration value="FBA / Gabon"/>
          <xsd:enumeration value="FBA / Monaco"/>
          <xsd:enumeration value="FBA / Morocco"/>
          <xsd:enumeration value="FBA / Netherlands"/>
          <xsd:enumeration value="FBA / South Africa"/>
          <xsd:enumeration value="FBA / Tunisia"/>
          <xsd:enumeration value="GCR"/>
          <xsd:enumeration value="GCR / Czech Republic"/>
          <xsd:enumeration value="GCR / Germany"/>
          <xsd:enumeration value="GCR / Romania"/>
          <xsd:enumeration value="NOR"/>
          <xsd:enumeration value="NOR / Denmark"/>
          <xsd:enumeration value="NOR / Finland"/>
          <xsd:enumeration value="NOR / Norway"/>
          <xsd:enumeration value="NOR / Sweden"/>
          <xsd:enumeration value="Other"/>
          <xsd:enumeration value="ROB"/>
          <xsd:enumeration value="ROB / Albania"/>
          <xsd:enumeration value="ROB / Hungary"/>
          <xsd:enumeration value="ROB / Kosovo"/>
          <xsd:enumeration value="ROB / Luxembourg"/>
          <xsd:enumeration value="ROB / Portugal"/>
          <xsd:enumeration value="ROB / Slovakia"/>
          <xsd:enumeration value="ROB / Spain"/>
          <xsd:enumeration value="ROB / Turkey"/>
          <xsd:enumeration value="ROW"/>
          <xsd:enumeration value="ROW / China"/>
          <xsd:enumeration value="ROW / Hongkong"/>
          <xsd:enumeration value="ROW / Saudi Arabia"/>
          <xsd:enumeration value="ROW / Singapore"/>
          <xsd:enumeration value="ROW / United Arab Emirates"/>
          <xsd:enumeration value="ROW / USA"/>
          <xsd:enumeration value="SIA"/>
          <xsd:enumeration value="SIA / Austria"/>
          <xsd:enumeration value="SIA / Italy"/>
          <xsd:enumeration value="SIA / Liechtenstein"/>
          <xsd:enumeration value="SIA / Switzerland"/>
          <xsd:enumeration value="UKI"/>
          <xsd:enumeration value="UKI / Ireland"/>
          <xsd:enumeration value="UKI / UK"/>
          <xsd:enumeration value="CCE"/>
          <xsd:maxLength value="255"/>
        </xsd:restriction>
      </xsd:simpleType>
    </xsd:element>
    <xsd:element name="SpringIM_Client" ma:index="18" nillable="true" ma:displayName="Client" ma:description="If the information is client-related please enter the name here." ma:internalName="SpringIM_Client">
      <xsd:simpleType>
        <xsd:restriction base="dms:Text">
          <xsd:maxLength value="255"/>
        </xsd:restriction>
      </xsd:simpleType>
    </xsd:element>
    <xsd:element name="SpringIM_SAPNo" ma:index="19" nillable="true" ma:displayName="Engagement Number" ma:description="If the information is engagement-related please enter the number here." ma:internalName="SpringIM_SAPNo">
      <xsd:simpleType>
        <xsd:restriction base="dms:Text">
          <xsd:maxLength value="255"/>
        </xsd:restriction>
      </xsd:simpleType>
    </xsd:element>
    <xsd:element name="SpringIM_ReusabilityRating" ma:index="22" nillable="true" ma:displayName="Recommendation" ma:description="- : Not recommended for re-use &#10;1 : Suitable for re-use &#10;2 : Recommended for re-use &#10;3 : Leading example &#10;" ma:format="RadioButtons" ma:hidden="true" ma:internalName="SpringIM_ReusabilityRating">
      <xsd:simpleType>
        <xsd:restriction base="dms:Choice">
          <xsd:enumeration value="-"/>
          <xsd:enumeration value="1"/>
          <xsd:enumeration value="2"/>
          <xsd:enumeration value="3"/>
          <xsd:maxLength value="255"/>
        </xsd:restriction>
      </xsd:simpleType>
    </xsd:element>
    <xsd:element name="SpringIM_ReusabilityActivity" ma:index="23" nillable="true" ma:displayName="Recommendation Activity" ma:description="Please do not change (IM Manager responsibility)" ma:hidden="true" ma:internalName="SpringIM_ReusabilityActiv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eate Alliances Presentation"/>
                    <xsd:enumeration value="Create Industry Material"/>
                    <xsd:enumeration value="Create KA Material"/>
                    <xsd:enumeration value="Create Oral Presentation"/>
                    <xsd:enumeration value="Create Proposal"/>
                    <xsd:enumeration value="Create Solution Material"/>
                    <xsd:enumeration value="Develop Opportunity"/>
                    <xsd:enumeration value="Initiate Approval"/>
                    <xsd:enumeration value="Manage Engagement"/>
                    <xsd:enumeration value="Obtain Corporate Information"/>
                    <xsd:enumeration value="Prepare Project Deliverable"/>
                    <xsd:enumeration value="Provide Final Documentation"/>
                    <xsd:enumeration value="Setup Engagement"/>
                    <xsd:maxLength value="512"/>
                  </xsd:restriction>
                </xsd:simpleType>
              </xsd:element>
            </xsd:sequence>
          </xsd:extension>
        </xsd:complexContent>
      </xsd:complexType>
    </xsd:element>
    <xsd:element name="SpringIM_ApprovalType" ma:index="24" nillable="true" ma:displayName="Approval Type" ma:description="Please do not change. (IM Manager responsibility)" ma:hidden="true" ma:internalName="SpringIM_Approv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iance Management"/>
                    <xsd:enumeration value="Corporate Communication"/>
                    <xsd:enumeration value="Corporate Services Communication"/>
                    <xsd:enumeration value="Industry"/>
                    <xsd:enumeration value="Legal"/>
                    <xsd:enumeration value="Marketing"/>
                    <xsd:enumeration value="Solution"/>
                    <xsd:maxLength value="256"/>
                  </xsd:restriction>
                </xsd:simpleType>
              </xsd:element>
            </xsd:sequence>
          </xsd:extension>
        </xsd:complexContent>
      </xsd:complexType>
    </xsd:element>
    <xsd:element name="SpringIM_MethodologyWorkStream" ma:index="25" nillable="true" ma:displayName="Work Stream" ma:description="" ma:hidden="true" ma:internalName="SpringIM_MethodologyWorkStream">
      <xsd:simpleType>
        <xsd:restriction base="dms:Choice">
          <xsd:enumeration value="-"/>
          <xsd:enumeration value="Change Management"/>
          <xsd:enumeration value="Project management"/>
          <xsd:enumeration value="Strategy &amp; Process"/>
          <xsd:enumeration value="Technology"/>
          <xsd:maxLength value="255"/>
        </xsd:restriction>
      </xsd:simpleType>
    </xsd:element>
    <xsd:element name="SpringIM_MethodologyPhase" ma:index="26" nillable="true" ma:displayName="Phase" ma:description="" ma:hidden="true" ma:internalName="SpringIM_MethodologyPhase">
      <xsd:simpleType>
        <xsd:restriction base="dms:Choice">
          <xsd:enumeration value="-"/>
          <xsd:enumeration value="1. Strategy"/>
          <xsd:enumeration value="2. Design"/>
          <xsd:enumeration value="3. Build"/>
          <xsd:enumeration value="4. Deploy"/>
          <xsd:enumeration value="5. Operate"/>
          <xsd:maxLength value="255"/>
        </xsd:restriction>
      </xsd:simpleType>
    </xsd:element>
    <xsd:element name="SpringIM_Comment" ma:index="27" nillable="true" ma:displayName="Comments" ma:description="" ma:hidden="true" ma:internalName="SpringIM_Comment">
      <xsd:simpleType>
        <xsd:restriction base="dms:Note">
          <xsd:maxLength value="1024"/>
        </xsd:restriction>
      </xsd:simpleType>
    </xsd:element>
    <xsd:element name="SpringIM_RetentionDate" ma:index="28" nillable="true" ma:displayName="Retention Date" ma:description="" ma:format="DateOnly" ma:hidden="true" ma:internalName="SpringIM_RetentionDate">
      <xsd:simpleType>
        <xsd:restriction base="dms:DateTime"/>
      </xsd:simpleType>
    </xsd:element>
    <xsd:element name="SpringIM_Keyword" ma:index="29" nillable="true" ma:displayName="Keywords" ma:description="Keyword generated by the search engine. (Read only)" ma:hidden="true" ma:internalName="SpringIM_Keyword">
      <xsd:simpleType>
        <xsd:restriction base="dms:Note">
          <xsd:maxLength value="1024"/>
        </xsd:restriction>
      </xsd:simpleType>
    </xsd:element>
    <xsd:element name="SpringIM_LegacyID" ma:index="30" nillable="true" ma:displayName="Legacy ID" ma:description="" ma:hidden="true" ma:internalName="SpringIM_LegacyID">
      <xsd:simpleType>
        <xsd:restriction base="dms:Text">
          <xsd:maxLength value="255"/>
        </xsd:restriction>
      </xsd:simpleType>
    </xsd:element>
    <xsd:element name="SpringIM_MigrationFlag" ma:index="31" nillable="true" ma:displayName="Migration Flag" ma:description="" ma:hidden="true" ma:internalName="SpringIM_MigrationFlag">
      <xsd:simpleType>
        <xsd:restriction base="dms:Boolean"/>
      </xsd:simpleType>
    </xsd:element>
    <xsd:element name="SpringIM_URLOrigin" ma:index="32" nillable="true" ma:displayName="BE Inc. URL" ma:description="Migration Information: Former URL" ma:hidden="true" ma:internalName="SpringIM_URLOrigin">
      <xsd:simpleType>
        <xsd:restriction base="dms:Text">
          <xsd:maxLength value="255"/>
        </xsd:restriction>
      </xsd:simpleType>
    </xsd:element>
    <xsd:element name="SpringIM_SourceSystem" ma:index="33" nillable="true" ma:displayName="BE Inc. System" ma:description="Migration Information: Former System" ma:hidden="true" ma:internalName="SpringIM_SourceSystem">
      <xsd:simpleType>
        <xsd:restriction base="dms:Choice">
          <xsd:enumeration value="-"/>
          <xsd:enumeration value="BAT"/>
          <xsd:enumeration value="eRoom"/>
          <xsd:enumeration value="Internet"/>
          <xsd:enumeration value="Intranet Portal Geography"/>
          <xsd:enumeration value="Intranet Portal Industry"/>
          <xsd:enumeration value="Intranet Portal Solution"/>
          <xsd:enumeration value="Intranet Portals"/>
          <xsd:enumeration value="Intraspect"/>
          <xsd:enumeration value="Knowledge Library"/>
          <xsd:enumeration value="Local File Server"/>
          <xsd:enumeration value="Lotus Notes"/>
          <xsd:enumeration value="misc"/>
          <xsd:enumeration value="PM-Online"/>
          <xsd:enumeration value="Reference Store"/>
          <xsd:enumeration value="Wiki"/>
          <xsd:maxLength value="255"/>
        </xsd:restriction>
      </xsd:simpleType>
    </xsd:element>
    <xsd:element name="SpringIM_SourceFolder" ma:index="34" nillable="true" ma:displayName="BE Inc. System Folder" ma:description="Migration Information: Former Folder Name in System" ma:hidden="true" ma:internalName="SpringIM_SourceFolder">
      <xsd:simpleType>
        <xsd:restriction base="dms:Text">
          <xsd:maxLength value="255"/>
        </xsd:restriction>
      </xsd:simpleType>
    </xsd:element>
    <xsd:element name="SpringIM_Document_ContentType_Version" ma:index="35" ma:displayName="Document ContentType Version" ma:decimals="0" ma:default="1" ma:description="" ma:hidden="true" ma:internalName="SpringIM_Document_ContentType_Version" ma:percentage="FALSE">
      <xsd:simpleType>
        <xsd:restriction base="dms:Number">
          <xsd:maxInclusive value="100"/>
          <xsd:minInclusive value="1"/>
        </xsd:restriction>
      </xsd:simpleType>
    </xsd:element>
    <xsd:element name="SpringIM_AllianceProduct" ma:index="36" nillable="true" ma:displayName="Alliance / Consulting Partner" ma:description="" ma:internalName="SpringIM_Alliance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eam"/>
                    <xsd:enumeration value="Amazon Web Services"/>
                    <xsd:enumeration value="Anaplan"/>
                    <xsd:enumeration value="Anyshore"/>
                    <xsd:enumeration value="Appeleon"/>
                    <xsd:enumeration value="APPTIO"/>
                    <xsd:enumeration value="Appway"/>
                    <xsd:enumeration value="ARAS"/>
                    <xsd:enumeration value="Arete"/>
                    <xsd:enumeration value="Assima"/>
                    <xsd:enumeration value="Black Duck"/>
                    <xsd:enumeration value="blueprism"/>
                    <xsd:enumeration value="Board"/>
                    <xsd:enumeration value="BPM&amp;O"/>
                    <xsd:enumeration value="BT Cloud"/>
                    <xsd:enumeration value="camos"/>
                    <xsd:enumeration value="Captia"/>
                    <xsd:enumeration value="celonis"/>
                    <xsd:enumeration value="Cheil"/>
                    <xsd:enumeration value="CISCO Systems"/>
                    <xsd:enumeration value="Coupa"/>
                    <xsd:enumeration value="Digital Asset"/>
                    <xsd:enumeration value="DocuSign"/>
                    <xsd:enumeration value="DSER/niio"/>
                    <xsd:enumeration value="EPI-USE"/>
                    <xsd:enumeration value="Fadata"/>
                    <xsd:enumeration value="Flexara"/>
                    <xsd:enumeration value="foghorn"/>
                    <xsd:enumeration value="FOSSID"/>
                    <xsd:enumeration value="Fujitsu"/>
                    <xsd:enumeration value="gA (Grupo ASSA)"/>
                    <xsd:enumeration value="GE Digital"/>
                    <xsd:enumeration value="General Electric"/>
                    <xsd:enumeration value="GMS Development"/>
                    <xsd:enumeration value="Guidewire"/>
                    <xsd:enumeration value="HPE"/>
                    <xsd:enumeration value="IBM"/>
                    <xsd:enumeration value="inet-logistics"/>
                    <xsd:enumeration value="Informatica"/>
                    <xsd:enumeration value="Insignary"/>
                    <xsd:enumeration value="Inspire"/>
                    <xsd:enumeration value="Ipopema"/>
                    <xsd:enumeration value="IPSoft"/>
                    <xsd:enumeration value="IVI Innovation Value Institut "/>
                    <xsd:enumeration value="Leverton"/>
                    <xsd:enumeration value="Lobster"/>
                    <xsd:enumeration value="Microsoft"/>
                    <xsd:enumeration value="Microsoft Azure"/>
                    <xsd:enumeration value="Mulesoft"/>
                    <xsd:enumeration value="NetApp"/>
                    <xsd:enumeration value="Nextcloud"/>
                    <xsd:enumeration value="NICE"/>
                    <xsd:enumeration value="norkom"/>
                    <xsd:enumeration value="Oracle"/>
                    <xsd:enumeration value="Other"/>
                    <xsd:enumeration value="Outsystems"/>
                    <xsd:enumeration value="Pegasystems"/>
                    <xsd:enumeration value="Redwood"/>
                    <xsd:enumeration value="relayr"/>
                    <xsd:enumeration value="ROK"/>
                    <xsd:enumeration value="salesforce.com"/>
                    <xsd:enumeration value="SAP"/>
                    <xsd:enumeration value="SAP/Ariba"/>
                    <xsd:enumeration value="SAP/callidus"/>
                    <xsd:enumeration value="SAP/Concur"/>
                    <xsd:enumeration value="SAP/Gigya"/>
                    <xsd:enumeration value="SAP/hybris"/>
                    <xsd:enumeration value="SAS"/>
                    <xsd:enumeration value="Servicetrace"/>
                    <xsd:enumeration value="Siemens MindSphere"/>
                    <xsd:enumeration value="Signavio"/>
                    <xsd:enumeration value="Software AG"/>
                    <xsd:enumeration value="Tacton"/>
                    <xsd:enumeration value="Talend"/>
                    <xsd:enumeration value="Teradata"/>
                    <xsd:enumeration value="TIS"/>
                    <xsd:enumeration value="Tracekey solutions"/>
                    <xsd:enumeration value="Tricentis"/>
                    <xsd:enumeration value="tts"/>
                    <xsd:enumeration value="UiPath"/>
                    <xsd:enumeration value="UNIT4"/>
                    <xsd:enumeration value="Vlocity"/>
                    <xsd:enumeration value="WMP"/>
                    <xsd:maxLength value="2048"/>
                  </xsd:restriction>
                </xsd:simpleType>
              </xsd:element>
            </xsd:sequence>
          </xsd:extension>
        </xsd:complexContent>
      </xsd:complexType>
    </xsd:element>
    <xsd:element name="SpringIM_Language" ma:index="37" nillable="true" ma:displayName="Language" ma:description="" ma:internalName="SpringIM_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"/>
                    <xsd:enumeration value="DE"/>
                    <xsd:enumeration value="EN"/>
                    <xsd:enumeration value="ES"/>
                    <xsd:enumeration value="FI"/>
                    <xsd:enumeration value="FR"/>
                    <xsd:enumeration value="IT"/>
                    <xsd:enumeration value="NB"/>
                    <xsd:enumeration value="NL"/>
                    <xsd:enumeration value="RU"/>
                    <xsd:enumeration value="SP"/>
                    <xsd:enumeration value="SV"/>
                    <xsd:maxLength value="255"/>
                  </xsd:restriction>
                </xsd:simpleType>
              </xsd:element>
            </xsd:sequence>
          </xsd:extension>
        </xsd:complexContent>
      </xsd:complexType>
    </xsd:element>
    <xsd:element name="SpringIM_DocumentYear" ma:index="38" nillable="true" ma:displayName="Document Year" ma:default="2019" ma:description="" ma:internalName="SpringIM_DocumentYear">
      <xsd:simpleType>
        <xsd:restriction base="dms:Choice">
          <xsd:enumeration value="Pre 2000"/>
          <xsd:enumeration value="2001"/>
          <xsd:enumeration value="2002"/>
          <xsd:enumeration value="2003"/>
          <xsd:enumeration value="2004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3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E71692-D913-40F9-96A4-B0DFD37121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49187F-B30F-45E7-9A6E-D22D425C2E1C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sharepoint/v3/fields"/>
    <ds:schemaRef ds:uri="http://schemas.microsoft.com/office/2006/metadata/properties"/>
    <ds:schemaRef ds:uri="http://schemas.microsoft.com/sharepoint/v4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3E5F469-7CB3-46BF-A3F9-AF9215493B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BearingPoint Template 16-9 by Slidor v0.2</Template>
  <TotalTime>0</TotalTime>
  <Words>160</Words>
  <Application>Microsoft Macintosh PowerPoint</Application>
  <PresentationFormat>On-screen Show (16:9)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Montserrat</vt:lpstr>
      <vt:lpstr>Segoe UI</vt:lpstr>
      <vt:lpstr>Verdana</vt:lpstr>
      <vt:lpstr>Bearing Point Green - Blue</vt:lpstr>
      <vt:lpstr>Bearing Point Blue - Purple</vt:lpstr>
      <vt:lpstr>Bearing Point Pink - Purple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Slidor</cp:keywords>
  <cp:lastModifiedBy/>
  <cp:revision>1</cp:revision>
  <cp:lastPrinted>2019-02-19T12:57:57Z</cp:lastPrinted>
  <dcterms:created xsi:type="dcterms:W3CDTF">2019-02-13T09:37:30Z</dcterms:created>
  <dcterms:modified xsi:type="dcterms:W3CDTF">2022-07-10T21:56:00Z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0x0101005353CF7DFE784A6D90C5F6B6D11D3DC301006B596F5C59F0444EA16BB0A4AE1799F4</vt:lpwstr>
  </property>
</Properties>
</file>