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0A4D-C6D7-BA5A-14BA-D79365F17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EE237-4835-4A14-8C75-E03955362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F1713-199C-5A97-BFF7-019308C32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4575-C09C-B342-8A7F-AC19BE29436D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32BD7-36BD-3D99-26B1-8BC74473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919C6-3663-A45B-3240-12C41E16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D5FC-B7D7-7E4B-886C-DFD18F031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2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C80C-E60E-55D8-B1CC-D8F64C002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A1E0E-2024-4D02-7A4F-ABD7262D9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3340A-BD3C-154D-0C5E-7A5C7824A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4575-C09C-B342-8A7F-AC19BE29436D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B7610-21D9-35C6-AD64-A0CAFADCC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9C77F-28E0-B7C3-9FCA-C791FCAB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D5FC-B7D7-7E4B-886C-DFD18F031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2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287495-9B7E-A9A6-768F-DA51F8C47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08CAC-A764-6C78-F5DA-C2F8A6F60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2AC91-7AAD-7FE4-C983-15E92F16F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4575-C09C-B342-8A7F-AC19BE29436D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20502-539B-58F2-83A4-E0C9325E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7347C-E168-6C4A-9FCA-AA8F0546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D5FC-B7D7-7E4B-886C-DFD18F031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9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40FA-8E72-10A3-0AFE-DCAAC094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D1A3F-27EA-746A-B2F4-1412D7E5B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FC9D5-E3C2-CEF6-1A90-D5B2F5F2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4575-C09C-B342-8A7F-AC19BE29436D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F8A7C-A523-8AE1-E4B8-6DB9FF844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82F15-3C21-244C-F7C8-14384ED0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D5FC-B7D7-7E4B-886C-DFD18F031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ABA57-0CB0-69B7-1FA2-0C153CE22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F9D58-8A8F-3960-62A1-8A9FD878E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D0A07-5107-DB15-CA08-3A3180BB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4575-C09C-B342-8A7F-AC19BE29436D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29314-9389-0A9B-A390-23F11E69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DD3B0-E59D-AE5A-494D-3C523D6C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D5FC-B7D7-7E4B-886C-DFD18F031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6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A5B7-1736-89C2-66FB-08316DC6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24C5A-78D1-88A7-0221-FB9F6FF6C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EA9AB-CCB9-020D-03CB-61453F630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2EBE9-9060-48DD-E1CE-41428231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4575-C09C-B342-8A7F-AC19BE29436D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731CD-3A2C-BA06-8F53-41D6A75B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04894-2B26-5EA2-9CAF-235A526A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D5FC-B7D7-7E4B-886C-DFD18F031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2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A444-7F96-6667-1CB3-CBDA567A7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C2289-60CC-42FD-E29C-363040B7A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5DF39-5CED-64AB-B611-02E7E8E01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46DFC1-4CF9-47D3-543A-3FAACA294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A6E86-C5C6-1AA8-9FC7-6D4558E9F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6531A-AB39-7B1C-89F1-CE3B4CF07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4575-C09C-B342-8A7F-AC19BE29436D}" type="datetimeFigureOut">
              <a:rPr lang="en-US" smtClean="0"/>
              <a:t>8/3/23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30C754-D012-CF09-5447-8E2EF422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719BC-4244-F0D6-E17B-5E8B5733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D5FC-B7D7-7E4B-886C-DFD18F031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6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E8A7-56AE-47BB-CA0A-9A9A097C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5EF72-E3EF-ABAB-7A6D-5EAD65B8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4575-C09C-B342-8A7F-AC19BE29436D}" type="datetimeFigureOut">
              <a:rPr lang="en-US" smtClean="0"/>
              <a:t>8/3/23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61F70-3981-2603-C63D-9E66DB3EF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701B3-5A32-2924-859B-2CCE52E0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D5FC-B7D7-7E4B-886C-DFD18F031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7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2BD64A-A1C7-207B-C29C-F3C1EBDD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4575-C09C-B342-8A7F-AC19BE29436D}" type="datetimeFigureOut">
              <a:rPr lang="en-US" smtClean="0"/>
              <a:t>8/3/23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D70C1-D78A-E87B-274F-DC52F1FD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B6D73-19E1-AC70-6008-4FA03C70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D5FC-B7D7-7E4B-886C-DFD18F031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2224-4974-E7B9-FCFB-55AD07DE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FF76B-320B-4E82-C560-2054A205A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AE8B9-4939-5FD5-DD8B-6EC7B0B8F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3B669-C539-8285-1A93-174620F7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4575-C09C-B342-8A7F-AC19BE29436D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CA830-E5DF-AFE5-E067-06555493E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1682F-89C2-30E7-0E31-C95BB803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D5FC-B7D7-7E4B-886C-DFD18F031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9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D511-BFFD-FB9F-F446-7B626BF64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28AC1-11B4-75B3-0510-1F0AD7F80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7ABD0-F5F3-5F9D-8506-0F2638A34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84B8F-7A49-840E-6298-CB97552D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4575-C09C-B342-8A7F-AC19BE29436D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B6BB9-4F2C-BB23-E0FC-B65AE0DF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19045-ADBA-56E0-BFAC-E2A17ED6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D5FC-B7D7-7E4B-886C-DFD18F031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1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841350-68A8-7E01-54A3-1BA53E30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26EB7-2460-4B6D-46CE-33882EBBB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BB3FC-3543-782F-235A-34899A781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E4575-C09C-B342-8A7F-AC19BE29436D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40DF9-C00E-A757-9D56-E18713ACE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4CF9B-8831-BDD8-5950-07DE97015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0D5FC-B7D7-7E4B-886C-DFD18F031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3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42068-F03F-0B3B-E922-AC812E02E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639D3-F98F-E914-8B97-233FB03F88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4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Adeline R Casali</dc:creator>
  <cp:lastModifiedBy>Adeline R Casali</cp:lastModifiedBy>
  <cp:revision>1</cp:revision>
  <dcterms:created xsi:type="dcterms:W3CDTF">2023-08-03T19:36:13Z</dcterms:created>
  <dcterms:modified xsi:type="dcterms:W3CDTF">2023-08-03T19:36:35Z</dcterms:modified>
</cp:coreProperties>
</file>