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egment Counts">
            <a:extLst>
              <a:ext uri="{FF2B5EF4-FFF2-40B4-BE49-F238E27FC236}">
                <a16:creationId xmlns:a16="http://schemas.microsoft.com/office/drawing/2014/main" id="{274036C7-70F5-49FA-BDA8-D2062CCDA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47625"/>
            <a:ext cx="9915525" cy="67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egment Overview">
            <a:extLst>
              <a:ext uri="{FF2B5EF4-FFF2-40B4-BE49-F238E27FC236}">
                <a16:creationId xmlns:a16="http://schemas.microsoft.com/office/drawing/2014/main" id="{0AEACD97-C7A6-40ED-B5C0-2AAC67DC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egment Profile">
            <a:extLst>
              <a:ext uri="{FF2B5EF4-FFF2-40B4-BE49-F238E27FC236}">
                <a16:creationId xmlns:a16="http://schemas.microsoft.com/office/drawing/2014/main" id="{FB2A722E-A776-4429-A74E-E4DF08E8F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eneration">
            <a:extLst>
              <a:ext uri="{FF2B5EF4-FFF2-40B4-BE49-F238E27FC236}">
                <a16:creationId xmlns:a16="http://schemas.microsoft.com/office/drawing/2014/main" id="{3E755F15-4688-49EE-8126-07539602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33350"/>
            <a:ext cx="98679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ender">
            <a:extLst>
              <a:ext uri="{FF2B5EF4-FFF2-40B4-BE49-F238E27FC236}">
                <a16:creationId xmlns:a16="http://schemas.microsoft.com/office/drawing/2014/main" id="{C7D2FB75-69F7-4BCB-A394-BC91EA929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80987"/>
            <a:ext cx="101536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gion">
            <a:extLst>
              <a:ext uri="{FF2B5EF4-FFF2-40B4-BE49-F238E27FC236}">
                <a16:creationId xmlns:a16="http://schemas.microsoft.com/office/drawing/2014/main" id="{0BAB6EB4-71F0-44FA-BD33-7BBCA57BD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61937"/>
            <a:ext cx="98774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ducation Level">
            <a:extLst>
              <a:ext uri="{FF2B5EF4-FFF2-40B4-BE49-F238E27FC236}">
                <a16:creationId xmlns:a16="http://schemas.microsoft.com/office/drawing/2014/main" id="{8D2E7F92-E62A-4FCB-BBF4-B031AC509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128587"/>
            <a:ext cx="102584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quipment Rental">
            <a:extLst>
              <a:ext uri="{FF2B5EF4-FFF2-40B4-BE49-F238E27FC236}">
                <a16:creationId xmlns:a16="http://schemas.microsoft.com/office/drawing/2014/main" id="{8B2F1CC5-8932-47DB-9A35-5CFF77D6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80987"/>
            <a:ext cx="9867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Wireless Data">
            <a:extLst>
              <a:ext uri="{FF2B5EF4-FFF2-40B4-BE49-F238E27FC236}">
                <a16:creationId xmlns:a16="http://schemas.microsoft.com/office/drawing/2014/main" id="{E7522369-1E2D-4912-8062-DC0B819F4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280987"/>
            <a:ext cx="9867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Key Insights">
            <a:extLst>
              <a:ext uri="{FF2B5EF4-FFF2-40B4-BE49-F238E27FC236}">
                <a16:creationId xmlns:a16="http://schemas.microsoft.com/office/drawing/2014/main" id="{143424C7-A9B2-4A17-AAA3-A7E63724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057400"/>
            <a:ext cx="32385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Characteristics">
            <a:extLst>
              <a:ext uri="{FF2B5EF4-FFF2-40B4-BE49-F238E27FC236}">
                <a16:creationId xmlns:a16="http://schemas.microsoft.com/office/drawing/2014/main" id="{FADE5E01-64D6-429F-B274-840237E3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62" y="2319337"/>
            <a:ext cx="28860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Adeline R Casali</cp:lastModifiedBy>
  <cp:revision>1</cp:revision>
  <dcterms:created xsi:type="dcterms:W3CDTF">2024-06-06T13:00:53Z</dcterms:created>
  <dcterms:modified xsi:type="dcterms:W3CDTF">2024-06-06T13:01:31Z</dcterms:modified>
</cp:coreProperties>
</file>