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Fira Sans Medium" panose="020B0603050000020004" pitchFamily="3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  <p:embeddedFont>
      <p:font typeface="Proxima Nova Semibold" panose="020B0604020202020204" charset="0"/>
      <p:regular r:id="rId54"/>
      <p:bold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34" y="3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98856a3ece_1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98856a3ece_1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8856a3ece_1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8856a3ece_1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98856a3ece_1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98856a3ece_1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98856a3ece_1_2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98856a3ece_1_2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8856a3ece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8856a3ece_1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98856a3ece_1_2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98856a3ece_1_2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98856a3ece_1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98856a3ece_1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98856a3ece_1_4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98856a3ece_1_4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98856a3ece_1_5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98856a3ece_1_5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8856a3ece_1_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8856a3ece_1_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98856a3ece_1_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98856a3ece_1_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98856a3ece_1_5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98856a3ece_1_5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98856a3ece_1_5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98856a3ece_1_5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98856a3ece_1_6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98856a3ece_1_6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98856a3ece_1_6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98856a3ece_1_6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98856a3ece_1_6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98856a3ece_1_6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98856a3ece_1_6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98856a3ece_1_6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98856a3ece_1_8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98856a3ece_1_8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94273017a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94273017a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g94273017a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9" name="Google Shape;3359;g94273017a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98856a3ece_1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98856a3ece_1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457200" y="1216313"/>
            <a:ext cx="4114800" cy="1835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Car Infographics</a:t>
            </a:r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457200" y="3051712"/>
            <a:ext cx="2845500" cy="10029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103" name="Google Shape;103;p27"/>
          <p:cNvGrpSpPr/>
          <p:nvPr/>
        </p:nvGrpSpPr>
        <p:grpSpPr>
          <a:xfrm>
            <a:off x="3367200" y="538850"/>
            <a:ext cx="6603300" cy="4193214"/>
            <a:chOff x="2992125" y="538850"/>
            <a:chExt cx="6603300" cy="4193214"/>
          </a:xfrm>
        </p:grpSpPr>
        <p:sp>
          <p:nvSpPr>
            <p:cNvPr id="104" name="Google Shape;104;p27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6"/>
          <p:cNvSpPr/>
          <p:nvPr/>
        </p:nvSpPr>
        <p:spPr>
          <a:xfrm>
            <a:off x="3770097" y="2523139"/>
            <a:ext cx="1603787" cy="1603724"/>
          </a:xfrm>
          <a:custGeom>
            <a:avLst/>
            <a:gdLst/>
            <a:ahLst/>
            <a:cxnLst/>
            <a:rect l="l" t="t" r="r" b="b"/>
            <a:pathLst>
              <a:path w="25592" h="25591" extrusionOk="0">
                <a:moveTo>
                  <a:pt x="12973" y="0"/>
                </a:moveTo>
                <a:cubicBezTo>
                  <a:pt x="12937" y="0"/>
                  <a:pt x="12906" y="30"/>
                  <a:pt x="12906" y="66"/>
                </a:cubicBezTo>
                <a:cubicBezTo>
                  <a:pt x="12906" y="101"/>
                  <a:pt x="12936" y="132"/>
                  <a:pt x="12972" y="132"/>
                </a:cubicBezTo>
                <a:lnTo>
                  <a:pt x="13104" y="134"/>
                </a:lnTo>
                <a:lnTo>
                  <a:pt x="13105" y="134"/>
                </a:lnTo>
                <a:cubicBezTo>
                  <a:pt x="13141" y="134"/>
                  <a:pt x="13170" y="107"/>
                  <a:pt x="13171" y="71"/>
                </a:cubicBezTo>
                <a:cubicBezTo>
                  <a:pt x="13172" y="34"/>
                  <a:pt x="13145" y="4"/>
                  <a:pt x="13108" y="3"/>
                </a:cubicBezTo>
                <a:lnTo>
                  <a:pt x="12975" y="0"/>
                </a:lnTo>
                <a:close/>
                <a:moveTo>
                  <a:pt x="12310" y="9"/>
                </a:moveTo>
                <a:lnTo>
                  <a:pt x="12178" y="15"/>
                </a:lnTo>
                <a:cubicBezTo>
                  <a:pt x="12142" y="16"/>
                  <a:pt x="12114" y="48"/>
                  <a:pt x="12115" y="84"/>
                </a:cubicBezTo>
                <a:cubicBezTo>
                  <a:pt x="12118" y="118"/>
                  <a:pt x="12147" y="146"/>
                  <a:pt x="12182" y="146"/>
                </a:cubicBezTo>
                <a:cubicBezTo>
                  <a:pt x="12183" y="146"/>
                  <a:pt x="12184" y="146"/>
                  <a:pt x="12183" y="148"/>
                </a:cubicBezTo>
                <a:lnTo>
                  <a:pt x="12315" y="142"/>
                </a:lnTo>
                <a:cubicBezTo>
                  <a:pt x="12352" y="141"/>
                  <a:pt x="12380" y="111"/>
                  <a:pt x="12378" y="74"/>
                </a:cubicBezTo>
                <a:cubicBezTo>
                  <a:pt x="12377" y="36"/>
                  <a:pt x="12350" y="12"/>
                  <a:pt x="12310" y="9"/>
                </a:cubicBezTo>
                <a:close/>
                <a:moveTo>
                  <a:pt x="13766" y="36"/>
                </a:moveTo>
                <a:cubicBezTo>
                  <a:pt x="13735" y="36"/>
                  <a:pt x="13700" y="61"/>
                  <a:pt x="13697" y="97"/>
                </a:cubicBezTo>
                <a:cubicBezTo>
                  <a:pt x="13695" y="133"/>
                  <a:pt x="13723" y="166"/>
                  <a:pt x="13759" y="168"/>
                </a:cubicBezTo>
                <a:lnTo>
                  <a:pt x="13890" y="178"/>
                </a:lnTo>
                <a:lnTo>
                  <a:pt x="13896" y="178"/>
                </a:lnTo>
                <a:cubicBezTo>
                  <a:pt x="13931" y="178"/>
                  <a:pt x="13958" y="153"/>
                  <a:pt x="13959" y="118"/>
                </a:cubicBezTo>
                <a:cubicBezTo>
                  <a:pt x="13962" y="81"/>
                  <a:pt x="13936" y="49"/>
                  <a:pt x="13900" y="46"/>
                </a:cubicBezTo>
                <a:lnTo>
                  <a:pt x="13768" y="36"/>
                </a:lnTo>
                <a:cubicBezTo>
                  <a:pt x="13767" y="36"/>
                  <a:pt x="13767" y="36"/>
                  <a:pt x="13766" y="36"/>
                </a:cubicBezTo>
                <a:close/>
                <a:moveTo>
                  <a:pt x="11525" y="61"/>
                </a:moveTo>
                <a:cubicBezTo>
                  <a:pt x="11523" y="61"/>
                  <a:pt x="11520" y="61"/>
                  <a:pt x="11518" y="62"/>
                </a:cubicBezTo>
                <a:lnTo>
                  <a:pt x="11386" y="76"/>
                </a:lnTo>
                <a:cubicBezTo>
                  <a:pt x="11349" y="80"/>
                  <a:pt x="11324" y="113"/>
                  <a:pt x="11328" y="149"/>
                </a:cubicBezTo>
                <a:cubicBezTo>
                  <a:pt x="11331" y="182"/>
                  <a:pt x="11359" y="208"/>
                  <a:pt x="11392" y="208"/>
                </a:cubicBezTo>
                <a:cubicBezTo>
                  <a:pt x="11395" y="208"/>
                  <a:pt x="11398" y="208"/>
                  <a:pt x="11400" y="207"/>
                </a:cubicBezTo>
                <a:lnTo>
                  <a:pt x="11531" y="193"/>
                </a:lnTo>
                <a:cubicBezTo>
                  <a:pt x="11567" y="189"/>
                  <a:pt x="11594" y="157"/>
                  <a:pt x="11590" y="121"/>
                </a:cubicBezTo>
                <a:cubicBezTo>
                  <a:pt x="11587" y="87"/>
                  <a:pt x="11558" y="61"/>
                  <a:pt x="11525" y="61"/>
                </a:cubicBezTo>
                <a:close/>
                <a:moveTo>
                  <a:pt x="14551" y="119"/>
                </a:moveTo>
                <a:cubicBezTo>
                  <a:pt x="14519" y="119"/>
                  <a:pt x="14490" y="143"/>
                  <a:pt x="14485" y="176"/>
                </a:cubicBezTo>
                <a:cubicBezTo>
                  <a:pt x="14480" y="211"/>
                  <a:pt x="14506" y="245"/>
                  <a:pt x="14541" y="250"/>
                </a:cubicBezTo>
                <a:lnTo>
                  <a:pt x="14672" y="269"/>
                </a:lnTo>
                <a:cubicBezTo>
                  <a:pt x="14675" y="270"/>
                  <a:pt x="14679" y="270"/>
                  <a:pt x="14683" y="270"/>
                </a:cubicBezTo>
                <a:cubicBezTo>
                  <a:pt x="14714" y="270"/>
                  <a:pt x="14742" y="248"/>
                  <a:pt x="14745" y="214"/>
                </a:cubicBezTo>
                <a:cubicBezTo>
                  <a:pt x="14751" y="177"/>
                  <a:pt x="14726" y="143"/>
                  <a:pt x="14690" y="138"/>
                </a:cubicBezTo>
                <a:lnTo>
                  <a:pt x="14560" y="120"/>
                </a:lnTo>
                <a:cubicBezTo>
                  <a:pt x="14557" y="119"/>
                  <a:pt x="14554" y="119"/>
                  <a:pt x="14551" y="119"/>
                </a:cubicBezTo>
                <a:close/>
                <a:moveTo>
                  <a:pt x="10739" y="165"/>
                </a:moveTo>
                <a:cubicBezTo>
                  <a:pt x="10735" y="165"/>
                  <a:pt x="10731" y="165"/>
                  <a:pt x="10727" y="166"/>
                </a:cubicBezTo>
                <a:lnTo>
                  <a:pt x="10597" y="187"/>
                </a:lnTo>
                <a:cubicBezTo>
                  <a:pt x="10561" y="194"/>
                  <a:pt x="10537" y="228"/>
                  <a:pt x="10544" y="264"/>
                </a:cubicBezTo>
                <a:cubicBezTo>
                  <a:pt x="10550" y="296"/>
                  <a:pt x="10577" y="319"/>
                  <a:pt x="10608" y="319"/>
                </a:cubicBezTo>
                <a:cubicBezTo>
                  <a:pt x="10612" y="319"/>
                  <a:pt x="10617" y="319"/>
                  <a:pt x="10619" y="317"/>
                </a:cubicBezTo>
                <a:lnTo>
                  <a:pt x="10747" y="296"/>
                </a:lnTo>
                <a:cubicBezTo>
                  <a:pt x="10785" y="291"/>
                  <a:pt x="10810" y="256"/>
                  <a:pt x="10803" y="220"/>
                </a:cubicBezTo>
                <a:cubicBezTo>
                  <a:pt x="10798" y="188"/>
                  <a:pt x="10770" y="165"/>
                  <a:pt x="10739" y="165"/>
                </a:cubicBezTo>
                <a:close/>
                <a:moveTo>
                  <a:pt x="15331" y="252"/>
                </a:moveTo>
                <a:cubicBezTo>
                  <a:pt x="15301" y="252"/>
                  <a:pt x="15275" y="274"/>
                  <a:pt x="15268" y="305"/>
                </a:cubicBezTo>
                <a:cubicBezTo>
                  <a:pt x="15260" y="341"/>
                  <a:pt x="15283" y="375"/>
                  <a:pt x="15319" y="383"/>
                </a:cubicBezTo>
                <a:lnTo>
                  <a:pt x="15447" y="409"/>
                </a:lnTo>
                <a:cubicBezTo>
                  <a:pt x="15452" y="412"/>
                  <a:pt x="15456" y="412"/>
                  <a:pt x="15461" y="412"/>
                </a:cubicBezTo>
                <a:cubicBezTo>
                  <a:pt x="15492" y="412"/>
                  <a:pt x="15519" y="389"/>
                  <a:pt x="15527" y="358"/>
                </a:cubicBezTo>
                <a:cubicBezTo>
                  <a:pt x="15534" y="322"/>
                  <a:pt x="15511" y="288"/>
                  <a:pt x="15476" y="281"/>
                </a:cubicBezTo>
                <a:lnTo>
                  <a:pt x="15346" y="254"/>
                </a:lnTo>
                <a:cubicBezTo>
                  <a:pt x="15341" y="253"/>
                  <a:pt x="15336" y="252"/>
                  <a:pt x="15331" y="252"/>
                </a:cubicBezTo>
                <a:close/>
                <a:moveTo>
                  <a:pt x="9961" y="315"/>
                </a:moveTo>
                <a:cubicBezTo>
                  <a:pt x="9957" y="315"/>
                  <a:pt x="9952" y="315"/>
                  <a:pt x="9947" y="316"/>
                </a:cubicBezTo>
                <a:lnTo>
                  <a:pt x="9818" y="347"/>
                </a:lnTo>
                <a:cubicBezTo>
                  <a:pt x="9783" y="355"/>
                  <a:pt x="9761" y="391"/>
                  <a:pt x="9769" y="427"/>
                </a:cubicBezTo>
                <a:cubicBezTo>
                  <a:pt x="9776" y="458"/>
                  <a:pt x="9804" y="478"/>
                  <a:pt x="9834" y="478"/>
                </a:cubicBezTo>
                <a:cubicBezTo>
                  <a:pt x="9839" y="478"/>
                  <a:pt x="9844" y="478"/>
                  <a:pt x="9849" y="475"/>
                </a:cubicBezTo>
                <a:lnTo>
                  <a:pt x="9977" y="445"/>
                </a:lnTo>
                <a:cubicBezTo>
                  <a:pt x="10013" y="437"/>
                  <a:pt x="10034" y="402"/>
                  <a:pt x="10027" y="366"/>
                </a:cubicBezTo>
                <a:cubicBezTo>
                  <a:pt x="10019" y="335"/>
                  <a:pt x="9992" y="315"/>
                  <a:pt x="9961" y="315"/>
                </a:cubicBezTo>
                <a:close/>
                <a:moveTo>
                  <a:pt x="16102" y="433"/>
                </a:moveTo>
                <a:cubicBezTo>
                  <a:pt x="16072" y="433"/>
                  <a:pt x="16045" y="453"/>
                  <a:pt x="16038" y="483"/>
                </a:cubicBezTo>
                <a:cubicBezTo>
                  <a:pt x="16029" y="517"/>
                  <a:pt x="16050" y="554"/>
                  <a:pt x="16085" y="563"/>
                </a:cubicBezTo>
                <a:lnTo>
                  <a:pt x="16212" y="598"/>
                </a:lnTo>
                <a:cubicBezTo>
                  <a:pt x="16218" y="599"/>
                  <a:pt x="16224" y="601"/>
                  <a:pt x="16230" y="601"/>
                </a:cubicBezTo>
                <a:cubicBezTo>
                  <a:pt x="16259" y="601"/>
                  <a:pt x="16285" y="581"/>
                  <a:pt x="16292" y="552"/>
                </a:cubicBezTo>
                <a:cubicBezTo>
                  <a:pt x="16301" y="516"/>
                  <a:pt x="16282" y="480"/>
                  <a:pt x="16246" y="470"/>
                </a:cubicBezTo>
                <a:cubicBezTo>
                  <a:pt x="16204" y="459"/>
                  <a:pt x="16161" y="446"/>
                  <a:pt x="16118" y="435"/>
                </a:cubicBezTo>
                <a:cubicBezTo>
                  <a:pt x="16113" y="434"/>
                  <a:pt x="16108" y="433"/>
                  <a:pt x="16102" y="433"/>
                </a:cubicBezTo>
                <a:close/>
                <a:moveTo>
                  <a:pt x="9195" y="516"/>
                </a:moveTo>
                <a:cubicBezTo>
                  <a:pt x="9189" y="516"/>
                  <a:pt x="9184" y="516"/>
                  <a:pt x="9178" y="518"/>
                </a:cubicBezTo>
                <a:lnTo>
                  <a:pt x="9051" y="557"/>
                </a:lnTo>
                <a:cubicBezTo>
                  <a:pt x="9016" y="567"/>
                  <a:pt x="8997" y="604"/>
                  <a:pt x="9007" y="639"/>
                </a:cubicBezTo>
                <a:cubicBezTo>
                  <a:pt x="9015" y="668"/>
                  <a:pt x="9042" y="686"/>
                  <a:pt x="9070" y="686"/>
                </a:cubicBezTo>
                <a:cubicBezTo>
                  <a:pt x="9077" y="686"/>
                  <a:pt x="9083" y="685"/>
                  <a:pt x="9089" y="682"/>
                </a:cubicBezTo>
                <a:cubicBezTo>
                  <a:pt x="9130" y="669"/>
                  <a:pt x="9173" y="658"/>
                  <a:pt x="9215" y="645"/>
                </a:cubicBezTo>
                <a:cubicBezTo>
                  <a:pt x="9250" y="635"/>
                  <a:pt x="9270" y="598"/>
                  <a:pt x="9260" y="563"/>
                </a:cubicBezTo>
                <a:cubicBezTo>
                  <a:pt x="9251" y="534"/>
                  <a:pt x="9224" y="516"/>
                  <a:pt x="9195" y="516"/>
                </a:cubicBezTo>
                <a:close/>
                <a:moveTo>
                  <a:pt x="16863" y="662"/>
                </a:moveTo>
                <a:cubicBezTo>
                  <a:pt x="16835" y="662"/>
                  <a:pt x="16809" y="680"/>
                  <a:pt x="16799" y="708"/>
                </a:cubicBezTo>
                <a:cubicBezTo>
                  <a:pt x="16786" y="742"/>
                  <a:pt x="16806" y="780"/>
                  <a:pt x="16840" y="791"/>
                </a:cubicBezTo>
                <a:cubicBezTo>
                  <a:pt x="16880" y="805"/>
                  <a:pt x="16923" y="819"/>
                  <a:pt x="16964" y="833"/>
                </a:cubicBezTo>
                <a:cubicBezTo>
                  <a:pt x="16972" y="836"/>
                  <a:pt x="16978" y="837"/>
                  <a:pt x="16986" y="837"/>
                </a:cubicBezTo>
                <a:cubicBezTo>
                  <a:pt x="17012" y="837"/>
                  <a:pt x="17038" y="821"/>
                  <a:pt x="17049" y="793"/>
                </a:cubicBezTo>
                <a:cubicBezTo>
                  <a:pt x="17062" y="759"/>
                  <a:pt x="17043" y="721"/>
                  <a:pt x="17008" y="709"/>
                </a:cubicBezTo>
                <a:cubicBezTo>
                  <a:pt x="16966" y="694"/>
                  <a:pt x="16924" y="680"/>
                  <a:pt x="16883" y="665"/>
                </a:cubicBezTo>
                <a:cubicBezTo>
                  <a:pt x="16876" y="663"/>
                  <a:pt x="16869" y="662"/>
                  <a:pt x="16863" y="662"/>
                </a:cubicBezTo>
                <a:close/>
                <a:moveTo>
                  <a:pt x="8444" y="764"/>
                </a:moveTo>
                <a:cubicBezTo>
                  <a:pt x="8437" y="764"/>
                  <a:pt x="8429" y="765"/>
                  <a:pt x="8422" y="768"/>
                </a:cubicBezTo>
                <a:lnTo>
                  <a:pt x="8297" y="814"/>
                </a:lnTo>
                <a:cubicBezTo>
                  <a:pt x="8263" y="827"/>
                  <a:pt x="8246" y="864"/>
                  <a:pt x="8259" y="899"/>
                </a:cubicBezTo>
                <a:cubicBezTo>
                  <a:pt x="8268" y="924"/>
                  <a:pt x="8294" y="940"/>
                  <a:pt x="8320" y="940"/>
                </a:cubicBezTo>
                <a:cubicBezTo>
                  <a:pt x="8329" y="940"/>
                  <a:pt x="8336" y="939"/>
                  <a:pt x="8343" y="938"/>
                </a:cubicBezTo>
                <a:lnTo>
                  <a:pt x="8466" y="892"/>
                </a:lnTo>
                <a:cubicBezTo>
                  <a:pt x="8501" y="879"/>
                  <a:pt x="8519" y="842"/>
                  <a:pt x="8506" y="807"/>
                </a:cubicBezTo>
                <a:cubicBezTo>
                  <a:pt x="8496" y="780"/>
                  <a:pt x="8471" y="764"/>
                  <a:pt x="8444" y="764"/>
                </a:cubicBezTo>
                <a:close/>
                <a:moveTo>
                  <a:pt x="17604" y="940"/>
                </a:moveTo>
                <a:cubicBezTo>
                  <a:pt x="17578" y="940"/>
                  <a:pt x="17554" y="955"/>
                  <a:pt x="17543" y="981"/>
                </a:cubicBezTo>
                <a:cubicBezTo>
                  <a:pt x="17529" y="1015"/>
                  <a:pt x="17546" y="1053"/>
                  <a:pt x="17579" y="1067"/>
                </a:cubicBezTo>
                <a:cubicBezTo>
                  <a:pt x="17620" y="1083"/>
                  <a:pt x="17660" y="1100"/>
                  <a:pt x="17701" y="1118"/>
                </a:cubicBezTo>
                <a:cubicBezTo>
                  <a:pt x="17708" y="1121"/>
                  <a:pt x="17717" y="1123"/>
                  <a:pt x="17727" y="1123"/>
                </a:cubicBezTo>
                <a:cubicBezTo>
                  <a:pt x="17752" y="1123"/>
                  <a:pt x="17776" y="1106"/>
                  <a:pt x="17788" y="1084"/>
                </a:cubicBezTo>
                <a:cubicBezTo>
                  <a:pt x="17801" y="1049"/>
                  <a:pt x="17785" y="1011"/>
                  <a:pt x="17752" y="997"/>
                </a:cubicBezTo>
                <a:cubicBezTo>
                  <a:pt x="17710" y="979"/>
                  <a:pt x="17670" y="962"/>
                  <a:pt x="17629" y="946"/>
                </a:cubicBezTo>
                <a:cubicBezTo>
                  <a:pt x="17621" y="942"/>
                  <a:pt x="17612" y="940"/>
                  <a:pt x="17604" y="940"/>
                </a:cubicBezTo>
                <a:close/>
                <a:moveTo>
                  <a:pt x="7710" y="1055"/>
                </a:moveTo>
                <a:cubicBezTo>
                  <a:pt x="7701" y="1055"/>
                  <a:pt x="7692" y="1057"/>
                  <a:pt x="7684" y="1060"/>
                </a:cubicBezTo>
                <a:lnTo>
                  <a:pt x="7563" y="1114"/>
                </a:lnTo>
                <a:cubicBezTo>
                  <a:pt x="7531" y="1130"/>
                  <a:pt x="7515" y="1168"/>
                  <a:pt x="7531" y="1201"/>
                </a:cubicBezTo>
                <a:cubicBezTo>
                  <a:pt x="7541" y="1227"/>
                  <a:pt x="7564" y="1241"/>
                  <a:pt x="7590" y="1241"/>
                </a:cubicBezTo>
                <a:cubicBezTo>
                  <a:pt x="7599" y="1241"/>
                  <a:pt x="7608" y="1240"/>
                  <a:pt x="7615" y="1234"/>
                </a:cubicBezTo>
                <a:lnTo>
                  <a:pt x="7736" y="1182"/>
                </a:lnTo>
                <a:cubicBezTo>
                  <a:pt x="7769" y="1169"/>
                  <a:pt x="7784" y="1129"/>
                  <a:pt x="7771" y="1095"/>
                </a:cubicBezTo>
                <a:cubicBezTo>
                  <a:pt x="7760" y="1069"/>
                  <a:pt x="7736" y="1055"/>
                  <a:pt x="7710" y="1055"/>
                </a:cubicBezTo>
                <a:close/>
                <a:moveTo>
                  <a:pt x="18329" y="1263"/>
                </a:moveTo>
                <a:cubicBezTo>
                  <a:pt x="18305" y="1263"/>
                  <a:pt x="18281" y="1276"/>
                  <a:pt x="18270" y="1300"/>
                </a:cubicBezTo>
                <a:cubicBezTo>
                  <a:pt x="18255" y="1333"/>
                  <a:pt x="18267" y="1372"/>
                  <a:pt x="18301" y="1388"/>
                </a:cubicBezTo>
                <a:cubicBezTo>
                  <a:pt x="18340" y="1407"/>
                  <a:pt x="18378" y="1427"/>
                  <a:pt x="18418" y="1446"/>
                </a:cubicBezTo>
                <a:cubicBezTo>
                  <a:pt x="18426" y="1449"/>
                  <a:pt x="18438" y="1452"/>
                  <a:pt x="18448" y="1452"/>
                </a:cubicBezTo>
                <a:cubicBezTo>
                  <a:pt x="18472" y="1452"/>
                  <a:pt x="18495" y="1438"/>
                  <a:pt x="18506" y="1416"/>
                </a:cubicBezTo>
                <a:cubicBezTo>
                  <a:pt x="18523" y="1385"/>
                  <a:pt x="18510" y="1345"/>
                  <a:pt x="18477" y="1328"/>
                </a:cubicBezTo>
                <a:cubicBezTo>
                  <a:pt x="18438" y="1308"/>
                  <a:pt x="18398" y="1288"/>
                  <a:pt x="18358" y="1269"/>
                </a:cubicBezTo>
                <a:cubicBezTo>
                  <a:pt x="18349" y="1265"/>
                  <a:pt x="18339" y="1263"/>
                  <a:pt x="18329" y="1263"/>
                </a:cubicBezTo>
                <a:close/>
                <a:moveTo>
                  <a:pt x="6998" y="1393"/>
                </a:moveTo>
                <a:cubicBezTo>
                  <a:pt x="6988" y="1393"/>
                  <a:pt x="6977" y="1395"/>
                  <a:pt x="6967" y="1400"/>
                </a:cubicBezTo>
                <a:cubicBezTo>
                  <a:pt x="6928" y="1420"/>
                  <a:pt x="6889" y="1441"/>
                  <a:pt x="6850" y="1461"/>
                </a:cubicBezTo>
                <a:cubicBezTo>
                  <a:pt x="6816" y="1479"/>
                  <a:pt x="6805" y="1519"/>
                  <a:pt x="6822" y="1550"/>
                </a:cubicBezTo>
                <a:cubicBezTo>
                  <a:pt x="6833" y="1574"/>
                  <a:pt x="6856" y="1586"/>
                  <a:pt x="6881" y="1586"/>
                </a:cubicBezTo>
                <a:cubicBezTo>
                  <a:pt x="6891" y="1586"/>
                  <a:pt x="6901" y="1584"/>
                  <a:pt x="6912" y="1576"/>
                </a:cubicBezTo>
                <a:cubicBezTo>
                  <a:pt x="6949" y="1555"/>
                  <a:pt x="6989" y="1535"/>
                  <a:pt x="7027" y="1517"/>
                </a:cubicBezTo>
                <a:cubicBezTo>
                  <a:pt x="7060" y="1501"/>
                  <a:pt x="7072" y="1460"/>
                  <a:pt x="7056" y="1428"/>
                </a:cubicBezTo>
                <a:cubicBezTo>
                  <a:pt x="7045" y="1405"/>
                  <a:pt x="7022" y="1393"/>
                  <a:pt x="6998" y="1393"/>
                </a:cubicBezTo>
                <a:close/>
                <a:moveTo>
                  <a:pt x="19032" y="1629"/>
                </a:moveTo>
                <a:cubicBezTo>
                  <a:pt x="19008" y="1629"/>
                  <a:pt x="18985" y="1641"/>
                  <a:pt x="18973" y="1663"/>
                </a:cubicBezTo>
                <a:cubicBezTo>
                  <a:pt x="18955" y="1695"/>
                  <a:pt x="18967" y="1734"/>
                  <a:pt x="18998" y="1753"/>
                </a:cubicBezTo>
                <a:cubicBezTo>
                  <a:pt x="19037" y="1774"/>
                  <a:pt x="19074" y="1796"/>
                  <a:pt x="19113" y="1818"/>
                </a:cubicBezTo>
                <a:cubicBezTo>
                  <a:pt x="19123" y="1825"/>
                  <a:pt x="19135" y="1827"/>
                  <a:pt x="19146" y="1827"/>
                </a:cubicBezTo>
                <a:cubicBezTo>
                  <a:pt x="19168" y="1827"/>
                  <a:pt x="19191" y="1814"/>
                  <a:pt x="19202" y="1795"/>
                </a:cubicBezTo>
                <a:cubicBezTo>
                  <a:pt x="19220" y="1763"/>
                  <a:pt x="19210" y="1722"/>
                  <a:pt x="19178" y="1704"/>
                </a:cubicBezTo>
                <a:cubicBezTo>
                  <a:pt x="19140" y="1681"/>
                  <a:pt x="19101" y="1660"/>
                  <a:pt x="19063" y="1637"/>
                </a:cubicBezTo>
                <a:cubicBezTo>
                  <a:pt x="19053" y="1632"/>
                  <a:pt x="19042" y="1629"/>
                  <a:pt x="19032" y="1629"/>
                </a:cubicBezTo>
                <a:close/>
                <a:moveTo>
                  <a:pt x="6306" y="1776"/>
                </a:moveTo>
                <a:cubicBezTo>
                  <a:pt x="6294" y="1776"/>
                  <a:pt x="6283" y="1779"/>
                  <a:pt x="6272" y="1786"/>
                </a:cubicBezTo>
                <a:lnTo>
                  <a:pt x="6157" y="1853"/>
                </a:lnTo>
                <a:cubicBezTo>
                  <a:pt x="6127" y="1873"/>
                  <a:pt x="6117" y="1914"/>
                  <a:pt x="6136" y="1944"/>
                </a:cubicBezTo>
                <a:cubicBezTo>
                  <a:pt x="6149" y="1965"/>
                  <a:pt x="6171" y="1976"/>
                  <a:pt x="6192" y="1976"/>
                </a:cubicBezTo>
                <a:cubicBezTo>
                  <a:pt x="6203" y="1976"/>
                  <a:pt x="6216" y="1973"/>
                  <a:pt x="6227" y="1968"/>
                </a:cubicBezTo>
                <a:lnTo>
                  <a:pt x="6340" y="1899"/>
                </a:lnTo>
                <a:cubicBezTo>
                  <a:pt x="6371" y="1881"/>
                  <a:pt x="6382" y="1841"/>
                  <a:pt x="6362" y="1809"/>
                </a:cubicBezTo>
                <a:cubicBezTo>
                  <a:pt x="6350" y="1788"/>
                  <a:pt x="6328" y="1776"/>
                  <a:pt x="6306" y="1776"/>
                </a:cubicBezTo>
                <a:close/>
                <a:moveTo>
                  <a:pt x="19709" y="2040"/>
                </a:moveTo>
                <a:cubicBezTo>
                  <a:pt x="19688" y="2040"/>
                  <a:pt x="19666" y="2051"/>
                  <a:pt x="19653" y="2070"/>
                </a:cubicBezTo>
                <a:cubicBezTo>
                  <a:pt x="19633" y="2100"/>
                  <a:pt x="19642" y="2141"/>
                  <a:pt x="19673" y="2161"/>
                </a:cubicBezTo>
                <a:lnTo>
                  <a:pt x="19783" y="2233"/>
                </a:lnTo>
                <a:cubicBezTo>
                  <a:pt x="19794" y="2240"/>
                  <a:pt x="19807" y="2244"/>
                  <a:pt x="19820" y="2244"/>
                </a:cubicBezTo>
                <a:cubicBezTo>
                  <a:pt x="19842" y="2244"/>
                  <a:pt x="19862" y="2232"/>
                  <a:pt x="19875" y="2215"/>
                </a:cubicBezTo>
                <a:cubicBezTo>
                  <a:pt x="19894" y="2185"/>
                  <a:pt x="19887" y="2144"/>
                  <a:pt x="19856" y="2123"/>
                </a:cubicBezTo>
                <a:lnTo>
                  <a:pt x="19744" y="2051"/>
                </a:lnTo>
                <a:cubicBezTo>
                  <a:pt x="19734" y="2044"/>
                  <a:pt x="19721" y="2040"/>
                  <a:pt x="19709" y="2040"/>
                </a:cubicBezTo>
                <a:close/>
                <a:moveTo>
                  <a:pt x="5638" y="2200"/>
                </a:moveTo>
                <a:cubicBezTo>
                  <a:pt x="5625" y="2200"/>
                  <a:pt x="5613" y="2204"/>
                  <a:pt x="5602" y="2211"/>
                </a:cubicBezTo>
                <a:lnTo>
                  <a:pt x="5492" y="2287"/>
                </a:lnTo>
                <a:cubicBezTo>
                  <a:pt x="5462" y="2307"/>
                  <a:pt x="5456" y="2350"/>
                  <a:pt x="5476" y="2379"/>
                </a:cubicBezTo>
                <a:cubicBezTo>
                  <a:pt x="5489" y="2398"/>
                  <a:pt x="5510" y="2408"/>
                  <a:pt x="5530" y="2408"/>
                </a:cubicBezTo>
                <a:cubicBezTo>
                  <a:pt x="5543" y="2408"/>
                  <a:pt x="5556" y="2404"/>
                  <a:pt x="5568" y="2395"/>
                </a:cubicBezTo>
                <a:lnTo>
                  <a:pt x="5676" y="2322"/>
                </a:lnTo>
                <a:cubicBezTo>
                  <a:pt x="5706" y="2301"/>
                  <a:pt x="5714" y="2260"/>
                  <a:pt x="5694" y="2230"/>
                </a:cubicBezTo>
                <a:cubicBezTo>
                  <a:pt x="5681" y="2210"/>
                  <a:pt x="5659" y="2200"/>
                  <a:pt x="5638" y="2200"/>
                </a:cubicBezTo>
                <a:close/>
                <a:moveTo>
                  <a:pt x="20360" y="2490"/>
                </a:moveTo>
                <a:cubicBezTo>
                  <a:pt x="20340" y="2490"/>
                  <a:pt x="20320" y="2499"/>
                  <a:pt x="20307" y="2517"/>
                </a:cubicBezTo>
                <a:cubicBezTo>
                  <a:pt x="20286" y="2547"/>
                  <a:pt x="20292" y="2588"/>
                  <a:pt x="20321" y="2609"/>
                </a:cubicBezTo>
                <a:lnTo>
                  <a:pt x="20426" y="2689"/>
                </a:lnTo>
                <a:cubicBezTo>
                  <a:pt x="20438" y="2698"/>
                  <a:pt x="20451" y="2701"/>
                  <a:pt x="20466" y="2701"/>
                </a:cubicBezTo>
                <a:cubicBezTo>
                  <a:pt x="20486" y="2701"/>
                  <a:pt x="20506" y="2692"/>
                  <a:pt x="20518" y="2675"/>
                </a:cubicBezTo>
                <a:cubicBezTo>
                  <a:pt x="20539" y="2646"/>
                  <a:pt x="20535" y="2604"/>
                  <a:pt x="20506" y="2583"/>
                </a:cubicBezTo>
                <a:lnTo>
                  <a:pt x="20399" y="2503"/>
                </a:lnTo>
                <a:cubicBezTo>
                  <a:pt x="20387" y="2494"/>
                  <a:pt x="20374" y="2490"/>
                  <a:pt x="20360" y="2490"/>
                </a:cubicBezTo>
                <a:close/>
                <a:moveTo>
                  <a:pt x="4999" y="2664"/>
                </a:moveTo>
                <a:cubicBezTo>
                  <a:pt x="4984" y="2664"/>
                  <a:pt x="4970" y="2669"/>
                  <a:pt x="4958" y="2679"/>
                </a:cubicBezTo>
                <a:cubicBezTo>
                  <a:pt x="4923" y="2705"/>
                  <a:pt x="4889" y="2734"/>
                  <a:pt x="4855" y="2761"/>
                </a:cubicBezTo>
                <a:cubicBezTo>
                  <a:pt x="4826" y="2783"/>
                  <a:pt x="4821" y="2825"/>
                  <a:pt x="4845" y="2854"/>
                </a:cubicBezTo>
                <a:cubicBezTo>
                  <a:pt x="4857" y="2870"/>
                  <a:pt x="4876" y="2879"/>
                  <a:pt x="4896" y="2879"/>
                </a:cubicBezTo>
                <a:cubicBezTo>
                  <a:pt x="4909" y="2879"/>
                  <a:pt x="4923" y="2874"/>
                  <a:pt x="4935" y="2863"/>
                </a:cubicBezTo>
                <a:lnTo>
                  <a:pt x="5039" y="2782"/>
                </a:lnTo>
                <a:cubicBezTo>
                  <a:pt x="5067" y="2761"/>
                  <a:pt x="5073" y="2719"/>
                  <a:pt x="5050" y="2690"/>
                </a:cubicBezTo>
                <a:cubicBezTo>
                  <a:pt x="5038" y="2673"/>
                  <a:pt x="5018" y="2664"/>
                  <a:pt x="4999" y="2664"/>
                </a:cubicBezTo>
                <a:close/>
                <a:moveTo>
                  <a:pt x="20981" y="2980"/>
                </a:moveTo>
                <a:cubicBezTo>
                  <a:pt x="20963" y="2980"/>
                  <a:pt x="20944" y="2988"/>
                  <a:pt x="20931" y="3003"/>
                </a:cubicBezTo>
                <a:cubicBezTo>
                  <a:pt x="20907" y="3032"/>
                  <a:pt x="20911" y="3074"/>
                  <a:pt x="20939" y="3096"/>
                </a:cubicBezTo>
                <a:lnTo>
                  <a:pt x="21039" y="3182"/>
                </a:lnTo>
                <a:cubicBezTo>
                  <a:pt x="21052" y="3193"/>
                  <a:pt x="21067" y="3198"/>
                  <a:pt x="21083" y="3198"/>
                </a:cubicBezTo>
                <a:cubicBezTo>
                  <a:pt x="21101" y="3198"/>
                  <a:pt x="21120" y="3190"/>
                  <a:pt x="21134" y="3175"/>
                </a:cubicBezTo>
                <a:cubicBezTo>
                  <a:pt x="21156" y="3146"/>
                  <a:pt x="21153" y="3106"/>
                  <a:pt x="21126" y="3081"/>
                </a:cubicBezTo>
                <a:lnTo>
                  <a:pt x="21024" y="2996"/>
                </a:lnTo>
                <a:cubicBezTo>
                  <a:pt x="21012" y="2985"/>
                  <a:pt x="20997" y="2980"/>
                  <a:pt x="20981" y="2980"/>
                </a:cubicBezTo>
                <a:close/>
                <a:moveTo>
                  <a:pt x="4390" y="3170"/>
                </a:moveTo>
                <a:cubicBezTo>
                  <a:pt x="4375" y="3170"/>
                  <a:pt x="4359" y="3175"/>
                  <a:pt x="4346" y="3186"/>
                </a:cubicBezTo>
                <a:lnTo>
                  <a:pt x="4247" y="3274"/>
                </a:lnTo>
                <a:cubicBezTo>
                  <a:pt x="4221" y="3299"/>
                  <a:pt x="4217" y="3341"/>
                  <a:pt x="4242" y="3367"/>
                </a:cubicBezTo>
                <a:cubicBezTo>
                  <a:pt x="4254" y="3382"/>
                  <a:pt x="4273" y="3390"/>
                  <a:pt x="4290" y="3390"/>
                </a:cubicBezTo>
                <a:cubicBezTo>
                  <a:pt x="4305" y="3390"/>
                  <a:pt x="4323" y="3385"/>
                  <a:pt x="4335" y="3373"/>
                </a:cubicBezTo>
                <a:cubicBezTo>
                  <a:pt x="4369" y="3344"/>
                  <a:pt x="4401" y="3314"/>
                  <a:pt x="4433" y="3286"/>
                </a:cubicBezTo>
                <a:cubicBezTo>
                  <a:pt x="4462" y="3262"/>
                  <a:pt x="4464" y="3220"/>
                  <a:pt x="4441" y="3193"/>
                </a:cubicBezTo>
                <a:cubicBezTo>
                  <a:pt x="4427" y="3178"/>
                  <a:pt x="4409" y="3170"/>
                  <a:pt x="4390" y="3170"/>
                </a:cubicBezTo>
                <a:close/>
                <a:moveTo>
                  <a:pt x="21572" y="3509"/>
                </a:moveTo>
                <a:cubicBezTo>
                  <a:pt x="21555" y="3509"/>
                  <a:pt x="21538" y="3516"/>
                  <a:pt x="21525" y="3529"/>
                </a:cubicBezTo>
                <a:cubicBezTo>
                  <a:pt x="21500" y="3556"/>
                  <a:pt x="21500" y="3597"/>
                  <a:pt x="21528" y="3622"/>
                </a:cubicBezTo>
                <a:cubicBezTo>
                  <a:pt x="21559" y="3652"/>
                  <a:pt x="21591" y="3683"/>
                  <a:pt x="21622" y="3713"/>
                </a:cubicBezTo>
                <a:cubicBezTo>
                  <a:pt x="21635" y="3727"/>
                  <a:pt x="21652" y="3733"/>
                  <a:pt x="21668" y="3733"/>
                </a:cubicBezTo>
                <a:cubicBezTo>
                  <a:pt x="21684" y="3733"/>
                  <a:pt x="21701" y="3727"/>
                  <a:pt x="21715" y="3712"/>
                </a:cubicBezTo>
                <a:cubicBezTo>
                  <a:pt x="21741" y="3687"/>
                  <a:pt x="21740" y="3645"/>
                  <a:pt x="21714" y="3619"/>
                </a:cubicBezTo>
                <a:lnTo>
                  <a:pt x="21618" y="3527"/>
                </a:lnTo>
                <a:cubicBezTo>
                  <a:pt x="21605" y="3515"/>
                  <a:pt x="21589" y="3509"/>
                  <a:pt x="21572" y="3509"/>
                </a:cubicBezTo>
                <a:close/>
                <a:moveTo>
                  <a:pt x="3810" y="3711"/>
                </a:moveTo>
                <a:cubicBezTo>
                  <a:pt x="3793" y="3711"/>
                  <a:pt x="3776" y="3717"/>
                  <a:pt x="3763" y="3730"/>
                </a:cubicBezTo>
                <a:cubicBezTo>
                  <a:pt x="3732" y="3762"/>
                  <a:pt x="3701" y="3793"/>
                  <a:pt x="3670" y="3825"/>
                </a:cubicBezTo>
                <a:cubicBezTo>
                  <a:pt x="3645" y="3850"/>
                  <a:pt x="3646" y="3892"/>
                  <a:pt x="3671" y="3918"/>
                </a:cubicBezTo>
                <a:cubicBezTo>
                  <a:pt x="3684" y="3931"/>
                  <a:pt x="3701" y="3937"/>
                  <a:pt x="3717" y="3937"/>
                </a:cubicBezTo>
                <a:cubicBezTo>
                  <a:pt x="3736" y="3937"/>
                  <a:pt x="3752" y="3931"/>
                  <a:pt x="3765" y="3917"/>
                </a:cubicBezTo>
                <a:cubicBezTo>
                  <a:pt x="3796" y="3885"/>
                  <a:pt x="3827" y="3855"/>
                  <a:pt x="3857" y="3824"/>
                </a:cubicBezTo>
                <a:cubicBezTo>
                  <a:pt x="3883" y="3798"/>
                  <a:pt x="3883" y="3755"/>
                  <a:pt x="3857" y="3730"/>
                </a:cubicBezTo>
                <a:cubicBezTo>
                  <a:pt x="3845" y="3717"/>
                  <a:pt x="3827" y="3711"/>
                  <a:pt x="3810" y="3711"/>
                </a:cubicBezTo>
                <a:close/>
                <a:moveTo>
                  <a:pt x="22130" y="4073"/>
                </a:moveTo>
                <a:cubicBezTo>
                  <a:pt x="22114" y="4073"/>
                  <a:pt x="22098" y="4079"/>
                  <a:pt x="22085" y="4091"/>
                </a:cubicBezTo>
                <a:cubicBezTo>
                  <a:pt x="22058" y="4115"/>
                  <a:pt x="22057" y="4157"/>
                  <a:pt x="22081" y="4184"/>
                </a:cubicBezTo>
                <a:lnTo>
                  <a:pt x="22169" y="4280"/>
                </a:lnTo>
                <a:cubicBezTo>
                  <a:pt x="22183" y="4295"/>
                  <a:pt x="22200" y="4302"/>
                  <a:pt x="22218" y="4302"/>
                </a:cubicBezTo>
                <a:cubicBezTo>
                  <a:pt x="22234" y="4302"/>
                  <a:pt x="22249" y="4296"/>
                  <a:pt x="22262" y="4285"/>
                </a:cubicBezTo>
                <a:cubicBezTo>
                  <a:pt x="22290" y="4261"/>
                  <a:pt x="22292" y="4219"/>
                  <a:pt x="22268" y="4192"/>
                </a:cubicBezTo>
                <a:cubicBezTo>
                  <a:pt x="22239" y="4159"/>
                  <a:pt x="22209" y="4127"/>
                  <a:pt x="22179" y="4095"/>
                </a:cubicBezTo>
                <a:cubicBezTo>
                  <a:pt x="22165" y="4080"/>
                  <a:pt x="22147" y="4073"/>
                  <a:pt x="22130" y="4073"/>
                </a:cubicBezTo>
                <a:close/>
                <a:moveTo>
                  <a:pt x="3266" y="4288"/>
                </a:moveTo>
                <a:cubicBezTo>
                  <a:pt x="3248" y="4288"/>
                  <a:pt x="3230" y="4295"/>
                  <a:pt x="3218" y="4310"/>
                </a:cubicBezTo>
                <a:cubicBezTo>
                  <a:pt x="3189" y="4343"/>
                  <a:pt x="3160" y="4376"/>
                  <a:pt x="3131" y="4409"/>
                </a:cubicBezTo>
                <a:cubicBezTo>
                  <a:pt x="3106" y="4438"/>
                  <a:pt x="3110" y="4479"/>
                  <a:pt x="3137" y="4502"/>
                </a:cubicBezTo>
                <a:cubicBezTo>
                  <a:pt x="3149" y="4514"/>
                  <a:pt x="3165" y="4520"/>
                  <a:pt x="3180" y="4520"/>
                </a:cubicBezTo>
                <a:cubicBezTo>
                  <a:pt x="3199" y="4520"/>
                  <a:pt x="3218" y="4510"/>
                  <a:pt x="3229" y="4496"/>
                </a:cubicBezTo>
                <a:cubicBezTo>
                  <a:pt x="3259" y="4463"/>
                  <a:pt x="3286" y="4431"/>
                  <a:pt x="3316" y="4398"/>
                </a:cubicBezTo>
                <a:cubicBezTo>
                  <a:pt x="3341" y="4371"/>
                  <a:pt x="3338" y="4328"/>
                  <a:pt x="3311" y="4305"/>
                </a:cubicBezTo>
                <a:cubicBezTo>
                  <a:pt x="3298" y="4293"/>
                  <a:pt x="3282" y="4288"/>
                  <a:pt x="3266" y="4288"/>
                </a:cubicBezTo>
                <a:close/>
                <a:moveTo>
                  <a:pt x="22648" y="4668"/>
                </a:moveTo>
                <a:cubicBezTo>
                  <a:pt x="22633" y="4668"/>
                  <a:pt x="22618" y="4673"/>
                  <a:pt x="22605" y="4683"/>
                </a:cubicBezTo>
                <a:cubicBezTo>
                  <a:pt x="22578" y="4706"/>
                  <a:pt x="22573" y="4748"/>
                  <a:pt x="22596" y="4776"/>
                </a:cubicBezTo>
                <a:cubicBezTo>
                  <a:pt x="22625" y="4811"/>
                  <a:pt x="22652" y="4844"/>
                  <a:pt x="22680" y="4879"/>
                </a:cubicBezTo>
                <a:cubicBezTo>
                  <a:pt x="22692" y="4894"/>
                  <a:pt x="22712" y="4903"/>
                  <a:pt x="22731" y="4903"/>
                </a:cubicBezTo>
                <a:cubicBezTo>
                  <a:pt x="22746" y="4903"/>
                  <a:pt x="22761" y="4898"/>
                  <a:pt x="22772" y="4888"/>
                </a:cubicBezTo>
                <a:cubicBezTo>
                  <a:pt x="22800" y="4864"/>
                  <a:pt x="22805" y="4822"/>
                  <a:pt x="22782" y="4794"/>
                </a:cubicBezTo>
                <a:cubicBezTo>
                  <a:pt x="22755" y="4761"/>
                  <a:pt x="22727" y="4726"/>
                  <a:pt x="22698" y="4692"/>
                </a:cubicBezTo>
                <a:cubicBezTo>
                  <a:pt x="22685" y="4676"/>
                  <a:pt x="22667" y="4668"/>
                  <a:pt x="22648" y="4668"/>
                </a:cubicBezTo>
                <a:close/>
                <a:moveTo>
                  <a:pt x="2761" y="4895"/>
                </a:moveTo>
                <a:cubicBezTo>
                  <a:pt x="2741" y="4895"/>
                  <a:pt x="2722" y="4904"/>
                  <a:pt x="2708" y="4921"/>
                </a:cubicBezTo>
                <a:cubicBezTo>
                  <a:pt x="2682" y="4955"/>
                  <a:pt x="2655" y="4991"/>
                  <a:pt x="2627" y="5025"/>
                </a:cubicBezTo>
                <a:cubicBezTo>
                  <a:pt x="2606" y="5054"/>
                  <a:pt x="2611" y="5096"/>
                  <a:pt x="2641" y="5118"/>
                </a:cubicBezTo>
                <a:cubicBezTo>
                  <a:pt x="2652" y="5128"/>
                  <a:pt x="2666" y="5131"/>
                  <a:pt x="2681" y="5131"/>
                </a:cubicBezTo>
                <a:cubicBezTo>
                  <a:pt x="2701" y="5131"/>
                  <a:pt x="2720" y="5124"/>
                  <a:pt x="2733" y="5106"/>
                </a:cubicBezTo>
                <a:lnTo>
                  <a:pt x="2814" y="5003"/>
                </a:lnTo>
                <a:cubicBezTo>
                  <a:pt x="2836" y="4973"/>
                  <a:pt x="2830" y="4932"/>
                  <a:pt x="2801" y="4909"/>
                </a:cubicBezTo>
                <a:cubicBezTo>
                  <a:pt x="2789" y="4899"/>
                  <a:pt x="2775" y="4895"/>
                  <a:pt x="2761" y="4895"/>
                </a:cubicBezTo>
                <a:close/>
                <a:moveTo>
                  <a:pt x="23130" y="5295"/>
                </a:moveTo>
                <a:cubicBezTo>
                  <a:pt x="23116" y="5295"/>
                  <a:pt x="23103" y="5300"/>
                  <a:pt x="23091" y="5308"/>
                </a:cubicBezTo>
                <a:cubicBezTo>
                  <a:pt x="23063" y="5330"/>
                  <a:pt x="23054" y="5371"/>
                  <a:pt x="23076" y="5401"/>
                </a:cubicBezTo>
                <a:cubicBezTo>
                  <a:pt x="23101" y="5434"/>
                  <a:pt x="23127" y="5471"/>
                  <a:pt x="23153" y="5506"/>
                </a:cubicBezTo>
                <a:cubicBezTo>
                  <a:pt x="23166" y="5524"/>
                  <a:pt x="23186" y="5535"/>
                  <a:pt x="23207" y="5535"/>
                </a:cubicBezTo>
                <a:cubicBezTo>
                  <a:pt x="23221" y="5535"/>
                  <a:pt x="23233" y="5531"/>
                  <a:pt x="23245" y="5523"/>
                </a:cubicBezTo>
                <a:cubicBezTo>
                  <a:pt x="23274" y="5503"/>
                  <a:pt x="23280" y="5460"/>
                  <a:pt x="23260" y="5431"/>
                </a:cubicBezTo>
                <a:lnTo>
                  <a:pt x="23183" y="5324"/>
                </a:lnTo>
                <a:cubicBezTo>
                  <a:pt x="23170" y="5305"/>
                  <a:pt x="23150" y="5295"/>
                  <a:pt x="23130" y="5295"/>
                </a:cubicBezTo>
                <a:close/>
                <a:moveTo>
                  <a:pt x="2292" y="5534"/>
                </a:moveTo>
                <a:cubicBezTo>
                  <a:pt x="2271" y="5534"/>
                  <a:pt x="2250" y="5544"/>
                  <a:pt x="2238" y="5562"/>
                </a:cubicBezTo>
                <a:cubicBezTo>
                  <a:pt x="2213" y="5599"/>
                  <a:pt x="2187" y="5636"/>
                  <a:pt x="2164" y="5673"/>
                </a:cubicBezTo>
                <a:cubicBezTo>
                  <a:pt x="2143" y="5703"/>
                  <a:pt x="2151" y="5744"/>
                  <a:pt x="2181" y="5765"/>
                </a:cubicBezTo>
                <a:cubicBezTo>
                  <a:pt x="2193" y="5773"/>
                  <a:pt x="2206" y="5776"/>
                  <a:pt x="2218" y="5776"/>
                </a:cubicBezTo>
                <a:cubicBezTo>
                  <a:pt x="2241" y="5776"/>
                  <a:pt x="2261" y="5766"/>
                  <a:pt x="2272" y="5747"/>
                </a:cubicBezTo>
                <a:cubicBezTo>
                  <a:pt x="2297" y="5710"/>
                  <a:pt x="2323" y="5674"/>
                  <a:pt x="2346" y="5638"/>
                </a:cubicBezTo>
                <a:cubicBezTo>
                  <a:pt x="2367" y="5607"/>
                  <a:pt x="2360" y="5566"/>
                  <a:pt x="2330" y="5546"/>
                </a:cubicBezTo>
                <a:cubicBezTo>
                  <a:pt x="2318" y="5538"/>
                  <a:pt x="2305" y="5534"/>
                  <a:pt x="2292" y="5534"/>
                </a:cubicBezTo>
                <a:close/>
                <a:moveTo>
                  <a:pt x="23573" y="5953"/>
                </a:moveTo>
                <a:cubicBezTo>
                  <a:pt x="23561" y="5953"/>
                  <a:pt x="23549" y="5956"/>
                  <a:pt x="23538" y="5963"/>
                </a:cubicBezTo>
                <a:cubicBezTo>
                  <a:pt x="23508" y="5983"/>
                  <a:pt x="23498" y="6024"/>
                  <a:pt x="23518" y="6054"/>
                </a:cubicBezTo>
                <a:lnTo>
                  <a:pt x="23586" y="6165"/>
                </a:lnTo>
                <a:cubicBezTo>
                  <a:pt x="23600" y="6184"/>
                  <a:pt x="23621" y="6196"/>
                  <a:pt x="23643" y="6196"/>
                </a:cubicBezTo>
                <a:cubicBezTo>
                  <a:pt x="23654" y="6196"/>
                  <a:pt x="23667" y="6193"/>
                  <a:pt x="23677" y="6187"/>
                </a:cubicBezTo>
                <a:cubicBezTo>
                  <a:pt x="23709" y="6168"/>
                  <a:pt x="23718" y="6127"/>
                  <a:pt x="23699" y="6096"/>
                </a:cubicBezTo>
                <a:lnTo>
                  <a:pt x="23628" y="5984"/>
                </a:lnTo>
                <a:cubicBezTo>
                  <a:pt x="23617" y="5964"/>
                  <a:pt x="23595" y="5953"/>
                  <a:pt x="23573" y="5953"/>
                </a:cubicBezTo>
                <a:close/>
                <a:moveTo>
                  <a:pt x="1865" y="6202"/>
                </a:moveTo>
                <a:cubicBezTo>
                  <a:pt x="1842" y="6202"/>
                  <a:pt x="1821" y="6213"/>
                  <a:pt x="1808" y="6234"/>
                </a:cubicBezTo>
                <a:cubicBezTo>
                  <a:pt x="1785" y="6271"/>
                  <a:pt x="1762" y="6309"/>
                  <a:pt x="1740" y="6348"/>
                </a:cubicBezTo>
                <a:cubicBezTo>
                  <a:pt x="1722" y="6380"/>
                  <a:pt x="1732" y="6421"/>
                  <a:pt x="1765" y="6439"/>
                </a:cubicBezTo>
                <a:cubicBezTo>
                  <a:pt x="1774" y="6445"/>
                  <a:pt x="1786" y="6448"/>
                  <a:pt x="1798" y="6448"/>
                </a:cubicBezTo>
                <a:cubicBezTo>
                  <a:pt x="1821" y="6448"/>
                  <a:pt x="1843" y="6436"/>
                  <a:pt x="1855" y="6415"/>
                </a:cubicBezTo>
                <a:cubicBezTo>
                  <a:pt x="1877" y="6378"/>
                  <a:pt x="1899" y="6339"/>
                  <a:pt x="1921" y="6302"/>
                </a:cubicBezTo>
                <a:cubicBezTo>
                  <a:pt x="1940" y="6270"/>
                  <a:pt x="1930" y="6230"/>
                  <a:pt x="1899" y="6211"/>
                </a:cubicBezTo>
                <a:cubicBezTo>
                  <a:pt x="1888" y="6205"/>
                  <a:pt x="1876" y="6202"/>
                  <a:pt x="1865" y="6202"/>
                </a:cubicBezTo>
                <a:close/>
                <a:moveTo>
                  <a:pt x="23972" y="6634"/>
                </a:moveTo>
                <a:cubicBezTo>
                  <a:pt x="23961" y="6634"/>
                  <a:pt x="23951" y="6636"/>
                  <a:pt x="23940" y="6642"/>
                </a:cubicBezTo>
                <a:cubicBezTo>
                  <a:pt x="23909" y="6660"/>
                  <a:pt x="23897" y="6700"/>
                  <a:pt x="23915" y="6732"/>
                </a:cubicBezTo>
                <a:lnTo>
                  <a:pt x="23977" y="6846"/>
                </a:lnTo>
                <a:cubicBezTo>
                  <a:pt x="23990" y="6869"/>
                  <a:pt x="24012" y="6881"/>
                  <a:pt x="24036" y="6881"/>
                </a:cubicBezTo>
                <a:cubicBezTo>
                  <a:pt x="24047" y="6881"/>
                  <a:pt x="24057" y="6879"/>
                  <a:pt x="24066" y="6874"/>
                </a:cubicBezTo>
                <a:cubicBezTo>
                  <a:pt x="24098" y="6856"/>
                  <a:pt x="24110" y="6816"/>
                  <a:pt x="24093" y="6784"/>
                </a:cubicBezTo>
                <a:lnTo>
                  <a:pt x="24030" y="6667"/>
                </a:lnTo>
                <a:cubicBezTo>
                  <a:pt x="24018" y="6646"/>
                  <a:pt x="23995" y="6634"/>
                  <a:pt x="23972" y="6634"/>
                </a:cubicBezTo>
                <a:close/>
                <a:moveTo>
                  <a:pt x="1479" y="6893"/>
                </a:moveTo>
                <a:cubicBezTo>
                  <a:pt x="1455" y="6893"/>
                  <a:pt x="1432" y="6906"/>
                  <a:pt x="1420" y="6929"/>
                </a:cubicBezTo>
                <a:cubicBezTo>
                  <a:pt x="1400" y="6968"/>
                  <a:pt x="1380" y="7008"/>
                  <a:pt x="1360" y="7048"/>
                </a:cubicBezTo>
                <a:cubicBezTo>
                  <a:pt x="1343" y="7080"/>
                  <a:pt x="1358" y="7120"/>
                  <a:pt x="1389" y="7136"/>
                </a:cubicBezTo>
                <a:cubicBezTo>
                  <a:pt x="1399" y="7141"/>
                  <a:pt x="1409" y="7143"/>
                  <a:pt x="1419" y="7143"/>
                </a:cubicBezTo>
                <a:cubicBezTo>
                  <a:pt x="1444" y="7143"/>
                  <a:pt x="1466" y="7131"/>
                  <a:pt x="1477" y="7108"/>
                </a:cubicBezTo>
                <a:cubicBezTo>
                  <a:pt x="1498" y="7068"/>
                  <a:pt x="1517" y="7028"/>
                  <a:pt x="1538" y="6990"/>
                </a:cubicBezTo>
                <a:cubicBezTo>
                  <a:pt x="1554" y="6957"/>
                  <a:pt x="1542" y="6917"/>
                  <a:pt x="1510" y="6901"/>
                </a:cubicBezTo>
                <a:cubicBezTo>
                  <a:pt x="1500" y="6896"/>
                  <a:pt x="1489" y="6893"/>
                  <a:pt x="1479" y="6893"/>
                </a:cubicBezTo>
                <a:close/>
                <a:moveTo>
                  <a:pt x="24331" y="7337"/>
                </a:moveTo>
                <a:cubicBezTo>
                  <a:pt x="24322" y="7337"/>
                  <a:pt x="24312" y="7339"/>
                  <a:pt x="24303" y="7344"/>
                </a:cubicBezTo>
                <a:cubicBezTo>
                  <a:pt x="24270" y="7359"/>
                  <a:pt x="24256" y="7398"/>
                  <a:pt x="24271" y="7432"/>
                </a:cubicBezTo>
                <a:cubicBezTo>
                  <a:pt x="24290" y="7472"/>
                  <a:pt x="24308" y="7510"/>
                  <a:pt x="24326" y="7550"/>
                </a:cubicBezTo>
                <a:cubicBezTo>
                  <a:pt x="24337" y="7575"/>
                  <a:pt x="24360" y="7589"/>
                  <a:pt x="24386" y="7589"/>
                </a:cubicBezTo>
                <a:cubicBezTo>
                  <a:pt x="24395" y="7589"/>
                  <a:pt x="24404" y="7587"/>
                  <a:pt x="24412" y="7582"/>
                </a:cubicBezTo>
                <a:cubicBezTo>
                  <a:pt x="24446" y="7569"/>
                  <a:pt x="24461" y="7529"/>
                  <a:pt x="24446" y="7495"/>
                </a:cubicBezTo>
                <a:cubicBezTo>
                  <a:pt x="24427" y="7454"/>
                  <a:pt x="24410" y="7415"/>
                  <a:pt x="24391" y="7375"/>
                </a:cubicBezTo>
                <a:cubicBezTo>
                  <a:pt x="24380" y="7351"/>
                  <a:pt x="24356" y="7337"/>
                  <a:pt x="24331" y="7337"/>
                </a:cubicBezTo>
                <a:close/>
                <a:moveTo>
                  <a:pt x="1138" y="7610"/>
                </a:moveTo>
                <a:cubicBezTo>
                  <a:pt x="1113" y="7610"/>
                  <a:pt x="1089" y="7624"/>
                  <a:pt x="1077" y="7649"/>
                </a:cubicBezTo>
                <a:cubicBezTo>
                  <a:pt x="1060" y="7689"/>
                  <a:pt x="1044" y="7730"/>
                  <a:pt x="1025" y="7771"/>
                </a:cubicBezTo>
                <a:cubicBezTo>
                  <a:pt x="1010" y="7806"/>
                  <a:pt x="1026" y="7845"/>
                  <a:pt x="1060" y="7858"/>
                </a:cubicBezTo>
                <a:cubicBezTo>
                  <a:pt x="1067" y="7862"/>
                  <a:pt x="1076" y="7863"/>
                  <a:pt x="1086" y="7863"/>
                </a:cubicBezTo>
                <a:cubicBezTo>
                  <a:pt x="1111" y="7863"/>
                  <a:pt x="1136" y="7848"/>
                  <a:pt x="1146" y="7822"/>
                </a:cubicBezTo>
                <a:cubicBezTo>
                  <a:pt x="1163" y="7783"/>
                  <a:pt x="1180" y="7743"/>
                  <a:pt x="1198" y="7703"/>
                </a:cubicBezTo>
                <a:cubicBezTo>
                  <a:pt x="1213" y="7669"/>
                  <a:pt x="1198" y="7630"/>
                  <a:pt x="1164" y="7616"/>
                </a:cubicBezTo>
                <a:cubicBezTo>
                  <a:pt x="1156" y="7612"/>
                  <a:pt x="1146" y="7610"/>
                  <a:pt x="1138" y="7610"/>
                </a:cubicBezTo>
                <a:close/>
                <a:moveTo>
                  <a:pt x="24644" y="8062"/>
                </a:moveTo>
                <a:cubicBezTo>
                  <a:pt x="24636" y="8062"/>
                  <a:pt x="24627" y="8064"/>
                  <a:pt x="24619" y="8067"/>
                </a:cubicBezTo>
                <a:cubicBezTo>
                  <a:pt x="24585" y="8080"/>
                  <a:pt x="24569" y="8118"/>
                  <a:pt x="24582" y="8153"/>
                </a:cubicBezTo>
                <a:lnTo>
                  <a:pt x="24629" y="8276"/>
                </a:lnTo>
                <a:cubicBezTo>
                  <a:pt x="24639" y="8301"/>
                  <a:pt x="24664" y="8318"/>
                  <a:pt x="24690" y="8318"/>
                </a:cubicBezTo>
                <a:cubicBezTo>
                  <a:pt x="24698" y="8318"/>
                  <a:pt x="24707" y="8317"/>
                  <a:pt x="24715" y="8314"/>
                </a:cubicBezTo>
                <a:cubicBezTo>
                  <a:pt x="24749" y="8300"/>
                  <a:pt x="24766" y="8262"/>
                  <a:pt x="24753" y="8229"/>
                </a:cubicBezTo>
                <a:lnTo>
                  <a:pt x="24705" y="8104"/>
                </a:lnTo>
                <a:cubicBezTo>
                  <a:pt x="24695" y="8078"/>
                  <a:pt x="24670" y="8062"/>
                  <a:pt x="24644" y="8062"/>
                </a:cubicBezTo>
                <a:close/>
                <a:moveTo>
                  <a:pt x="842" y="8346"/>
                </a:moveTo>
                <a:cubicBezTo>
                  <a:pt x="815" y="8346"/>
                  <a:pt x="790" y="8362"/>
                  <a:pt x="780" y="8389"/>
                </a:cubicBezTo>
                <a:cubicBezTo>
                  <a:pt x="764" y="8431"/>
                  <a:pt x="750" y="8472"/>
                  <a:pt x="735" y="8515"/>
                </a:cubicBezTo>
                <a:cubicBezTo>
                  <a:pt x="722" y="8549"/>
                  <a:pt x="740" y="8588"/>
                  <a:pt x="774" y="8599"/>
                </a:cubicBezTo>
                <a:cubicBezTo>
                  <a:pt x="781" y="8601"/>
                  <a:pt x="789" y="8603"/>
                  <a:pt x="796" y="8603"/>
                </a:cubicBezTo>
                <a:cubicBezTo>
                  <a:pt x="824" y="8603"/>
                  <a:pt x="849" y="8585"/>
                  <a:pt x="859" y="8558"/>
                </a:cubicBezTo>
                <a:cubicBezTo>
                  <a:pt x="873" y="8516"/>
                  <a:pt x="888" y="8475"/>
                  <a:pt x="903" y="8434"/>
                </a:cubicBezTo>
                <a:cubicBezTo>
                  <a:pt x="916" y="8401"/>
                  <a:pt x="898" y="8363"/>
                  <a:pt x="865" y="8349"/>
                </a:cubicBezTo>
                <a:cubicBezTo>
                  <a:pt x="857" y="8347"/>
                  <a:pt x="850" y="8346"/>
                  <a:pt x="842" y="8346"/>
                </a:cubicBezTo>
                <a:close/>
                <a:moveTo>
                  <a:pt x="24912" y="8808"/>
                </a:moveTo>
                <a:cubicBezTo>
                  <a:pt x="24905" y="8808"/>
                  <a:pt x="24897" y="8809"/>
                  <a:pt x="24890" y="8812"/>
                </a:cubicBezTo>
                <a:cubicBezTo>
                  <a:pt x="24855" y="8823"/>
                  <a:pt x="24836" y="8860"/>
                  <a:pt x="24847" y="8895"/>
                </a:cubicBezTo>
                <a:cubicBezTo>
                  <a:pt x="24860" y="8937"/>
                  <a:pt x="24875" y="8978"/>
                  <a:pt x="24887" y="9020"/>
                </a:cubicBezTo>
                <a:cubicBezTo>
                  <a:pt x="24896" y="9048"/>
                  <a:pt x="24922" y="9066"/>
                  <a:pt x="24949" y="9066"/>
                </a:cubicBezTo>
                <a:cubicBezTo>
                  <a:pt x="24956" y="9066"/>
                  <a:pt x="24963" y="9065"/>
                  <a:pt x="24969" y="9064"/>
                </a:cubicBezTo>
                <a:cubicBezTo>
                  <a:pt x="25004" y="9052"/>
                  <a:pt x="25023" y="9014"/>
                  <a:pt x="25013" y="8981"/>
                </a:cubicBezTo>
                <a:cubicBezTo>
                  <a:pt x="24999" y="8938"/>
                  <a:pt x="24987" y="8896"/>
                  <a:pt x="24973" y="8854"/>
                </a:cubicBezTo>
                <a:cubicBezTo>
                  <a:pt x="24964" y="8826"/>
                  <a:pt x="24939" y="8808"/>
                  <a:pt x="24912" y="8808"/>
                </a:cubicBezTo>
                <a:close/>
                <a:moveTo>
                  <a:pt x="592" y="9097"/>
                </a:moveTo>
                <a:cubicBezTo>
                  <a:pt x="564" y="9097"/>
                  <a:pt x="537" y="9116"/>
                  <a:pt x="529" y="9143"/>
                </a:cubicBezTo>
                <a:lnTo>
                  <a:pt x="492" y="9271"/>
                </a:lnTo>
                <a:cubicBezTo>
                  <a:pt x="482" y="9307"/>
                  <a:pt x="502" y="9343"/>
                  <a:pt x="537" y="9353"/>
                </a:cubicBezTo>
                <a:cubicBezTo>
                  <a:pt x="543" y="9355"/>
                  <a:pt x="548" y="9356"/>
                  <a:pt x="554" y="9356"/>
                </a:cubicBezTo>
                <a:cubicBezTo>
                  <a:pt x="584" y="9356"/>
                  <a:pt x="610" y="9337"/>
                  <a:pt x="619" y="9307"/>
                </a:cubicBezTo>
                <a:lnTo>
                  <a:pt x="656" y="9181"/>
                </a:lnTo>
                <a:cubicBezTo>
                  <a:pt x="666" y="9146"/>
                  <a:pt x="646" y="9110"/>
                  <a:pt x="611" y="9099"/>
                </a:cubicBezTo>
                <a:cubicBezTo>
                  <a:pt x="605" y="9098"/>
                  <a:pt x="598" y="9097"/>
                  <a:pt x="592" y="9097"/>
                </a:cubicBezTo>
                <a:close/>
                <a:moveTo>
                  <a:pt x="25132" y="9568"/>
                </a:moveTo>
                <a:cubicBezTo>
                  <a:pt x="25126" y="9568"/>
                  <a:pt x="25120" y="9568"/>
                  <a:pt x="25114" y="9570"/>
                </a:cubicBezTo>
                <a:cubicBezTo>
                  <a:pt x="25079" y="9579"/>
                  <a:pt x="25058" y="9615"/>
                  <a:pt x="25066" y="9651"/>
                </a:cubicBezTo>
                <a:lnTo>
                  <a:pt x="25099" y="9779"/>
                </a:lnTo>
                <a:cubicBezTo>
                  <a:pt x="25106" y="9807"/>
                  <a:pt x="25132" y="9828"/>
                  <a:pt x="25162" y="9828"/>
                </a:cubicBezTo>
                <a:cubicBezTo>
                  <a:pt x="25167" y="9828"/>
                  <a:pt x="25172" y="9828"/>
                  <a:pt x="25177" y="9826"/>
                </a:cubicBezTo>
                <a:cubicBezTo>
                  <a:pt x="25213" y="9818"/>
                  <a:pt x="25235" y="9782"/>
                  <a:pt x="25227" y="9746"/>
                </a:cubicBezTo>
                <a:lnTo>
                  <a:pt x="25194" y="9617"/>
                </a:lnTo>
                <a:cubicBezTo>
                  <a:pt x="25187" y="9588"/>
                  <a:pt x="25161" y="9568"/>
                  <a:pt x="25132" y="9568"/>
                </a:cubicBezTo>
                <a:close/>
                <a:moveTo>
                  <a:pt x="390" y="9862"/>
                </a:moveTo>
                <a:cubicBezTo>
                  <a:pt x="360" y="9862"/>
                  <a:pt x="333" y="9883"/>
                  <a:pt x="327" y="9914"/>
                </a:cubicBezTo>
                <a:lnTo>
                  <a:pt x="298" y="10043"/>
                </a:lnTo>
                <a:cubicBezTo>
                  <a:pt x="289" y="10079"/>
                  <a:pt x="312" y="10114"/>
                  <a:pt x="348" y="10123"/>
                </a:cubicBezTo>
                <a:cubicBezTo>
                  <a:pt x="353" y="10124"/>
                  <a:pt x="356" y="10124"/>
                  <a:pt x="361" y="10124"/>
                </a:cubicBezTo>
                <a:cubicBezTo>
                  <a:pt x="392" y="10124"/>
                  <a:pt x="419" y="10103"/>
                  <a:pt x="428" y="10071"/>
                </a:cubicBezTo>
                <a:lnTo>
                  <a:pt x="456" y="9944"/>
                </a:lnTo>
                <a:cubicBezTo>
                  <a:pt x="463" y="9908"/>
                  <a:pt x="442" y="9872"/>
                  <a:pt x="406" y="9864"/>
                </a:cubicBezTo>
                <a:cubicBezTo>
                  <a:pt x="401" y="9862"/>
                  <a:pt x="396" y="9862"/>
                  <a:pt x="390" y="9862"/>
                </a:cubicBezTo>
                <a:close/>
                <a:moveTo>
                  <a:pt x="25301" y="10342"/>
                </a:moveTo>
                <a:cubicBezTo>
                  <a:pt x="25297" y="10342"/>
                  <a:pt x="25293" y="10342"/>
                  <a:pt x="25289" y="10343"/>
                </a:cubicBezTo>
                <a:cubicBezTo>
                  <a:pt x="25253" y="10349"/>
                  <a:pt x="25230" y="10384"/>
                  <a:pt x="25237" y="10419"/>
                </a:cubicBezTo>
                <a:cubicBezTo>
                  <a:pt x="25245" y="10462"/>
                  <a:pt x="25253" y="10505"/>
                  <a:pt x="25260" y="10548"/>
                </a:cubicBezTo>
                <a:cubicBezTo>
                  <a:pt x="25268" y="10580"/>
                  <a:pt x="25294" y="10603"/>
                  <a:pt x="25326" y="10603"/>
                </a:cubicBezTo>
                <a:cubicBezTo>
                  <a:pt x="25330" y="10603"/>
                  <a:pt x="25333" y="10603"/>
                  <a:pt x="25336" y="10602"/>
                </a:cubicBezTo>
                <a:cubicBezTo>
                  <a:pt x="25372" y="10595"/>
                  <a:pt x="25396" y="10562"/>
                  <a:pt x="25390" y="10526"/>
                </a:cubicBezTo>
                <a:cubicBezTo>
                  <a:pt x="25382" y="10482"/>
                  <a:pt x="25373" y="10439"/>
                  <a:pt x="25366" y="10395"/>
                </a:cubicBezTo>
                <a:cubicBezTo>
                  <a:pt x="25360" y="10363"/>
                  <a:pt x="25332" y="10342"/>
                  <a:pt x="25301" y="10342"/>
                </a:cubicBezTo>
                <a:close/>
                <a:moveTo>
                  <a:pt x="236" y="10639"/>
                </a:moveTo>
                <a:cubicBezTo>
                  <a:pt x="204" y="10639"/>
                  <a:pt x="176" y="10663"/>
                  <a:pt x="171" y="10696"/>
                </a:cubicBezTo>
                <a:lnTo>
                  <a:pt x="150" y="10826"/>
                </a:lnTo>
                <a:cubicBezTo>
                  <a:pt x="144" y="10861"/>
                  <a:pt x="170" y="10896"/>
                  <a:pt x="206" y="10901"/>
                </a:cubicBezTo>
                <a:cubicBezTo>
                  <a:pt x="210" y="10902"/>
                  <a:pt x="212" y="10902"/>
                  <a:pt x="216" y="10902"/>
                </a:cubicBezTo>
                <a:cubicBezTo>
                  <a:pt x="248" y="10902"/>
                  <a:pt x="276" y="10878"/>
                  <a:pt x="281" y="10845"/>
                </a:cubicBezTo>
                <a:lnTo>
                  <a:pt x="302" y="10716"/>
                </a:lnTo>
                <a:cubicBezTo>
                  <a:pt x="306" y="10680"/>
                  <a:pt x="282" y="10646"/>
                  <a:pt x="246" y="10640"/>
                </a:cubicBezTo>
                <a:cubicBezTo>
                  <a:pt x="243" y="10640"/>
                  <a:pt x="239" y="10639"/>
                  <a:pt x="236" y="10639"/>
                </a:cubicBezTo>
                <a:close/>
                <a:moveTo>
                  <a:pt x="25427" y="11122"/>
                </a:moveTo>
                <a:cubicBezTo>
                  <a:pt x="25424" y="11122"/>
                  <a:pt x="25421" y="11122"/>
                  <a:pt x="25418" y="11122"/>
                </a:cubicBezTo>
                <a:cubicBezTo>
                  <a:pt x="25381" y="11127"/>
                  <a:pt x="25356" y="11161"/>
                  <a:pt x="25361" y="11197"/>
                </a:cubicBezTo>
                <a:lnTo>
                  <a:pt x="25376" y="11327"/>
                </a:lnTo>
                <a:cubicBezTo>
                  <a:pt x="25380" y="11362"/>
                  <a:pt x="25408" y="11386"/>
                  <a:pt x="25441" y="11386"/>
                </a:cubicBezTo>
                <a:cubicBezTo>
                  <a:pt x="25444" y="11386"/>
                  <a:pt x="25447" y="11386"/>
                  <a:pt x="25452" y="11385"/>
                </a:cubicBezTo>
                <a:cubicBezTo>
                  <a:pt x="25488" y="11381"/>
                  <a:pt x="25513" y="11347"/>
                  <a:pt x="25509" y="11312"/>
                </a:cubicBezTo>
                <a:cubicBezTo>
                  <a:pt x="25503" y="11269"/>
                  <a:pt x="25498" y="11224"/>
                  <a:pt x="25493" y="11181"/>
                </a:cubicBezTo>
                <a:cubicBezTo>
                  <a:pt x="25487" y="11146"/>
                  <a:pt x="25459" y="11122"/>
                  <a:pt x="25427" y="11122"/>
                </a:cubicBezTo>
                <a:close/>
                <a:moveTo>
                  <a:pt x="129" y="11426"/>
                </a:moveTo>
                <a:cubicBezTo>
                  <a:pt x="97" y="11426"/>
                  <a:pt x="69" y="11452"/>
                  <a:pt x="66" y="11484"/>
                </a:cubicBezTo>
                <a:lnTo>
                  <a:pt x="53" y="11616"/>
                </a:lnTo>
                <a:cubicBezTo>
                  <a:pt x="51" y="11652"/>
                  <a:pt x="78" y="11684"/>
                  <a:pt x="113" y="11688"/>
                </a:cubicBezTo>
                <a:lnTo>
                  <a:pt x="120" y="11688"/>
                </a:lnTo>
                <a:cubicBezTo>
                  <a:pt x="153" y="11688"/>
                  <a:pt x="182" y="11662"/>
                  <a:pt x="184" y="11628"/>
                </a:cubicBezTo>
                <a:lnTo>
                  <a:pt x="196" y="11498"/>
                </a:lnTo>
                <a:cubicBezTo>
                  <a:pt x="200" y="11462"/>
                  <a:pt x="174" y="11429"/>
                  <a:pt x="138" y="11426"/>
                </a:cubicBezTo>
                <a:cubicBezTo>
                  <a:pt x="135" y="11426"/>
                  <a:pt x="132" y="11426"/>
                  <a:pt x="129" y="11426"/>
                </a:cubicBezTo>
                <a:close/>
                <a:moveTo>
                  <a:pt x="25503" y="11912"/>
                </a:moveTo>
                <a:cubicBezTo>
                  <a:pt x="25500" y="11912"/>
                  <a:pt x="25497" y="11912"/>
                  <a:pt x="25495" y="11912"/>
                </a:cubicBezTo>
                <a:cubicBezTo>
                  <a:pt x="25459" y="11914"/>
                  <a:pt x="25431" y="11946"/>
                  <a:pt x="25433" y="11982"/>
                </a:cubicBezTo>
                <a:lnTo>
                  <a:pt x="25441" y="12113"/>
                </a:lnTo>
                <a:cubicBezTo>
                  <a:pt x="25444" y="12149"/>
                  <a:pt x="25473" y="12175"/>
                  <a:pt x="25508" y="12175"/>
                </a:cubicBezTo>
                <a:lnTo>
                  <a:pt x="25510" y="12175"/>
                </a:lnTo>
                <a:cubicBezTo>
                  <a:pt x="25547" y="12174"/>
                  <a:pt x="25576" y="12141"/>
                  <a:pt x="25572" y="12106"/>
                </a:cubicBezTo>
                <a:cubicBezTo>
                  <a:pt x="25570" y="12062"/>
                  <a:pt x="25567" y="12017"/>
                  <a:pt x="25565" y="11974"/>
                </a:cubicBezTo>
                <a:cubicBezTo>
                  <a:pt x="25562" y="11940"/>
                  <a:pt x="25535" y="11912"/>
                  <a:pt x="25503" y="11912"/>
                </a:cubicBezTo>
                <a:close/>
                <a:moveTo>
                  <a:pt x="80" y="12214"/>
                </a:moveTo>
                <a:cubicBezTo>
                  <a:pt x="46" y="12214"/>
                  <a:pt x="12" y="12242"/>
                  <a:pt x="11" y="12277"/>
                </a:cubicBezTo>
                <a:lnTo>
                  <a:pt x="6" y="12410"/>
                </a:lnTo>
                <a:cubicBezTo>
                  <a:pt x="5" y="12446"/>
                  <a:pt x="33" y="12477"/>
                  <a:pt x="69" y="12478"/>
                </a:cubicBezTo>
                <a:lnTo>
                  <a:pt x="73" y="12478"/>
                </a:lnTo>
                <a:cubicBezTo>
                  <a:pt x="108" y="12478"/>
                  <a:pt x="138" y="12449"/>
                  <a:pt x="139" y="12415"/>
                </a:cubicBezTo>
                <a:lnTo>
                  <a:pt x="144" y="12283"/>
                </a:lnTo>
                <a:cubicBezTo>
                  <a:pt x="145" y="12246"/>
                  <a:pt x="118" y="12215"/>
                  <a:pt x="80" y="12214"/>
                </a:cubicBezTo>
                <a:close/>
                <a:moveTo>
                  <a:pt x="25525" y="12703"/>
                </a:moveTo>
                <a:cubicBezTo>
                  <a:pt x="25489" y="12703"/>
                  <a:pt x="25459" y="12733"/>
                  <a:pt x="25459" y="12770"/>
                </a:cubicBezTo>
                <a:lnTo>
                  <a:pt x="25458" y="12927"/>
                </a:lnTo>
                <a:cubicBezTo>
                  <a:pt x="25458" y="12963"/>
                  <a:pt x="25488" y="12994"/>
                  <a:pt x="25524" y="12994"/>
                </a:cubicBezTo>
                <a:cubicBezTo>
                  <a:pt x="25561" y="12994"/>
                  <a:pt x="25591" y="12964"/>
                  <a:pt x="25592" y="12928"/>
                </a:cubicBezTo>
                <a:lnTo>
                  <a:pt x="25592" y="12770"/>
                </a:lnTo>
                <a:cubicBezTo>
                  <a:pt x="25592" y="12733"/>
                  <a:pt x="25562" y="12703"/>
                  <a:pt x="25525" y="12703"/>
                </a:cubicBezTo>
                <a:close/>
                <a:moveTo>
                  <a:pt x="70" y="13005"/>
                </a:moveTo>
                <a:cubicBezTo>
                  <a:pt x="69" y="13005"/>
                  <a:pt x="68" y="13005"/>
                  <a:pt x="67" y="13005"/>
                </a:cubicBezTo>
                <a:cubicBezTo>
                  <a:pt x="31" y="13007"/>
                  <a:pt x="1" y="13036"/>
                  <a:pt x="2" y="13073"/>
                </a:cubicBezTo>
                <a:cubicBezTo>
                  <a:pt x="3" y="13116"/>
                  <a:pt x="5" y="13161"/>
                  <a:pt x="6" y="13204"/>
                </a:cubicBezTo>
                <a:cubicBezTo>
                  <a:pt x="7" y="13240"/>
                  <a:pt x="37" y="13269"/>
                  <a:pt x="73" y="13269"/>
                </a:cubicBezTo>
                <a:lnTo>
                  <a:pt x="75" y="13269"/>
                </a:lnTo>
                <a:cubicBezTo>
                  <a:pt x="112" y="13268"/>
                  <a:pt x="140" y="13238"/>
                  <a:pt x="139" y="13201"/>
                </a:cubicBezTo>
                <a:lnTo>
                  <a:pt x="135" y="13070"/>
                </a:lnTo>
                <a:cubicBezTo>
                  <a:pt x="134" y="13034"/>
                  <a:pt x="110" y="13005"/>
                  <a:pt x="70" y="13005"/>
                </a:cubicBezTo>
                <a:close/>
                <a:moveTo>
                  <a:pt x="25498" y="13521"/>
                </a:moveTo>
                <a:cubicBezTo>
                  <a:pt x="25464" y="13521"/>
                  <a:pt x="25437" y="13549"/>
                  <a:pt x="25434" y="13583"/>
                </a:cubicBezTo>
                <a:lnTo>
                  <a:pt x="25426" y="13714"/>
                </a:lnTo>
                <a:cubicBezTo>
                  <a:pt x="25423" y="13750"/>
                  <a:pt x="25452" y="13782"/>
                  <a:pt x="25488" y="13785"/>
                </a:cubicBezTo>
                <a:lnTo>
                  <a:pt x="25493" y="13785"/>
                </a:lnTo>
                <a:cubicBezTo>
                  <a:pt x="25526" y="13785"/>
                  <a:pt x="25556" y="13757"/>
                  <a:pt x="25557" y="13724"/>
                </a:cubicBezTo>
                <a:lnTo>
                  <a:pt x="25566" y="13592"/>
                </a:lnTo>
                <a:cubicBezTo>
                  <a:pt x="25569" y="13555"/>
                  <a:pt x="25542" y="13525"/>
                  <a:pt x="25505" y="13522"/>
                </a:cubicBezTo>
                <a:cubicBezTo>
                  <a:pt x="25503" y="13521"/>
                  <a:pt x="25500" y="13521"/>
                  <a:pt x="25498" y="13521"/>
                </a:cubicBezTo>
                <a:close/>
                <a:moveTo>
                  <a:pt x="112" y="13795"/>
                </a:moveTo>
                <a:cubicBezTo>
                  <a:pt x="110" y="13795"/>
                  <a:pt x="108" y="13796"/>
                  <a:pt x="105" y="13796"/>
                </a:cubicBezTo>
                <a:cubicBezTo>
                  <a:pt x="69" y="13800"/>
                  <a:pt x="43" y="13832"/>
                  <a:pt x="46" y="13867"/>
                </a:cubicBezTo>
                <a:cubicBezTo>
                  <a:pt x="49" y="13910"/>
                  <a:pt x="53" y="13955"/>
                  <a:pt x="57" y="13998"/>
                </a:cubicBezTo>
                <a:cubicBezTo>
                  <a:pt x="59" y="14033"/>
                  <a:pt x="89" y="14059"/>
                  <a:pt x="123" y="14059"/>
                </a:cubicBezTo>
                <a:cubicBezTo>
                  <a:pt x="124" y="14059"/>
                  <a:pt x="126" y="14059"/>
                  <a:pt x="129" y="14058"/>
                </a:cubicBezTo>
                <a:cubicBezTo>
                  <a:pt x="166" y="14056"/>
                  <a:pt x="192" y="14022"/>
                  <a:pt x="188" y="13986"/>
                </a:cubicBezTo>
                <a:lnTo>
                  <a:pt x="177" y="13856"/>
                </a:lnTo>
                <a:cubicBezTo>
                  <a:pt x="174" y="13822"/>
                  <a:pt x="144" y="13795"/>
                  <a:pt x="112" y="13795"/>
                </a:cubicBezTo>
                <a:close/>
                <a:moveTo>
                  <a:pt x="25428" y="14307"/>
                </a:moveTo>
                <a:cubicBezTo>
                  <a:pt x="25395" y="14307"/>
                  <a:pt x="25366" y="14332"/>
                  <a:pt x="25363" y="14365"/>
                </a:cubicBezTo>
                <a:lnTo>
                  <a:pt x="25346" y="14496"/>
                </a:lnTo>
                <a:cubicBezTo>
                  <a:pt x="25341" y="14532"/>
                  <a:pt x="25367" y="14564"/>
                  <a:pt x="25403" y="14569"/>
                </a:cubicBezTo>
                <a:cubicBezTo>
                  <a:pt x="25406" y="14570"/>
                  <a:pt x="25409" y="14570"/>
                  <a:pt x="25412" y="14570"/>
                </a:cubicBezTo>
                <a:cubicBezTo>
                  <a:pt x="25444" y="14570"/>
                  <a:pt x="25472" y="14548"/>
                  <a:pt x="25478" y="14513"/>
                </a:cubicBezTo>
                <a:lnTo>
                  <a:pt x="25495" y="14381"/>
                </a:lnTo>
                <a:cubicBezTo>
                  <a:pt x="25499" y="14344"/>
                  <a:pt x="25473" y="14313"/>
                  <a:pt x="25437" y="14307"/>
                </a:cubicBezTo>
                <a:cubicBezTo>
                  <a:pt x="25434" y="14307"/>
                  <a:pt x="25431" y="14307"/>
                  <a:pt x="25428" y="14307"/>
                </a:cubicBezTo>
                <a:close/>
                <a:moveTo>
                  <a:pt x="199" y="14582"/>
                </a:moveTo>
                <a:cubicBezTo>
                  <a:pt x="196" y="14582"/>
                  <a:pt x="193" y="14582"/>
                  <a:pt x="190" y="14583"/>
                </a:cubicBezTo>
                <a:cubicBezTo>
                  <a:pt x="154" y="14588"/>
                  <a:pt x="129" y="14621"/>
                  <a:pt x="134" y="14656"/>
                </a:cubicBezTo>
                <a:cubicBezTo>
                  <a:pt x="141" y="14701"/>
                  <a:pt x="148" y="14744"/>
                  <a:pt x="154" y="14788"/>
                </a:cubicBezTo>
                <a:cubicBezTo>
                  <a:pt x="160" y="14821"/>
                  <a:pt x="187" y="14845"/>
                  <a:pt x="220" y="14845"/>
                </a:cubicBezTo>
                <a:cubicBezTo>
                  <a:pt x="223" y="14845"/>
                  <a:pt x="227" y="14845"/>
                  <a:pt x="230" y="14844"/>
                </a:cubicBezTo>
                <a:cubicBezTo>
                  <a:pt x="266" y="14838"/>
                  <a:pt x="289" y="14804"/>
                  <a:pt x="284" y="14768"/>
                </a:cubicBezTo>
                <a:cubicBezTo>
                  <a:pt x="278" y="14726"/>
                  <a:pt x="272" y="14682"/>
                  <a:pt x="266" y="14639"/>
                </a:cubicBezTo>
                <a:cubicBezTo>
                  <a:pt x="259" y="14605"/>
                  <a:pt x="229" y="14582"/>
                  <a:pt x="199" y="14582"/>
                </a:cubicBezTo>
                <a:close/>
                <a:moveTo>
                  <a:pt x="25303" y="15090"/>
                </a:moveTo>
                <a:cubicBezTo>
                  <a:pt x="25273" y="15090"/>
                  <a:pt x="25245" y="15112"/>
                  <a:pt x="25240" y="15143"/>
                </a:cubicBezTo>
                <a:lnTo>
                  <a:pt x="25216" y="15273"/>
                </a:lnTo>
                <a:cubicBezTo>
                  <a:pt x="25209" y="15309"/>
                  <a:pt x="25233" y="15343"/>
                  <a:pt x="25269" y="15351"/>
                </a:cubicBezTo>
                <a:cubicBezTo>
                  <a:pt x="25273" y="15352"/>
                  <a:pt x="25278" y="15352"/>
                  <a:pt x="25281" y="15352"/>
                </a:cubicBezTo>
                <a:cubicBezTo>
                  <a:pt x="25312" y="15352"/>
                  <a:pt x="25340" y="15331"/>
                  <a:pt x="25344" y="15299"/>
                </a:cubicBezTo>
                <a:lnTo>
                  <a:pt x="25370" y="15168"/>
                </a:lnTo>
                <a:cubicBezTo>
                  <a:pt x="25376" y="15132"/>
                  <a:pt x="25352" y="15097"/>
                  <a:pt x="25317" y="15091"/>
                </a:cubicBezTo>
                <a:cubicBezTo>
                  <a:pt x="25312" y="15090"/>
                  <a:pt x="25308" y="15090"/>
                  <a:pt x="25303" y="15090"/>
                </a:cubicBezTo>
                <a:close/>
                <a:moveTo>
                  <a:pt x="338" y="15362"/>
                </a:moveTo>
                <a:cubicBezTo>
                  <a:pt x="334" y="15362"/>
                  <a:pt x="330" y="15362"/>
                  <a:pt x="325" y="15363"/>
                </a:cubicBezTo>
                <a:cubicBezTo>
                  <a:pt x="289" y="15372"/>
                  <a:pt x="267" y="15406"/>
                  <a:pt x="274" y="15442"/>
                </a:cubicBezTo>
                <a:cubicBezTo>
                  <a:pt x="283" y="15484"/>
                  <a:pt x="294" y="15527"/>
                  <a:pt x="303" y="15571"/>
                </a:cubicBezTo>
                <a:cubicBezTo>
                  <a:pt x="309" y="15602"/>
                  <a:pt x="336" y="15622"/>
                  <a:pt x="366" y="15622"/>
                </a:cubicBezTo>
                <a:lnTo>
                  <a:pt x="382" y="15622"/>
                </a:lnTo>
                <a:cubicBezTo>
                  <a:pt x="417" y="15613"/>
                  <a:pt x="440" y="15578"/>
                  <a:pt x="432" y="15542"/>
                </a:cubicBezTo>
                <a:cubicBezTo>
                  <a:pt x="421" y="15500"/>
                  <a:pt x="412" y="15456"/>
                  <a:pt x="404" y="15415"/>
                </a:cubicBezTo>
                <a:cubicBezTo>
                  <a:pt x="397" y="15383"/>
                  <a:pt x="369" y="15362"/>
                  <a:pt x="338" y="15362"/>
                </a:cubicBezTo>
                <a:close/>
                <a:moveTo>
                  <a:pt x="25136" y="15864"/>
                </a:moveTo>
                <a:cubicBezTo>
                  <a:pt x="25106" y="15864"/>
                  <a:pt x="25080" y="15884"/>
                  <a:pt x="25073" y="15914"/>
                </a:cubicBezTo>
                <a:lnTo>
                  <a:pt x="25039" y="16041"/>
                </a:lnTo>
                <a:cubicBezTo>
                  <a:pt x="25030" y="16074"/>
                  <a:pt x="25051" y="16111"/>
                  <a:pt x="25086" y="16121"/>
                </a:cubicBezTo>
                <a:cubicBezTo>
                  <a:pt x="25092" y="16122"/>
                  <a:pt x="25099" y="16124"/>
                  <a:pt x="25103" y="16124"/>
                </a:cubicBezTo>
                <a:cubicBezTo>
                  <a:pt x="25132" y="16124"/>
                  <a:pt x="25160" y="16104"/>
                  <a:pt x="25167" y="16074"/>
                </a:cubicBezTo>
                <a:cubicBezTo>
                  <a:pt x="25179" y="16033"/>
                  <a:pt x="25191" y="15991"/>
                  <a:pt x="25201" y="15947"/>
                </a:cubicBezTo>
                <a:cubicBezTo>
                  <a:pt x="25209" y="15911"/>
                  <a:pt x="25189" y="15875"/>
                  <a:pt x="25153" y="15866"/>
                </a:cubicBezTo>
                <a:cubicBezTo>
                  <a:pt x="25147" y="15864"/>
                  <a:pt x="25141" y="15864"/>
                  <a:pt x="25136" y="15864"/>
                </a:cubicBezTo>
                <a:close/>
                <a:moveTo>
                  <a:pt x="527" y="16131"/>
                </a:moveTo>
                <a:cubicBezTo>
                  <a:pt x="521" y="16131"/>
                  <a:pt x="515" y="16132"/>
                  <a:pt x="508" y="16134"/>
                </a:cubicBezTo>
                <a:cubicBezTo>
                  <a:pt x="473" y="16143"/>
                  <a:pt x="452" y="16180"/>
                  <a:pt x="462" y="16215"/>
                </a:cubicBezTo>
                <a:cubicBezTo>
                  <a:pt x="474" y="16258"/>
                  <a:pt x="486" y="16300"/>
                  <a:pt x="498" y="16343"/>
                </a:cubicBezTo>
                <a:cubicBezTo>
                  <a:pt x="507" y="16370"/>
                  <a:pt x="534" y="16390"/>
                  <a:pt x="563" y="16390"/>
                </a:cubicBezTo>
                <a:cubicBezTo>
                  <a:pt x="568" y="16390"/>
                  <a:pt x="574" y="16390"/>
                  <a:pt x="581" y="16389"/>
                </a:cubicBezTo>
                <a:cubicBezTo>
                  <a:pt x="616" y="16378"/>
                  <a:pt x="636" y="16341"/>
                  <a:pt x="626" y="16307"/>
                </a:cubicBezTo>
                <a:lnTo>
                  <a:pt x="590" y="16180"/>
                </a:lnTo>
                <a:cubicBezTo>
                  <a:pt x="582" y="16151"/>
                  <a:pt x="556" y="16131"/>
                  <a:pt x="527" y="16131"/>
                </a:cubicBezTo>
                <a:close/>
                <a:moveTo>
                  <a:pt x="24917" y="16625"/>
                </a:moveTo>
                <a:cubicBezTo>
                  <a:pt x="24889" y="16625"/>
                  <a:pt x="24864" y="16643"/>
                  <a:pt x="24855" y="16671"/>
                </a:cubicBezTo>
                <a:lnTo>
                  <a:pt x="24814" y="16796"/>
                </a:lnTo>
                <a:cubicBezTo>
                  <a:pt x="24803" y="16831"/>
                  <a:pt x="24821" y="16867"/>
                  <a:pt x="24856" y="16880"/>
                </a:cubicBezTo>
                <a:cubicBezTo>
                  <a:pt x="24862" y="16882"/>
                  <a:pt x="24871" y="16883"/>
                  <a:pt x="24877" y="16883"/>
                </a:cubicBezTo>
                <a:cubicBezTo>
                  <a:pt x="24905" y="16883"/>
                  <a:pt x="24931" y="16865"/>
                  <a:pt x="24939" y="16839"/>
                </a:cubicBezTo>
                <a:lnTo>
                  <a:pt x="24980" y="16712"/>
                </a:lnTo>
                <a:cubicBezTo>
                  <a:pt x="24992" y="16677"/>
                  <a:pt x="24973" y="16640"/>
                  <a:pt x="24938" y="16629"/>
                </a:cubicBezTo>
                <a:cubicBezTo>
                  <a:pt x="24931" y="16627"/>
                  <a:pt x="24924" y="16625"/>
                  <a:pt x="24917" y="16625"/>
                </a:cubicBezTo>
                <a:close/>
                <a:moveTo>
                  <a:pt x="761" y="16886"/>
                </a:moveTo>
                <a:cubicBezTo>
                  <a:pt x="753" y="16886"/>
                  <a:pt x="746" y="16887"/>
                  <a:pt x="739" y="16890"/>
                </a:cubicBezTo>
                <a:cubicBezTo>
                  <a:pt x="704" y="16902"/>
                  <a:pt x="686" y="16939"/>
                  <a:pt x="698" y="16974"/>
                </a:cubicBezTo>
                <a:cubicBezTo>
                  <a:pt x="712" y="17016"/>
                  <a:pt x="726" y="17057"/>
                  <a:pt x="742" y="17100"/>
                </a:cubicBezTo>
                <a:cubicBezTo>
                  <a:pt x="752" y="17126"/>
                  <a:pt x="778" y="17143"/>
                  <a:pt x="804" y="17143"/>
                </a:cubicBezTo>
                <a:cubicBezTo>
                  <a:pt x="811" y="17143"/>
                  <a:pt x="819" y="17142"/>
                  <a:pt x="827" y="17139"/>
                </a:cubicBezTo>
                <a:cubicBezTo>
                  <a:pt x="861" y="17126"/>
                  <a:pt x="879" y="17089"/>
                  <a:pt x="867" y="17055"/>
                </a:cubicBezTo>
                <a:cubicBezTo>
                  <a:pt x="851" y="17014"/>
                  <a:pt x="837" y="16972"/>
                  <a:pt x="823" y="16931"/>
                </a:cubicBezTo>
                <a:cubicBezTo>
                  <a:pt x="813" y="16903"/>
                  <a:pt x="788" y="16886"/>
                  <a:pt x="761" y="16886"/>
                </a:cubicBezTo>
                <a:close/>
                <a:moveTo>
                  <a:pt x="24650" y="17372"/>
                </a:moveTo>
                <a:cubicBezTo>
                  <a:pt x="24624" y="17372"/>
                  <a:pt x="24600" y="17388"/>
                  <a:pt x="24590" y="17414"/>
                </a:cubicBezTo>
                <a:cubicBezTo>
                  <a:pt x="24575" y="17455"/>
                  <a:pt x="24558" y="17496"/>
                  <a:pt x="24542" y="17537"/>
                </a:cubicBezTo>
                <a:cubicBezTo>
                  <a:pt x="24529" y="17570"/>
                  <a:pt x="24546" y="17608"/>
                  <a:pt x="24579" y="17623"/>
                </a:cubicBezTo>
                <a:cubicBezTo>
                  <a:pt x="24587" y="17627"/>
                  <a:pt x="24595" y="17628"/>
                  <a:pt x="24603" y="17628"/>
                </a:cubicBezTo>
                <a:cubicBezTo>
                  <a:pt x="24629" y="17628"/>
                  <a:pt x="24654" y="17612"/>
                  <a:pt x="24664" y="17587"/>
                </a:cubicBezTo>
                <a:cubicBezTo>
                  <a:pt x="24680" y="17546"/>
                  <a:pt x="24697" y="17504"/>
                  <a:pt x="24713" y="17463"/>
                </a:cubicBezTo>
                <a:cubicBezTo>
                  <a:pt x="24727" y="17428"/>
                  <a:pt x="24711" y="17389"/>
                  <a:pt x="24676" y="17377"/>
                </a:cubicBezTo>
                <a:cubicBezTo>
                  <a:pt x="24668" y="17373"/>
                  <a:pt x="24659" y="17372"/>
                  <a:pt x="24650" y="17372"/>
                </a:cubicBezTo>
                <a:close/>
                <a:moveTo>
                  <a:pt x="1043" y="17625"/>
                </a:moveTo>
                <a:cubicBezTo>
                  <a:pt x="1034" y="17625"/>
                  <a:pt x="1026" y="17626"/>
                  <a:pt x="1018" y="17630"/>
                </a:cubicBezTo>
                <a:cubicBezTo>
                  <a:pt x="983" y="17644"/>
                  <a:pt x="968" y="17684"/>
                  <a:pt x="982" y="17717"/>
                </a:cubicBezTo>
                <a:lnTo>
                  <a:pt x="1033" y="17838"/>
                </a:lnTo>
                <a:cubicBezTo>
                  <a:pt x="1044" y="17863"/>
                  <a:pt x="1067" y="17878"/>
                  <a:pt x="1093" y="17878"/>
                </a:cubicBezTo>
                <a:cubicBezTo>
                  <a:pt x="1102" y="17878"/>
                  <a:pt x="1111" y="17875"/>
                  <a:pt x="1121" y="17873"/>
                </a:cubicBezTo>
                <a:cubicBezTo>
                  <a:pt x="1154" y="17859"/>
                  <a:pt x="1169" y="17819"/>
                  <a:pt x="1156" y="17786"/>
                </a:cubicBezTo>
                <a:lnTo>
                  <a:pt x="1105" y="17666"/>
                </a:lnTo>
                <a:cubicBezTo>
                  <a:pt x="1094" y="17640"/>
                  <a:pt x="1069" y="17625"/>
                  <a:pt x="1043" y="17625"/>
                </a:cubicBezTo>
                <a:close/>
                <a:moveTo>
                  <a:pt x="24339" y="18101"/>
                </a:moveTo>
                <a:cubicBezTo>
                  <a:pt x="24315" y="18101"/>
                  <a:pt x="24291" y="18115"/>
                  <a:pt x="24280" y="18139"/>
                </a:cubicBezTo>
                <a:cubicBezTo>
                  <a:pt x="24261" y="18179"/>
                  <a:pt x="24242" y="18218"/>
                  <a:pt x="24224" y="18258"/>
                </a:cubicBezTo>
                <a:cubicBezTo>
                  <a:pt x="24206" y="18292"/>
                  <a:pt x="24221" y="18331"/>
                  <a:pt x="24255" y="18346"/>
                </a:cubicBezTo>
                <a:cubicBezTo>
                  <a:pt x="24263" y="18350"/>
                  <a:pt x="24272" y="18353"/>
                  <a:pt x="24282" y="18353"/>
                </a:cubicBezTo>
                <a:cubicBezTo>
                  <a:pt x="24307" y="18353"/>
                  <a:pt x="24331" y="18339"/>
                  <a:pt x="24343" y="18315"/>
                </a:cubicBezTo>
                <a:cubicBezTo>
                  <a:pt x="24361" y="18276"/>
                  <a:pt x="24380" y="18235"/>
                  <a:pt x="24400" y="18196"/>
                </a:cubicBezTo>
                <a:cubicBezTo>
                  <a:pt x="24415" y="18162"/>
                  <a:pt x="24401" y="18123"/>
                  <a:pt x="24368" y="18108"/>
                </a:cubicBezTo>
                <a:cubicBezTo>
                  <a:pt x="24359" y="18103"/>
                  <a:pt x="24349" y="18101"/>
                  <a:pt x="24339" y="18101"/>
                </a:cubicBezTo>
                <a:close/>
                <a:moveTo>
                  <a:pt x="1368" y="18345"/>
                </a:moveTo>
                <a:cubicBezTo>
                  <a:pt x="1359" y="18345"/>
                  <a:pt x="1349" y="18347"/>
                  <a:pt x="1340" y="18351"/>
                </a:cubicBezTo>
                <a:cubicBezTo>
                  <a:pt x="1307" y="18368"/>
                  <a:pt x="1292" y="18406"/>
                  <a:pt x="1310" y="18440"/>
                </a:cubicBezTo>
                <a:cubicBezTo>
                  <a:pt x="1328" y="18479"/>
                  <a:pt x="1347" y="18519"/>
                  <a:pt x="1368" y="18559"/>
                </a:cubicBezTo>
                <a:cubicBezTo>
                  <a:pt x="1379" y="18581"/>
                  <a:pt x="1403" y="18595"/>
                  <a:pt x="1427" y="18595"/>
                </a:cubicBezTo>
                <a:cubicBezTo>
                  <a:pt x="1437" y="18595"/>
                  <a:pt x="1448" y="18592"/>
                  <a:pt x="1458" y="18586"/>
                </a:cubicBezTo>
                <a:cubicBezTo>
                  <a:pt x="1491" y="18571"/>
                  <a:pt x="1504" y="18532"/>
                  <a:pt x="1487" y="18498"/>
                </a:cubicBezTo>
                <a:cubicBezTo>
                  <a:pt x="1466" y="18461"/>
                  <a:pt x="1448" y="18422"/>
                  <a:pt x="1428" y="18382"/>
                </a:cubicBezTo>
                <a:cubicBezTo>
                  <a:pt x="1417" y="18358"/>
                  <a:pt x="1393" y="18345"/>
                  <a:pt x="1368" y="18345"/>
                </a:cubicBezTo>
                <a:close/>
                <a:moveTo>
                  <a:pt x="23983" y="18809"/>
                </a:moveTo>
                <a:cubicBezTo>
                  <a:pt x="23959" y="18809"/>
                  <a:pt x="23936" y="18821"/>
                  <a:pt x="23924" y="18843"/>
                </a:cubicBezTo>
                <a:cubicBezTo>
                  <a:pt x="23903" y="18882"/>
                  <a:pt x="23882" y="18920"/>
                  <a:pt x="23861" y="18959"/>
                </a:cubicBezTo>
                <a:cubicBezTo>
                  <a:pt x="23842" y="18991"/>
                  <a:pt x="23853" y="19030"/>
                  <a:pt x="23886" y="19048"/>
                </a:cubicBezTo>
                <a:cubicBezTo>
                  <a:pt x="23896" y="19055"/>
                  <a:pt x="23907" y="19057"/>
                  <a:pt x="23918" y="19057"/>
                </a:cubicBezTo>
                <a:cubicBezTo>
                  <a:pt x="23940" y="19057"/>
                  <a:pt x="23964" y="19045"/>
                  <a:pt x="23976" y="19022"/>
                </a:cubicBezTo>
                <a:cubicBezTo>
                  <a:pt x="23999" y="18984"/>
                  <a:pt x="24019" y="18945"/>
                  <a:pt x="24041" y="18907"/>
                </a:cubicBezTo>
                <a:cubicBezTo>
                  <a:pt x="24057" y="18874"/>
                  <a:pt x="24046" y="18835"/>
                  <a:pt x="24014" y="18817"/>
                </a:cubicBezTo>
                <a:cubicBezTo>
                  <a:pt x="24004" y="18812"/>
                  <a:pt x="23993" y="18809"/>
                  <a:pt x="23983" y="18809"/>
                </a:cubicBezTo>
                <a:close/>
                <a:moveTo>
                  <a:pt x="1738" y="19042"/>
                </a:moveTo>
                <a:cubicBezTo>
                  <a:pt x="1727" y="19042"/>
                  <a:pt x="1716" y="19045"/>
                  <a:pt x="1706" y="19051"/>
                </a:cubicBezTo>
                <a:cubicBezTo>
                  <a:pt x="1674" y="19068"/>
                  <a:pt x="1664" y="19108"/>
                  <a:pt x="1681" y="19140"/>
                </a:cubicBezTo>
                <a:lnTo>
                  <a:pt x="1748" y="19255"/>
                </a:lnTo>
                <a:cubicBezTo>
                  <a:pt x="1761" y="19276"/>
                  <a:pt x="1782" y="19287"/>
                  <a:pt x="1806" y="19287"/>
                </a:cubicBezTo>
                <a:cubicBezTo>
                  <a:pt x="1817" y="19287"/>
                  <a:pt x="1828" y="19285"/>
                  <a:pt x="1839" y="19280"/>
                </a:cubicBezTo>
                <a:cubicBezTo>
                  <a:pt x="1869" y="19261"/>
                  <a:pt x="1880" y="19221"/>
                  <a:pt x="1862" y="19189"/>
                </a:cubicBezTo>
                <a:lnTo>
                  <a:pt x="1797" y="19075"/>
                </a:lnTo>
                <a:cubicBezTo>
                  <a:pt x="1784" y="19054"/>
                  <a:pt x="1761" y="19042"/>
                  <a:pt x="1738" y="19042"/>
                </a:cubicBezTo>
                <a:close/>
                <a:moveTo>
                  <a:pt x="23582" y="19494"/>
                </a:moveTo>
                <a:cubicBezTo>
                  <a:pt x="23559" y="19494"/>
                  <a:pt x="23538" y="19504"/>
                  <a:pt x="23525" y="19524"/>
                </a:cubicBezTo>
                <a:lnTo>
                  <a:pt x="23454" y="19635"/>
                </a:lnTo>
                <a:cubicBezTo>
                  <a:pt x="23435" y="19666"/>
                  <a:pt x="23444" y="19707"/>
                  <a:pt x="23475" y="19726"/>
                </a:cubicBezTo>
                <a:cubicBezTo>
                  <a:pt x="23487" y="19732"/>
                  <a:pt x="23498" y="19736"/>
                  <a:pt x="23511" y="19736"/>
                </a:cubicBezTo>
                <a:cubicBezTo>
                  <a:pt x="23533" y="19736"/>
                  <a:pt x="23554" y="19726"/>
                  <a:pt x="23565" y="19707"/>
                </a:cubicBezTo>
                <a:lnTo>
                  <a:pt x="23637" y="19594"/>
                </a:lnTo>
                <a:cubicBezTo>
                  <a:pt x="23656" y="19564"/>
                  <a:pt x="23647" y="19523"/>
                  <a:pt x="23616" y="19503"/>
                </a:cubicBezTo>
                <a:cubicBezTo>
                  <a:pt x="23605" y="19497"/>
                  <a:pt x="23593" y="19494"/>
                  <a:pt x="23582" y="19494"/>
                </a:cubicBezTo>
                <a:close/>
                <a:moveTo>
                  <a:pt x="2154" y="19714"/>
                </a:moveTo>
                <a:cubicBezTo>
                  <a:pt x="2142" y="19714"/>
                  <a:pt x="2129" y="19718"/>
                  <a:pt x="2118" y="19725"/>
                </a:cubicBezTo>
                <a:cubicBezTo>
                  <a:pt x="2087" y="19746"/>
                  <a:pt x="2078" y="19787"/>
                  <a:pt x="2098" y="19817"/>
                </a:cubicBezTo>
                <a:lnTo>
                  <a:pt x="2171" y="19927"/>
                </a:lnTo>
                <a:cubicBezTo>
                  <a:pt x="2183" y="19946"/>
                  <a:pt x="2205" y="19956"/>
                  <a:pt x="2226" y="19956"/>
                </a:cubicBezTo>
                <a:cubicBezTo>
                  <a:pt x="2239" y="19956"/>
                  <a:pt x="2252" y="19954"/>
                  <a:pt x="2264" y="19945"/>
                </a:cubicBezTo>
                <a:cubicBezTo>
                  <a:pt x="2295" y="19925"/>
                  <a:pt x="2303" y="19884"/>
                  <a:pt x="2283" y="19853"/>
                </a:cubicBezTo>
                <a:lnTo>
                  <a:pt x="2209" y="19745"/>
                </a:lnTo>
                <a:cubicBezTo>
                  <a:pt x="2197" y="19725"/>
                  <a:pt x="2175" y="19714"/>
                  <a:pt x="2154" y="19714"/>
                </a:cubicBezTo>
                <a:close/>
                <a:moveTo>
                  <a:pt x="23140" y="20152"/>
                </a:moveTo>
                <a:cubicBezTo>
                  <a:pt x="23119" y="20152"/>
                  <a:pt x="23098" y="20161"/>
                  <a:pt x="23085" y="20180"/>
                </a:cubicBezTo>
                <a:lnTo>
                  <a:pt x="23008" y="20285"/>
                </a:lnTo>
                <a:cubicBezTo>
                  <a:pt x="22987" y="20315"/>
                  <a:pt x="22993" y="20355"/>
                  <a:pt x="23023" y="20377"/>
                </a:cubicBezTo>
                <a:cubicBezTo>
                  <a:pt x="23034" y="20386"/>
                  <a:pt x="23046" y="20390"/>
                  <a:pt x="23061" y="20390"/>
                </a:cubicBezTo>
                <a:cubicBezTo>
                  <a:pt x="23081" y="20390"/>
                  <a:pt x="23101" y="20380"/>
                  <a:pt x="23115" y="20364"/>
                </a:cubicBezTo>
                <a:lnTo>
                  <a:pt x="23193" y="20256"/>
                </a:lnTo>
                <a:cubicBezTo>
                  <a:pt x="23213" y="20227"/>
                  <a:pt x="23207" y="20186"/>
                  <a:pt x="23177" y="20163"/>
                </a:cubicBezTo>
                <a:cubicBezTo>
                  <a:pt x="23166" y="20156"/>
                  <a:pt x="23153" y="20152"/>
                  <a:pt x="23140" y="20152"/>
                </a:cubicBezTo>
                <a:close/>
                <a:moveTo>
                  <a:pt x="2607" y="20363"/>
                </a:moveTo>
                <a:cubicBezTo>
                  <a:pt x="2594" y="20363"/>
                  <a:pt x="2580" y="20367"/>
                  <a:pt x="2568" y="20376"/>
                </a:cubicBezTo>
                <a:cubicBezTo>
                  <a:pt x="2539" y="20397"/>
                  <a:pt x="2533" y="20438"/>
                  <a:pt x="2555" y="20468"/>
                </a:cubicBezTo>
                <a:cubicBezTo>
                  <a:pt x="2581" y="20504"/>
                  <a:pt x="2609" y="20540"/>
                  <a:pt x="2636" y="20574"/>
                </a:cubicBezTo>
                <a:cubicBezTo>
                  <a:pt x="2648" y="20591"/>
                  <a:pt x="2668" y="20600"/>
                  <a:pt x="2688" y="20600"/>
                </a:cubicBezTo>
                <a:cubicBezTo>
                  <a:pt x="2702" y="20600"/>
                  <a:pt x="2716" y="20595"/>
                  <a:pt x="2728" y="20585"/>
                </a:cubicBezTo>
                <a:cubicBezTo>
                  <a:pt x="2755" y="20563"/>
                  <a:pt x="2760" y="20522"/>
                  <a:pt x="2739" y="20493"/>
                </a:cubicBezTo>
                <a:cubicBezTo>
                  <a:pt x="2712" y="20458"/>
                  <a:pt x="2686" y="20423"/>
                  <a:pt x="2660" y="20389"/>
                </a:cubicBezTo>
                <a:cubicBezTo>
                  <a:pt x="2647" y="20372"/>
                  <a:pt x="2627" y="20363"/>
                  <a:pt x="2607" y="20363"/>
                </a:cubicBezTo>
                <a:close/>
                <a:moveTo>
                  <a:pt x="22657" y="20779"/>
                </a:moveTo>
                <a:cubicBezTo>
                  <a:pt x="22638" y="20779"/>
                  <a:pt x="22618" y="20788"/>
                  <a:pt x="22605" y="20804"/>
                </a:cubicBezTo>
                <a:lnTo>
                  <a:pt x="22522" y="20904"/>
                </a:lnTo>
                <a:cubicBezTo>
                  <a:pt x="22500" y="20933"/>
                  <a:pt x="22503" y="20975"/>
                  <a:pt x="22532" y="20998"/>
                </a:cubicBezTo>
                <a:cubicBezTo>
                  <a:pt x="22544" y="21008"/>
                  <a:pt x="22558" y="21013"/>
                  <a:pt x="22573" y="21013"/>
                </a:cubicBezTo>
                <a:cubicBezTo>
                  <a:pt x="22592" y="21013"/>
                  <a:pt x="22610" y="21005"/>
                  <a:pt x="22624" y="20990"/>
                </a:cubicBezTo>
                <a:lnTo>
                  <a:pt x="22708" y="20888"/>
                </a:lnTo>
                <a:cubicBezTo>
                  <a:pt x="22731" y="20860"/>
                  <a:pt x="22727" y="20817"/>
                  <a:pt x="22699" y="20794"/>
                </a:cubicBezTo>
                <a:cubicBezTo>
                  <a:pt x="22687" y="20784"/>
                  <a:pt x="22672" y="20779"/>
                  <a:pt x="22657" y="20779"/>
                </a:cubicBezTo>
                <a:close/>
                <a:moveTo>
                  <a:pt x="3102" y="20980"/>
                </a:moveTo>
                <a:cubicBezTo>
                  <a:pt x="3087" y="20980"/>
                  <a:pt x="3072" y="20985"/>
                  <a:pt x="3059" y="20995"/>
                </a:cubicBezTo>
                <a:cubicBezTo>
                  <a:pt x="3031" y="21020"/>
                  <a:pt x="3028" y="21060"/>
                  <a:pt x="3051" y="21088"/>
                </a:cubicBezTo>
                <a:cubicBezTo>
                  <a:pt x="3081" y="21123"/>
                  <a:pt x="3108" y="21157"/>
                  <a:pt x="3138" y="21189"/>
                </a:cubicBezTo>
                <a:cubicBezTo>
                  <a:pt x="3151" y="21205"/>
                  <a:pt x="3170" y="21213"/>
                  <a:pt x="3188" y="21213"/>
                </a:cubicBezTo>
                <a:cubicBezTo>
                  <a:pt x="3204" y="21213"/>
                  <a:pt x="3219" y="21208"/>
                  <a:pt x="3231" y="21196"/>
                </a:cubicBezTo>
                <a:cubicBezTo>
                  <a:pt x="3260" y="21172"/>
                  <a:pt x="3262" y="21129"/>
                  <a:pt x="3238" y="21102"/>
                </a:cubicBezTo>
                <a:cubicBezTo>
                  <a:pt x="3209" y="21070"/>
                  <a:pt x="3180" y="21036"/>
                  <a:pt x="3152" y="21003"/>
                </a:cubicBezTo>
                <a:cubicBezTo>
                  <a:pt x="3139" y="20987"/>
                  <a:pt x="3120" y="20980"/>
                  <a:pt x="3102" y="20980"/>
                </a:cubicBezTo>
                <a:close/>
                <a:moveTo>
                  <a:pt x="22140" y="21377"/>
                </a:moveTo>
                <a:cubicBezTo>
                  <a:pt x="22122" y="21377"/>
                  <a:pt x="22104" y="21384"/>
                  <a:pt x="22091" y="21398"/>
                </a:cubicBezTo>
                <a:lnTo>
                  <a:pt x="22000" y="21494"/>
                </a:lnTo>
                <a:cubicBezTo>
                  <a:pt x="21975" y="21521"/>
                  <a:pt x="21976" y="21562"/>
                  <a:pt x="22004" y="21587"/>
                </a:cubicBezTo>
                <a:cubicBezTo>
                  <a:pt x="22016" y="21599"/>
                  <a:pt x="22031" y="21605"/>
                  <a:pt x="22048" y="21605"/>
                </a:cubicBezTo>
                <a:cubicBezTo>
                  <a:pt x="22065" y="21605"/>
                  <a:pt x="22082" y="21598"/>
                  <a:pt x="22097" y="21584"/>
                </a:cubicBezTo>
                <a:lnTo>
                  <a:pt x="22188" y="21487"/>
                </a:lnTo>
                <a:cubicBezTo>
                  <a:pt x="22211" y="21461"/>
                  <a:pt x="22210" y="21419"/>
                  <a:pt x="22184" y="21394"/>
                </a:cubicBezTo>
                <a:cubicBezTo>
                  <a:pt x="22171" y="21382"/>
                  <a:pt x="22155" y="21377"/>
                  <a:pt x="22140" y="21377"/>
                </a:cubicBezTo>
                <a:close/>
                <a:moveTo>
                  <a:pt x="3634" y="21568"/>
                </a:moveTo>
                <a:cubicBezTo>
                  <a:pt x="3617" y="21568"/>
                  <a:pt x="3601" y="21574"/>
                  <a:pt x="3588" y="21586"/>
                </a:cubicBezTo>
                <a:cubicBezTo>
                  <a:pt x="3563" y="21612"/>
                  <a:pt x="3562" y="21654"/>
                  <a:pt x="3587" y="21680"/>
                </a:cubicBezTo>
                <a:cubicBezTo>
                  <a:pt x="3618" y="21711"/>
                  <a:pt x="3649" y="21742"/>
                  <a:pt x="3679" y="21774"/>
                </a:cubicBezTo>
                <a:cubicBezTo>
                  <a:pt x="3692" y="21787"/>
                  <a:pt x="3710" y="21793"/>
                  <a:pt x="3726" y="21793"/>
                </a:cubicBezTo>
                <a:cubicBezTo>
                  <a:pt x="3743" y="21793"/>
                  <a:pt x="3760" y="21787"/>
                  <a:pt x="3772" y="21776"/>
                </a:cubicBezTo>
                <a:cubicBezTo>
                  <a:pt x="3799" y="21750"/>
                  <a:pt x="3799" y="21707"/>
                  <a:pt x="3773" y="21682"/>
                </a:cubicBezTo>
                <a:cubicBezTo>
                  <a:pt x="3743" y="21650"/>
                  <a:pt x="3712" y="21619"/>
                  <a:pt x="3681" y="21587"/>
                </a:cubicBezTo>
                <a:cubicBezTo>
                  <a:pt x="3668" y="21574"/>
                  <a:pt x="3651" y="21568"/>
                  <a:pt x="3634" y="21568"/>
                </a:cubicBezTo>
                <a:close/>
                <a:moveTo>
                  <a:pt x="21582" y="21941"/>
                </a:moveTo>
                <a:cubicBezTo>
                  <a:pt x="21566" y="21941"/>
                  <a:pt x="21549" y="21947"/>
                  <a:pt x="21536" y="21960"/>
                </a:cubicBezTo>
                <a:lnTo>
                  <a:pt x="21441" y="22049"/>
                </a:lnTo>
                <a:cubicBezTo>
                  <a:pt x="21415" y="22073"/>
                  <a:pt x="21413" y="22115"/>
                  <a:pt x="21438" y="22142"/>
                </a:cubicBezTo>
                <a:cubicBezTo>
                  <a:pt x="21451" y="22156"/>
                  <a:pt x="21468" y="22162"/>
                  <a:pt x="21487" y="22162"/>
                </a:cubicBezTo>
                <a:cubicBezTo>
                  <a:pt x="21502" y="22162"/>
                  <a:pt x="21519" y="22156"/>
                  <a:pt x="21531" y="22146"/>
                </a:cubicBezTo>
                <a:lnTo>
                  <a:pt x="21627" y="22055"/>
                </a:lnTo>
                <a:cubicBezTo>
                  <a:pt x="21654" y="22029"/>
                  <a:pt x="21656" y="21989"/>
                  <a:pt x="21630" y="21962"/>
                </a:cubicBezTo>
                <a:cubicBezTo>
                  <a:pt x="21617" y="21948"/>
                  <a:pt x="21600" y="21941"/>
                  <a:pt x="21582" y="21941"/>
                </a:cubicBezTo>
                <a:close/>
                <a:moveTo>
                  <a:pt x="4201" y="22119"/>
                </a:moveTo>
                <a:cubicBezTo>
                  <a:pt x="4183" y="22119"/>
                  <a:pt x="4165" y="22126"/>
                  <a:pt x="4152" y="22140"/>
                </a:cubicBezTo>
                <a:cubicBezTo>
                  <a:pt x="4128" y="22167"/>
                  <a:pt x="4129" y="22208"/>
                  <a:pt x="4156" y="22233"/>
                </a:cubicBezTo>
                <a:cubicBezTo>
                  <a:pt x="4190" y="22264"/>
                  <a:pt x="4222" y="22293"/>
                  <a:pt x="4254" y="22323"/>
                </a:cubicBezTo>
                <a:cubicBezTo>
                  <a:pt x="4267" y="22334"/>
                  <a:pt x="4283" y="22339"/>
                  <a:pt x="4298" y="22339"/>
                </a:cubicBezTo>
                <a:cubicBezTo>
                  <a:pt x="4316" y="22339"/>
                  <a:pt x="4335" y="22331"/>
                  <a:pt x="4348" y="22318"/>
                </a:cubicBezTo>
                <a:cubicBezTo>
                  <a:pt x="4372" y="22290"/>
                  <a:pt x="4370" y="22248"/>
                  <a:pt x="4343" y="22224"/>
                </a:cubicBezTo>
                <a:cubicBezTo>
                  <a:pt x="4311" y="22195"/>
                  <a:pt x="4278" y="22166"/>
                  <a:pt x="4246" y="22136"/>
                </a:cubicBezTo>
                <a:cubicBezTo>
                  <a:pt x="4233" y="22124"/>
                  <a:pt x="4217" y="22119"/>
                  <a:pt x="4201" y="22119"/>
                </a:cubicBezTo>
                <a:close/>
                <a:moveTo>
                  <a:pt x="20993" y="22466"/>
                </a:moveTo>
                <a:cubicBezTo>
                  <a:pt x="20978" y="22466"/>
                  <a:pt x="20963" y="22472"/>
                  <a:pt x="20951" y="22483"/>
                </a:cubicBezTo>
                <a:lnTo>
                  <a:pt x="20849" y="22567"/>
                </a:lnTo>
                <a:cubicBezTo>
                  <a:pt x="20822" y="22590"/>
                  <a:pt x="20818" y="22632"/>
                  <a:pt x="20840" y="22661"/>
                </a:cubicBezTo>
                <a:cubicBezTo>
                  <a:pt x="20853" y="22677"/>
                  <a:pt x="20873" y="22684"/>
                  <a:pt x="20891" y="22684"/>
                </a:cubicBezTo>
                <a:cubicBezTo>
                  <a:pt x="20906" y="22684"/>
                  <a:pt x="20921" y="22679"/>
                  <a:pt x="20935" y="22668"/>
                </a:cubicBezTo>
                <a:lnTo>
                  <a:pt x="21036" y="22584"/>
                </a:lnTo>
                <a:cubicBezTo>
                  <a:pt x="21064" y="22559"/>
                  <a:pt x="21067" y="22519"/>
                  <a:pt x="21044" y="22490"/>
                </a:cubicBezTo>
                <a:cubicBezTo>
                  <a:pt x="21030" y="22475"/>
                  <a:pt x="21012" y="22466"/>
                  <a:pt x="20993" y="22466"/>
                </a:cubicBezTo>
                <a:close/>
                <a:moveTo>
                  <a:pt x="4802" y="22634"/>
                </a:moveTo>
                <a:cubicBezTo>
                  <a:pt x="4782" y="22634"/>
                  <a:pt x="4763" y="22643"/>
                  <a:pt x="4750" y="22659"/>
                </a:cubicBezTo>
                <a:cubicBezTo>
                  <a:pt x="4727" y="22688"/>
                  <a:pt x="4732" y="22729"/>
                  <a:pt x="4760" y="22753"/>
                </a:cubicBezTo>
                <a:lnTo>
                  <a:pt x="4863" y="22836"/>
                </a:lnTo>
                <a:cubicBezTo>
                  <a:pt x="4875" y="22845"/>
                  <a:pt x="4891" y="22850"/>
                  <a:pt x="4904" y="22850"/>
                </a:cubicBezTo>
                <a:cubicBezTo>
                  <a:pt x="4923" y="22850"/>
                  <a:pt x="4943" y="22841"/>
                  <a:pt x="4955" y="22824"/>
                </a:cubicBezTo>
                <a:cubicBezTo>
                  <a:pt x="4979" y="22795"/>
                  <a:pt x="4974" y="22754"/>
                  <a:pt x="4945" y="22730"/>
                </a:cubicBezTo>
                <a:lnTo>
                  <a:pt x="4843" y="22648"/>
                </a:lnTo>
                <a:cubicBezTo>
                  <a:pt x="4831" y="22639"/>
                  <a:pt x="4816" y="22634"/>
                  <a:pt x="4802" y="22634"/>
                </a:cubicBezTo>
                <a:close/>
                <a:moveTo>
                  <a:pt x="20372" y="22959"/>
                </a:moveTo>
                <a:cubicBezTo>
                  <a:pt x="20358" y="22959"/>
                  <a:pt x="20345" y="22963"/>
                  <a:pt x="20333" y="22972"/>
                </a:cubicBezTo>
                <a:cubicBezTo>
                  <a:pt x="20298" y="22999"/>
                  <a:pt x="20264" y="23025"/>
                  <a:pt x="20228" y="23051"/>
                </a:cubicBezTo>
                <a:cubicBezTo>
                  <a:pt x="20198" y="23072"/>
                  <a:pt x="20190" y="23113"/>
                  <a:pt x="20213" y="23143"/>
                </a:cubicBezTo>
                <a:cubicBezTo>
                  <a:pt x="20225" y="23160"/>
                  <a:pt x="20246" y="23169"/>
                  <a:pt x="20266" y="23169"/>
                </a:cubicBezTo>
                <a:cubicBezTo>
                  <a:pt x="20279" y="23169"/>
                  <a:pt x="20293" y="23165"/>
                  <a:pt x="20303" y="23157"/>
                </a:cubicBezTo>
                <a:cubicBezTo>
                  <a:pt x="20339" y="23131"/>
                  <a:pt x="20375" y="23106"/>
                  <a:pt x="20410" y="23078"/>
                </a:cubicBezTo>
                <a:cubicBezTo>
                  <a:pt x="20440" y="23057"/>
                  <a:pt x="20446" y="23016"/>
                  <a:pt x="20425" y="22986"/>
                </a:cubicBezTo>
                <a:cubicBezTo>
                  <a:pt x="20412" y="22968"/>
                  <a:pt x="20392" y="22959"/>
                  <a:pt x="20372" y="22959"/>
                </a:cubicBezTo>
                <a:close/>
                <a:moveTo>
                  <a:pt x="5431" y="23114"/>
                </a:moveTo>
                <a:cubicBezTo>
                  <a:pt x="5411" y="23114"/>
                  <a:pt x="5391" y="23124"/>
                  <a:pt x="5378" y="23142"/>
                </a:cubicBezTo>
                <a:cubicBezTo>
                  <a:pt x="5356" y="23170"/>
                  <a:pt x="5363" y="23211"/>
                  <a:pt x="5393" y="23234"/>
                </a:cubicBezTo>
                <a:lnTo>
                  <a:pt x="5502" y="23310"/>
                </a:lnTo>
                <a:cubicBezTo>
                  <a:pt x="5515" y="23318"/>
                  <a:pt x="5527" y="23322"/>
                  <a:pt x="5540" y="23322"/>
                </a:cubicBezTo>
                <a:cubicBezTo>
                  <a:pt x="5561" y="23322"/>
                  <a:pt x="5582" y="23311"/>
                  <a:pt x="5594" y="23293"/>
                </a:cubicBezTo>
                <a:cubicBezTo>
                  <a:pt x="5614" y="23264"/>
                  <a:pt x="5607" y="23221"/>
                  <a:pt x="5577" y="23201"/>
                </a:cubicBezTo>
                <a:lnTo>
                  <a:pt x="5470" y="23126"/>
                </a:lnTo>
                <a:cubicBezTo>
                  <a:pt x="5458" y="23118"/>
                  <a:pt x="5445" y="23114"/>
                  <a:pt x="5431" y="23114"/>
                </a:cubicBezTo>
                <a:close/>
                <a:moveTo>
                  <a:pt x="19723" y="23412"/>
                </a:moveTo>
                <a:cubicBezTo>
                  <a:pt x="19710" y="23412"/>
                  <a:pt x="19697" y="23415"/>
                  <a:pt x="19686" y="23423"/>
                </a:cubicBezTo>
                <a:lnTo>
                  <a:pt x="19576" y="23493"/>
                </a:lnTo>
                <a:cubicBezTo>
                  <a:pt x="19545" y="23512"/>
                  <a:pt x="19536" y="23553"/>
                  <a:pt x="19555" y="23584"/>
                </a:cubicBezTo>
                <a:cubicBezTo>
                  <a:pt x="19568" y="23604"/>
                  <a:pt x="19590" y="23614"/>
                  <a:pt x="19611" y="23614"/>
                </a:cubicBezTo>
                <a:cubicBezTo>
                  <a:pt x="19625" y="23614"/>
                  <a:pt x="19636" y="23610"/>
                  <a:pt x="19646" y="23604"/>
                </a:cubicBezTo>
                <a:lnTo>
                  <a:pt x="19758" y="23532"/>
                </a:lnTo>
                <a:cubicBezTo>
                  <a:pt x="19788" y="23513"/>
                  <a:pt x="19797" y="23472"/>
                  <a:pt x="19776" y="23441"/>
                </a:cubicBezTo>
                <a:cubicBezTo>
                  <a:pt x="19765" y="23422"/>
                  <a:pt x="19744" y="23412"/>
                  <a:pt x="19723" y="23412"/>
                </a:cubicBezTo>
                <a:close/>
                <a:moveTo>
                  <a:pt x="6092" y="23554"/>
                </a:moveTo>
                <a:cubicBezTo>
                  <a:pt x="6070" y="23554"/>
                  <a:pt x="6049" y="23565"/>
                  <a:pt x="6037" y="23585"/>
                </a:cubicBezTo>
                <a:cubicBezTo>
                  <a:pt x="6017" y="23615"/>
                  <a:pt x="6028" y="23656"/>
                  <a:pt x="6058" y="23676"/>
                </a:cubicBezTo>
                <a:lnTo>
                  <a:pt x="6171" y="23745"/>
                </a:lnTo>
                <a:cubicBezTo>
                  <a:pt x="6182" y="23751"/>
                  <a:pt x="6193" y="23754"/>
                  <a:pt x="6206" y="23754"/>
                </a:cubicBezTo>
                <a:cubicBezTo>
                  <a:pt x="6227" y="23754"/>
                  <a:pt x="6249" y="23742"/>
                  <a:pt x="6262" y="23723"/>
                </a:cubicBezTo>
                <a:cubicBezTo>
                  <a:pt x="6280" y="23692"/>
                  <a:pt x="6270" y="23651"/>
                  <a:pt x="6239" y="23632"/>
                </a:cubicBezTo>
                <a:lnTo>
                  <a:pt x="6127" y="23563"/>
                </a:lnTo>
                <a:cubicBezTo>
                  <a:pt x="6116" y="23557"/>
                  <a:pt x="6104" y="23554"/>
                  <a:pt x="6092" y="23554"/>
                </a:cubicBezTo>
                <a:close/>
                <a:moveTo>
                  <a:pt x="19045" y="23821"/>
                </a:moveTo>
                <a:cubicBezTo>
                  <a:pt x="19034" y="23821"/>
                  <a:pt x="19023" y="23824"/>
                  <a:pt x="19013" y="23829"/>
                </a:cubicBezTo>
                <a:cubicBezTo>
                  <a:pt x="18976" y="23851"/>
                  <a:pt x="18937" y="23873"/>
                  <a:pt x="18899" y="23894"/>
                </a:cubicBezTo>
                <a:cubicBezTo>
                  <a:pt x="18867" y="23911"/>
                  <a:pt x="18855" y="23951"/>
                  <a:pt x="18874" y="23983"/>
                </a:cubicBezTo>
                <a:cubicBezTo>
                  <a:pt x="18885" y="24004"/>
                  <a:pt x="18908" y="24017"/>
                  <a:pt x="18931" y="24017"/>
                </a:cubicBezTo>
                <a:cubicBezTo>
                  <a:pt x="18942" y="24017"/>
                  <a:pt x="18954" y="24014"/>
                  <a:pt x="18962" y="24008"/>
                </a:cubicBezTo>
                <a:cubicBezTo>
                  <a:pt x="19001" y="23988"/>
                  <a:pt x="19038" y="23966"/>
                  <a:pt x="19077" y="23945"/>
                </a:cubicBezTo>
                <a:cubicBezTo>
                  <a:pt x="19109" y="23926"/>
                  <a:pt x="19120" y="23887"/>
                  <a:pt x="19103" y="23855"/>
                </a:cubicBezTo>
                <a:cubicBezTo>
                  <a:pt x="19090" y="23833"/>
                  <a:pt x="19068" y="23821"/>
                  <a:pt x="19045" y="23821"/>
                </a:cubicBezTo>
                <a:close/>
                <a:moveTo>
                  <a:pt x="6778" y="23949"/>
                </a:moveTo>
                <a:cubicBezTo>
                  <a:pt x="6754" y="23949"/>
                  <a:pt x="6732" y="23961"/>
                  <a:pt x="6719" y="23983"/>
                </a:cubicBezTo>
                <a:cubicBezTo>
                  <a:pt x="6703" y="24014"/>
                  <a:pt x="6714" y="24054"/>
                  <a:pt x="6746" y="24073"/>
                </a:cubicBezTo>
                <a:cubicBezTo>
                  <a:pt x="6786" y="24094"/>
                  <a:pt x="6825" y="24115"/>
                  <a:pt x="6863" y="24135"/>
                </a:cubicBezTo>
                <a:cubicBezTo>
                  <a:pt x="6874" y="24140"/>
                  <a:pt x="6884" y="24142"/>
                  <a:pt x="6894" y="24142"/>
                </a:cubicBezTo>
                <a:cubicBezTo>
                  <a:pt x="6919" y="24142"/>
                  <a:pt x="6942" y="24130"/>
                  <a:pt x="6953" y="24107"/>
                </a:cubicBezTo>
                <a:cubicBezTo>
                  <a:pt x="6970" y="24074"/>
                  <a:pt x="6958" y="24034"/>
                  <a:pt x="6925" y="24017"/>
                </a:cubicBezTo>
                <a:cubicBezTo>
                  <a:pt x="6886" y="23997"/>
                  <a:pt x="6847" y="23977"/>
                  <a:pt x="6809" y="23956"/>
                </a:cubicBezTo>
                <a:cubicBezTo>
                  <a:pt x="6799" y="23951"/>
                  <a:pt x="6788" y="23949"/>
                  <a:pt x="6778" y="23949"/>
                </a:cubicBezTo>
                <a:close/>
                <a:moveTo>
                  <a:pt x="18346" y="24187"/>
                </a:moveTo>
                <a:cubicBezTo>
                  <a:pt x="18336" y="24187"/>
                  <a:pt x="18326" y="24189"/>
                  <a:pt x="18317" y="24193"/>
                </a:cubicBezTo>
                <a:cubicBezTo>
                  <a:pt x="18279" y="24213"/>
                  <a:pt x="18239" y="24231"/>
                  <a:pt x="18199" y="24250"/>
                </a:cubicBezTo>
                <a:cubicBezTo>
                  <a:pt x="18167" y="24265"/>
                  <a:pt x="18152" y="24305"/>
                  <a:pt x="18168" y="24339"/>
                </a:cubicBezTo>
                <a:cubicBezTo>
                  <a:pt x="18179" y="24362"/>
                  <a:pt x="18203" y="24377"/>
                  <a:pt x="18228" y="24377"/>
                </a:cubicBezTo>
                <a:cubicBezTo>
                  <a:pt x="18238" y="24377"/>
                  <a:pt x="18246" y="24375"/>
                  <a:pt x="18256" y="24370"/>
                </a:cubicBezTo>
                <a:lnTo>
                  <a:pt x="18374" y="24313"/>
                </a:lnTo>
                <a:cubicBezTo>
                  <a:pt x="18408" y="24298"/>
                  <a:pt x="18420" y="24258"/>
                  <a:pt x="18405" y="24224"/>
                </a:cubicBezTo>
                <a:cubicBezTo>
                  <a:pt x="18394" y="24201"/>
                  <a:pt x="18371" y="24187"/>
                  <a:pt x="18346" y="24187"/>
                </a:cubicBezTo>
                <a:close/>
                <a:moveTo>
                  <a:pt x="7488" y="24303"/>
                </a:moveTo>
                <a:cubicBezTo>
                  <a:pt x="7463" y="24303"/>
                  <a:pt x="7439" y="24317"/>
                  <a:pt x="7428" y="24341"/>
                </a:cubicBezTo>
                <a:cubicBezTo>
                  <a:pt x="7413" y="24373"/>
                  <a:pt x="7426" y="24412"/>
                  <a:pt x="7460" y="24428"/>
                </a:cubicBezTo>
                <a:cubicBezTo>
                  <a:pt x="7501" y="24447"/>
                  <a:pt x="7541" y="24465"/>
                  <a:pt x="7582" y="24483"/>
                </a:cubicBezTo>
                <a:cubicBezTo>
                  <a:pt x="7590" y="24488"/>
                  <a:pt x="7599" y="24489"/>
                  <a:pt x="7608" y="24489"/>
                </a:cubicBezTo>
                <a:cubicBezTo>
                  <a:pt x="7634" y="24489"/>
                  <a:pt x="7658" y="24475"/>
                  <a:pt x="7669" y="24451"/>
                </a:cubicBezTo>
                <a:cubicBezTo>
                  <a:pt x="7684" y="24418"/>
                  <a:pt x="7669" y="24380"/>
                  <a:pt x="7635" y="24364"/>
                </a:cubicBezTo>
                <a:cubicBezTo>
                  <a:pt x="7594" y="24346"/>
                  <a:pt x="7554" y="24326"/>
                  <a:pt x="7515" y="24309"/>
                </a:cubicBezTo>
                <a:cubicBezTo>
                  <a:pt x="7506" y="24305"/>
                  <a:pt x="7497" y="24303"/>
                  <a:pt x="7488" y="24303"/>
                </a:cubicBezTo>
                <a:close/>
                <a:moveTo>
                  <a:pt x="17625" y="24510"/>
                </a:moveTo>
                <a:cubicBezTo>
                  <a:pt x="17617" y="24510"/>
                  <a:pt x="17609" y="24511"/>
                  <a:pt x="17601" y="24515"/>
                </a:cubicBezTo>
                <a:cubicBezTo>
                  <a:pt x="17561" y="24531"/>
                  <a:pt x="17520" y="24546"/>
                  <a:pt x="17479" y="24564"/>
                </a:cubicBezTo>
                <a:cubicBezTo>
                  <a:pt x="17444" y="24577"/>
                  <a:pt x="17429" y="24615"/>
                  <a:pt x="17442" y="24649"/>
                </a:cubicBezTo>
                <a:cubicBezTo>
                  <a:pt x="17452" y="24675"/>
                  <a:pt x="17478" y="24692"/>
                  <a:pt x="17504" y="24692"/>
                </a:cubicBezTo>
                <a:cubicBezTo>
                  <a:pt x="17512" y="24692"/>
                  <a:pt x="17520" y="24690"/>
                  <a:pt x="17528" y="24687"/>
                </a:cubicBezTo>
                <a:lnTo>
                  <a:pt x="17651" y="24637"/>
                </a:lnTo>
                <a:cubicBezTo>
                  <a:pt x="17684" y="24623"/>
                  <a:pt x="17700" y="24584"/>
                  <a:pt x="17687" y="24551"/>
                </a:cubicBezTo>
                <a:cubicBezTo>
                  <a:pt x="17677" y="24526"/>
                  <a:pt x="17651" y="24510"/>
                  <a:pt x="17625" y="24510"/>
                </a:cubicBezTo>
                <a:close/>
                <a:moveTo>
                  <a:pt x="8218" y="24610"/>
                </a:moveTo>
                <a:cubicBezTo>
                  <a:pt x="8192" y="24610"/>
                  <a:pt x="8167" y="24626"/>
                  <a:pt x="8157" y="24653"/>
                </a:cubicBezTo>
                <a:cubicBezTo>
                  <a:pt x="8144" y="24688"/>
                  <a:pt x="8161" y="24726"/>
                  <a:pt x="8196" y="24739"/>
                </a:cubicBezTo>
                <a:cubicBezTo>
                  <a:pt x="8237" y="24754"/>
                  <a:pt x="8277" y="24771"/>
                  <a:pt x="8319" y="24786"/>
                </a:cubicBezTo>
                <a:cubicBezTo>
                  <a:pt x="8327" y="24789"/>
                  <a:pt x="8335" y="24790"/>
                  <a:pt x="8342" y="24790"/>
                </a:cubicBezTo>
                <a:cubicBezTo>
                  <a:pt x="8370" y="24790"/>
                  <a:pt x="8395" y="24774"/>
                  <a:pt x="8403" y="24746"/>
                </a:cubicBezTo>
                <a:cubicBezTo>
                  <a:pt x="8417" y="24713"/>
                  <a:pt x="8399" y="24674"/>
                  <a:pt x="8365" y="24662"/>
                </a:cubicBezTo>
                <a:cubicBezTo>
                  <a:pt x="8325" y="24647"/>
                  <a:pt x="8284" y="24630"/>
                  <a:pt x="8243" y="24615"/>
                </a:cubicBezTo>
                <a:cubicBezTo>
                  <a:pt x="8235" y="24612"/>
                  <a:pt x="8226" y="24610"/>
                  <a:pt x="8218" y="24610"/>
                </a:cubicBezTo>
                <a:close/>
                <a:moveTo>
                  <a:pt x="16884" y="24788"/>
                </a:moveTo>
                <a:cubicBezTo>
                  <a:pt x="16877" y="24788"/>
                  <a:pt x="16870" y="24789"/>
                  <a:pt x="16863" y="24791"/>
                </a:cubicBezTo>
                <a:lnTo>
                  <a:pt x="16739" y="24832"/>
                </a:lnTo>
                <a:cubicBezTo>
                  <a:pt x="16704" y="24843"/>
                  <a:pt x="16685" y="24880"/>
                  <a:pt x="16696" y="24915"/>
                </a:cubicBezTo>
                <a:cubicBezTo>
                  <a:pt x="16705" y="24943"/>
                  <a:pt x="16731" y="24961"/>
                  <a:pt x="16760" y="24961"/>
                </a:cubicBezTo>
                <a:cubicBezTo>
                  <a:pt x="16766" y="24961"/>
                  <a:pt x="16773" y="24960"/>
                  <a:pt x="16780" y="24957"/>
                </a:cubicBezTo>
                <a:lnTo>
                  <a:pt x="16905" y="24915"/>
                </a:lnTo>
                <a:cubicBezTo>
                  <a:pt x="16940" y="24904"/>
                  <a:pt x="16957" y="24867"/>
                  <a:pt x="16946" y="24832"/>
                </a:cubicBezTo>
                <a:cubicBezTo>
                  <a:pt x="16937" y="24806"/>
                  <a:pt x="16912" y="24788"/>
                  <a:pt x="16884" y="24788"/>
                </a:cubicBezTo>
                <a:close/>
                <a:moveTo>
                  <a:pt x="8967" y="24873"/>
                </a:moveTo>
                <a:cubicBezTo>
                  <a:pt x="8939" y="24873"/>
                  <a:pt x="8912" y="24891"/>
                  <a:pt x="8904" y="24919"/>
                </a:cubicBezTo>
                <a:cubicBezTo>
                  <a:pt x="8893" y="24954"/>
                  <a:pt x="8913" y="24991"/>
                  <a:pt x="8948" y="25002"/>
                </a:cubicBezTo>
                <a:lnTo>
                  <a:pt x="9076" y="25042"/>
                </a:lnTo>
                <a:cubicBezTo>
                  <a:pt x="9082" y="25043"/>
                  <a:pt x="9088" y="25045"/>
                  <a:pt x="9094" y="25045"/>
                </a:cubicBezTo>
                <a:cubicBezTo>
                  <a:pt x="9123" y="25045"/>
                  <a:pt x="9149" y="25026"/>
                  <a:pt x="9157" y="24996"/>
                </a:cubicBezTo>
                <a:cubicBezTo>
                  <a:pt x="9169" y="24961"/>
                  <a:pt x="9148" y="24924"/>
                  <a:pt x="9113" y="24914"/>
                </a:cubicBezTo>
                <a:lnTo>
                  <a:pt x="8987" y="24876"/>
                </a:lnTo>
                <a:cubicBezTo>
                  <a:pt x="8980" y="24874"/>
                  <a:pt x="8973" y="24873"/>
                  <a:pt x="8967" y="24873"/>
                </a:cubicBezTo>
                <a:close/>
                <a:moveTo>
                  <a:pt x="16127" y="25018"/>
                </a:moveTo>
                <a:cubicBezTo>
                  <a:pt x="16122" y="25018"/>
                  <a:pt x="16116" y="25019"/>
                  <a:pt x="16110" y="25020"/>
                </a:cubicBezTo>
                <a:lnTo>
                  <a:pt x="15983" y="25053"/>
                </a:lnTo>
                <a:cubicBezTo>
                  <a:pt x="15947" y="25062"/>
                  <a:pt x="15927" y="25098"/>
                  <a:pt x="15936" y="25134"/>
                </a:cubicBezTo>
                <a:cubicBezTo>
                  <a:pt x="15943" y="25164"/>
                  <a:pt x="15970" y="25184"/>
                  <a:pt x="15999" y="25184"/>
                </a:cubicBezTo>
                <a:cubicBezTo>
                  <a:pt x="16005" y="25184"/>
                  <a:pt x="16011" y="25184"/>
                  <a:pt x="16016" y="25181"/>
                </a:cubicBezTo>
                <a:lnTo>
                  <a:pt x="16144" y="25147"/>
                </a:lnTo>
                <a:cubicBezTo>
                  <a:pt x="16179" y="25138"/>
                  <a:pt x="16199" y="25102"/>
                  <a:pt x="16190" y="25066"/>
                </a:cubicBezTo>
                <a:cubicBezTo>
                  <a:pt x="16183" y="25037"/>
                  <a:pt x="16157" y="25018"/>
                  <a:pt x="16127" y="25018"/>
                </a:cubicBezTo>
                <a:close/>
                <a:moveTo>
                  <a:pt x="9733" y="25087"/>
                </a:moveTo>
                <a:cubicBezTo>
                  <a:pt x="9702" y="25087"/>
                  <a:pt x="9674" y="25107"/>
                  <a:pt x="9666" y="25138"/>
                </a:cubicBezTo>
                <a:cubicBezTo>
                  <a:pt x="9657" y="25174"/>
                  <a:pt x="9679" y="25210"/>
                  <a:pt x="9715" y="25219"/>
                </a:cubicBezTo>
                <a:cubicBezTo>
                  <a:pt x="9758" y="25229"/>
                  <a:pt x="9800" y="25239"/>
                  <a:pt x="9844" y="25249"/>
                </a:cubicBezTo>
                <a:cubicBezTo>
                  <a:pt x="9849" y="25250"/>
                  <a:pt x="9854" y="25250"/>
                  <a:pt x="9859" y="25250"/>
                </a:cubicBezTo>
                <a:cubicBezTo>
                  <a:pt x="9889" y="25250"/>
                  <a:pt x="9916" y="25230"/>
                  <a:pt x="9923" y="25199"/>
                </a:cubicBezTo>
                <a:cubicBezTo>
                  <a:pt x="9932" y="25163"/>
                  <a:pt x="9911" y="25128"/>
                  <a:pt x="9875" y="25119"/>
                </a:cubicBezTo>
                <a:cubicBezTo>
                  <a:pt x="9831" y="25109"/>
                  <a:pt x="9789" y="25099"/>
                  <a:pt x="9747" y="25089"/>
                </a:cubicBezTo>
                <a:cubicBezTo>
                  <a:pt x="9742" y="25088"/>
                  <a:pt x="9737" y="25087"/>
                  <a:pt x="9733" y="25087"/>
                </a:cubicBezTo>
                <a:close/>
                <a:moveTo>
                  <a:pt x="15356" y="25200"/>
                </a:moveTo>
                <a:cubicBezTo>
                  <a:pt x="15352" y="25200"/>
                  <a:pt x="15348" y="25201"/>
                  <a:pt x="15344" y="25201"/>
                </a:cubicBezTo>
                <a:lnTo>
                  <a:pt x="15215" y="25227"/>
                </a:lnTo>
                <a:cubicBezTo>
                  <a:pt x="15178" y="25235"/>
                  <a:pt x="15155" y="25270"/>
                  <a:pt x="15162" y="25306"/>
                </a:cubicBezTo>
                <a:cubicBezTo>
                  <a:pt x="15168" y="25337"/>
                  <a:pt x="15196" y="25359"/>
                  <a:pt x="15227" y="25359"/>
                </a:cubicBezTo>
                <a:cubicBezTo>
                  <a:pt x="15232" y="25359"/>
                  <a:pt x="15236" y="25358"/>
                  <a:pt x="15240" y="25357"/>
                </a:cubicBezTo>
                <a:lnTo>
                  <a:pt x="15370" y="25331"/>
                </a:lnTo>
                <a:cubicBezTo>
                  <a:pt x="15406" y="25323"/>
                  <a:pt x="15430" y="25288"/>
                  <a:pt x="15421" y="25252"/>
                </a:cubicBezTo>
                <a:cubicBezTo>
                  <a:pt x="15415" y="25221"/>
                  <a:pt x="15386" y="25200"/>
                  <a:pt x="15356" y="25200"/>
                </a:cubicBezTo>
                <a:close/>
                <a:moveTo>
                  <a:pt x="10504" y="25252"/>
                </a:moveTo>
                <a:cubicBezTo>
                  <a:pt x="10473" y="25252"/>
                  <a:pt x="10444" y="25275"/>
                  <a:pt x="10438" y="25307"/>
                </a:cubicBezTo>
                <a:cubicBezTo>
                  <a:pt x="10432" y="25343"/>
                  <a:pt x="10457" y="25377"/>
                  <a:pt x="10493" y="25383"/>
                </a:cubicBezTo>
                <a:lnTo>
                  <a:pt x="10623" y="25406"/>
                </a:lnTo>
                <a:cubicBezTo>
                  <a:pt x="10627" y="25408"/>
                  <a:pt x="10631" y="25408"/>
                  <a:pt x="10634" y="25408"/>
                </a:cubicBezTo>
                <a:cubicBezTo>
                  <a:pt x="10667" y="25408"/>
                  <a:pt x="10694" y="25384"/>
                  <a:pt x="10698" y="25353"/>
                </a:cubicBezTo>
                <a:cubicBezTo>
                  <a:pt x="10704" y="25317"/>
                  <a:pt x="10680" y="25282"/>
                  <a:pt x="10644" y="25276"/>
                </a:cubicBezTo>
                <a:lnTo>
                  <a:pt x="10515" y="25252"/>
                </a:lnTo>
                <a:cubicBezTo>
                  <a:pt x="10512" y="25252"/>
                  <a:pt x="10508" y="25252"/>
                  <a:pt x="10504" y="25252"/>
                </a:cubicBezTo>
                <a:close/>
                <a:moveTo>
                  <a:pt x="14577" y="25334"/>
                </a:moveTo>
                <a:cubicBezTo>
                  <a:pt x="14574" y="25334"/>
                  <a:pt x="14571" y="25334"/>
                  <a:pt x="14568" y="25334"/>
                </a:cubicBezTo>
                <a:lnTo>
                  <a:pt x="14438" y="25353"/>
                </a:lnTo>
                <a:cubicBezTo>
                  <a:pt x="14401" y="25358"/>
                  <a:pt x="14376" y="25391"/>
                  <a:pt x="14381" y="25426"/>
                </a:cubicBezTo>
                <a:cubicBezTo>
                  <a:pt x="14384" y="25460"/>
                  <a:pt x="14413" y="25485"/>
                  <a:pt x="14445" y="25485"/>
                </a:cubicBezTo>
                <a:cubicBezTo>
                  <a:pt x="14448" y="25485"/>
                  <a:pt x="14452" y="25485"/>
                  <a:pt x="14454" y="25483"/>
                </a:cubicBezTo>
                <a:lnTo>
                  <a:pt x="14586" y="25465"/>
                </a:lnTo>
                <a:cubicBezTo>
                  <a:pt x="14622" y="25460"/>
                  <a:pt x="14648" y="25426"/>
                  <a:pt x="14643" y="25391"/>
                </a:cubicBezTo>
                <a:cubicBezTo>
                  <a:pt x="14638" y="25358"/>
                  <a:pt x="14609" y="25334"/>
                  <a:pt x="14577" y="25334"/>
                </a:cubicBezTo>
                <a:close/>
                <a:moveTo>
                  <a:pt x="11285" y="25370"/>
                </a:moveTo>
                <a:cubicBezTo>
                  <a:pt x="11254" y="25370"/>
                  <a:pt x="11225" y="25395"/>
                  <a:pt x="11221" y="25427"/>
                </a:cubicBezTo>
                <a:cubicBezTo>
                  <a:pt x="11216" y="25464"/>
                  <a:pt x="11243" y="25497"/>
                  <a:pt x="11279" y="25501"/>
                </a:cubicBezTo>
                <a:lnTo>
                  <a:pt x="11410" y="25516"/>
                </a:lnTo>
                <a:lnTo>
                  <a:pt x="11418" y="25516"/>
                </a:lnTo>
                <a:cubicBezTo>
                  <a:pt x="11451" y="25516"/>
                  <a:pt x="11481" y="25492"/>
                  <a:pt x="11483" y="25457"/>
                </a:cubicBezTo>
                <a:cubicBezTo>
                  <a:pt x="11487" y="25421"/>
                  <a:pt x="11461" y="25389"/>
                  <a:pt x="11425" y="25384"/>
                </a:cubicBezTo>
                <a:lnTo>
                  <a:pt x="11294" y="25370"/>
                </a:lnTo>
                <a:cubicBezTo>
                  <a:pt x="11291" y="25370"/>
                  <a:pt x="11288" y="25370"/>
                  <a:pt x="11285" y="25370"/>
                </a:cubicBezTo>
                <a:close/>
                <a:moveTo>
                  <a:pt x="13788" y="25421"/>
                </a:moveTo>
                <a:cubicBezTo>
                  <a:pt x="13787" y="25421"/>
                  <a:pt x="13785" y="25421"/>
                  <a:pt x="13784" y="25421"/>
                </a:cubicBezTo>
                <a:lnTo>
                  <a:pt x="13654" y="25431"/>
                </a:lnTo>
                <a:cubicBezTo>
                  <a:pt x="13618" y="25434"/>
                  <a:pt x="13590" y="25464"/>
                  <a:pt x="13592" y="25501"/>
                </a:cubicBezTo>
                <a:cubicBezTo>
                  <a:pt x="13594" y="25536"/>
                  <a:pt x="13624" y="25563"/>
                  <a:pt x="13657" y="25563"/>
                </a:cubicBezTo>
                <a:lnTo>
                  <a:pt x="13662" y="25563"/>
                </a:lnTo>
                <a:lnTo>
                  <a:pt x="13794" y="25553"/>
                </a:lnTo>
                <a:cubicBezTo>
                  <a:pt x="13830" y="25550"/>
                  <a:pt x="13857" y="25519"/>
                  <a:pt x="13855" y="25483"/>
                </a:cubicBezTo>
                <a:cubicBezTo>
                  <a:pt x="13852" y="25447"/>
                  <a:pt x="13819" y="25421"/>
                  <a:pt x="13788" y="25421"/>
                </a:cubicBezTo>
                <a:close/>
                <a:moveTo>
                  <a:pt x="12073" y="25439"/>
                </a:moveTo>
                <a:cubicBezTo>
                  <a:pt x="12037" y="25439"/>
                  <a:pt x="12012" y="25468"/>
                  <a:pt x="12009" y="25502"/>
                </a:cubicBezTo>
                <a:cubicBezTo>
                  <a:pt x="12008" y="25538"/>
                  <a:pt x="12036" y="25569"/>
                  <a:pt x="12071" y="25572"/>
                </a:cubicBezTo>
                <a:lnTo>
                  <a:pt x="12204" y="25578"/>
                </a:lnTo>
                <a:lnTo>
                  <a:pt x="12208" y="25578"/>
                </a:lnTo>
                <a:cubicBezTo>
                  <a:pt x="12243" y="25578"/>
                  <a:pt x="12273" y="25549"/>
                  <a:pt x="12273" y="25515"/>
                </a:cubicBezTo>
                <a:cubicBezTo>
                  <a:pt x="12275" y="25480"/>
                  <a:pt x="12245" y="25447"/>
                  <a:pt x="12210" y="25446"/>
                </a:cubicBezTo>
                <a:lnTo>
                  <a:pt x="12079" y="25440"/>
                </a:lnTo>
                <a:cubicBezTo>
                  <a:pt x="12077" y="25440"/>
                  <a:pt x="12075" y="25439"/>
                  <a:pt x="12073" y="25439"/>
                </a:cubicBezTo>
                <a:close/>
                <a:moveTo>
                  <a:pt x="12997" y="25457"/>
                </a:moveTo>
                <a:lnTo>
                  <a:pt x="12866" y="25459"/>
                </a:lnTo>
                <a:cubicBezTo>
                  <a:pt x="12831" y="25459"/>
                  <a:pt x="12801" y="25488"/>
                  <a:pt x="12801" y="25526"/>
                </a:cubicBezTo>
                <a:cubicBezTo>
                  <a:pt x="12802" y="25561"/>
                  <a:pt x="12832" y="25590"/>
                  <a:pt x="12868" y="25590"/>
                </a:cubicBezTo>
                <a:lnTo>
                  <a:pt x="13001" y="25589"/>
                </a:lnTo>
                <a:cubicBezTo>
                  <a:pt x="13037" y="25589"/>
                  <a:pt x="13066" y="25559"/>
                  <a:pt x="13066" y="25523"/>
                </a:cubicBezTo>
                <a:cubicBezTo>
                  <a:pt x="13064" y="25487"/>
                  <a:pt x="13035" y="25457"/>
                  <a:pt x="13000" y="25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36"/>
          <p:cNvGrpSpPr/>
          <p:nvPr/>
        </p:nvGrpSpPr>
        <p:grpSpPr>
          <a:xfrm>
            <a:off x="4245412" y="2235303"/>
            <a:ext cx="136430" cy="368742"/>
            <a:chOff x="4314022" y="2335804"/>
            <a:chExt cx="107773" cy="291289"/>
          </a:xfrm>
        </p:grpSpPr>
        <p:sp>
          <p:nvSpPr>
            <p:cNvPr id="1115" name="Google Shape;1115;p36"/>
            <p:cNvSpPr/>
            <p:nvPr/>
          </p:nvSpPr>
          <p:spPr>
            <a:xfrm>
              <a:off x="4353082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6" y="1387"/>
                    <a:pt x="1387" y="1076"/>
                    <a:pt x="1387" y="694"/>
                  </a:cubicBezTo>
                  <a:cubicBezTo>
                    <a:pt x="1387" y="311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4314022" y="2335804"/>
              <a:ext cx="83069" cy="259555"/>
            </a:xfrm>
            <a:custGeom>
              <a:avLst/>
              <a:gdLst/>
              <a:ahLst/>
              <a:cxnLst/>
              <a:rect l="l" t="t" r="r" b="b"/>
              <a:pathLst>
                <a:path w="1678" h="5243" extrusionOk="0">
                  <a:moveTo>
                    <a:pt x="385" y="0"/>
                  </a:moveTo>
                  <a:lnTo>
                    <a:pt x="1" y="97"/>
                  </a:lnTo>
                  <a:lnTo>
                    <a:pt x="1293" y="5243"/>
                  </a:lnTo>
                  <a:lnTo>
                    <a:pt x="1678" y="514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6"/>
          <p:cNvGrpSpPr/>
          <p:nvPr/>
        </p:nvGrpSpPr>
        <p:grpSpPr>
          <a:xfrm>
            <a:off x="3702635" y="2568011"/>
            <a:ext cx="294168" cy="286646"/>
            <a:chOff x="3885255" y="2598627"/>
            <a:chExt cx="232378" cy="226437"/>
          </a:xfrm>
        </p:grpSpPr>
        <p:sp>
          <p:nvSpPr>
            <p:cNvPr id="1118" name="Google Shape;1118;p36"/>
            <p:cNvSpPr/>
            <p:nvPr/>
          </p:nvSpPr>
          <p:spPr>
            <a:xfrm>
              <a:off x="4048970" y="2756351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3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3885255" y="2598627"/>
              <a:ext cx="205198" cy="199357"/>
            </a:xfrm>
            <a:custGeom>
              <a:avLst/>
              <a:gdLst/>
              <a:ahLst/>
              <a:cxnLst/>
              <a:rect l="l" t="t" r="r" b="b"/>
              <a:pathLst>
                <a:path w="4145" h="4027" extrusionOk="0">
                  <a:moveTo>
                    <a:pt x="277" y="0"/>
                  </a:moveTo>
                  <a:lnTo>
                    <a:pt x="1" y="286"/>
                  </a:lnTo>
                  <a:lnTo>
                    <a:pt x="3869" y="4027"/>
                  </a:lnTo>
                  <a:lnTo>
                    <a:pt x="4144" y="37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6"/>
          <p:cNvGrpSpPr/>
          <p:nvPr/>
        </p:nvGrpSpPr>
        <p:grpSpPr>
          <a:xfrm>
            <a:off x="3414545" y="3151958"/>
            <a:ext cx="395754" cy="126716"/>
            <a:chOff x="3657678" y="3059917"/>
            <a:chExt cx="312627" cy="100099"/>
          </a:xfrm>
        </p:grpSpPr>
        <p:sp>
          <p:nvSpPr>
            <p:cNvPr id="1121" name="Google Shape;1121;p36"/>
            <p:cNvSpPr/>
            <p:nvPr/>
          </p:nvSpPr>
          <p:spPr>
            <a:xfrm>
              <a:off x="3901641" y="3091304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4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  <a:cubicBezTo>
                    <a:pt x="1075" y="1387"/>
                    <a:pt x="1386" y="1076"/>
                    <a:pt x="1386" y="694"/>
                  </a:cubicBezTo>
                  <a:cubicBezTo>
                    <a:pt x="1386" y="310"/>
                    <a:pt x="1075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3657678" y="3059917"/>
              <a:ext cx="280248" cy="75545"/>
            </a:xfrm>
            <a:custGeom>
              <a:avLst/>
              <a:gdLst/>
              <a:ahLst/>
              <a:cxnLst/>
              <a:rect l="l" t="t" r="r" b="b"/>
              <a:pathLst>
                <a:path w="5661" h="1526" extrusionOk="0">
                  <a:moveTo>
                    <a:pt x="80" y="1"/>
                  </a:moveTo>
                  <a:lnTo>
                    <a:pt x="0" y="388"/>
                  </a:lnTo>
                  <a:lnTo>
                    <a:pt x="5582" y="1525"/>
                  </a:lnTo>
                  <a:lnTo>
                    <a:pt x="5661" y="11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2486126" y="2431453"/>
            <a:ext cx="1082456" cy="992528"/>
          </a:xfrm>
          <a:custGeom>
            <a:avLst/>
            <a:gdLst/>
            <a:ahLst/>
            <a:cxnLst/>
            <a:rect l="l" t="t" r="r" b="b"/>
            <a:pathLst>
              <a:path w="17273" h="15838" extrusionOk="0">
                <a:moveTo>
                  <a:pt x="4004" y="0"/>
                </a:moveTo>
                <a:cubicBezTo>
                  <a:pt x="1452" y="4710"/>
                  <a:pt x="1" y="10106"/>
                  <a:pt x="1" y="15838"/>
                </a:cubicBezTo>
                <a:lnTo>
                  <a:pt x="15309" y="15838"/>
                </a:lnTo>
                <a:cubicBezTo>
                  <a:pt x="15309" y="12894"/>
                  <a:pt x="16018" y="10114"/>
                  <a:pt x="17272" y="7662"/>
                </a:cubicBezTo>
                <a:lnTo>
                  <a:pt x="4004" y="0"/>
                </a:lnTo>
                <a:close/>
              </a:path>
            </a:pathLst>
          </a:custGeom>
          <a:solidFill>
            <a:srgbClr val="77D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2486126" y="2549586"/>
            <a:ext cx="760846" cy="874462"/>
          </a:xfrm>
          <a:custGeom>
            <a:avLst/>
            <a:gdLst/>
            <a:ahLst/>
            <a:cxnLst/>
            <a:rect l="l" t="t" r="r" b="b"/>
            <a:pathLst>
              <a:path w="12141" h="13954" extrusionOk="0">
                <a:moveTo>
                  <a:pt x="3059" y="1"/>
                </a:moveTo>
                <a:cubicBezTo>
                  <a:pt x="1095" y="4244"/>
                  <a:pt x="1" y="8971"/>
                  <a:pt x="1" y="13954"/>
                </a:cubicBezTo>
                <a:lnTo>
                  <a:pt x="11791" y="13954"/>
                </a:lnTo>
                <a:cubicBezTo>
                  <a:pt x="12019" y="13057"/>
                  <a:pt x="12141" y="12115"/>
                  <a:pt x="12141" y="11145"/>
                </a:cubicBezTo>
                <a:cubicBezTo>
                  <a:pt x="12141" y="5647"/>
                  <a:pt x="8242" y="1061"/>
                  <a:pt x="3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5575478" y="2431578"/>
            <a:ext cx="1082393" cy="992403"/>
          </a:xfrm>
          <a:custGeom>
            <a:avLst/>
            <a:gdLst/>
            <a:ahLst/>
            <a:cxnLst/>
            <a:rect l="l" t="t" r="r" b="b"/>
            <a:pathLst>
              <a:path w="17272" h="15836" extrusionOk="0">
                <a:moveTo>
                  <a:pt x="13267" y="0"/>
                </a:moveTo>
                <a:lnTo>
                  <a:pt x="1" y="7660"/>
                </a:lnTo>
                <a:cubicBezTo>
                  <a:pt x="1255" y="10112"/>
                  <a:pt x="1964" y="12892"/>
                  <a:pt x="1964" y="15836"/>
                </a:cubicBezTo>
                <a:lnTo>
                  <a:pt x="17271" y="15836"/>
                </a:lnTo>
                <a:cubicBezTo>
                  <a:pt x="17271" y="10104"/>
                  <a:pt x="15820" y="4709"/>
                  <a:pt x="13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5746440" y="2431641"/>
            <a:ext cx="906485" cy="885554"/>
          </a:xfrm>
          <a:custGeom>
            <a:avLst/>
            <a:gdLst/>
            <a:ahLst/>
            <a:cxnLst/>
            <a:rect l="l" t="t" r="r" b="b"/>
            <a:pathLst>
              <a:path w="14465" h="14131" extrusionOk="0">
                <a:moveTo>
                  <a:pt x="10539" y="0"/>
                </a:moveTo>
                <a:lnTo>
                  <a:pt x="1" y="6084"/>
                </a:lnTo>
                <a:cubicBezTo>
                  <a:pt x="1426" y="10743"/>
                  <a:pt x="5757" y="14130"/>
                  <a:pt x="10883" y="14130"/>
                </a:cubicBezTo>
                <a:cubicBezTo>
                  <a:pt x="12135" y="14130"/>
                  <a:pt x="13339" y="13928"/>
                  <a:pt x="14464" y="13554"/>
                </a:cubicBezTo>
                <a:cubicBezTo>
                  <a:pt x="14135" y="8673"/>
                  <a:pt x="12751" y="4079"/>
                  <a:pt x="1053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36"/>
          <p:cNvGrpSpPr/>
          <p:nvPr/>
        </p:nvGrpSpPr>
        <p:grpSpPr>
          <a:xfrm>
            <a:off x="5326202" y="3147821"/>
            <a:ext cx="442690" cy="130852"/>
            <a:chOff x="5167795" y="3056650"/>
            <a:chExt cx="349704" cy="103367"/>
          </a:xfrm>
        </p:grpSpPr>
        <p:sp>
          <p:nvSpPr>
            <p:cNvPr id="1129" name="Google Shape;1129;p36"/>
            <p:cNvSpPr/>
            <p:nvPr/>
          </p:nvSpPr>
          <p:spPr>
            <a:xfrm>
              <a:off x="5167795" y="3091304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4" y="1"/>
                  </a:moveTo>
                  <a:cubicBezTo>
                    <a:pt x="312" y="1"/>
                    <a:pt x="1" y="311"/>
                    <a:pt x="1" y="694"/>
                  </a:cubicBezTo>
                  <a:cubicBezTo>
                    <a:pt x="1" y="1076"/>
                    <a:pt x="312" y="1387"/>
                    <a:pt x="694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5200122" y="3056650"/>
              <a:ext cx="317377" cy="78762"/>
            </a:xfrm>
            <a:custGeom>
              <a:avLst/>
              <a:gdLst/>
              <a:ahLst/>
              <a:cxnLst/>
              <a:rect l="l" t="t" r="r" b="b"/>
              <a:pathLst>
                <a:path w="6411" h="1591" extrusionOk="0">
                  <a:moveTo>
                    <a:pt x="6337" y="0"/>
                  </a:moveTo>
                  <a:lnTo>
                    <a:pt x="0" y="1200"/>
                  </a:lnTo>
                  <a:lnTo>
                    <a:pt x="74" y="1590"/>
                  </a:lnTo>
                  <a:lnTo>
                    <a:pt x="6411" y="39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1" name="Google Shape;1131;p36"/>
          <p:cNvSpPr/>
          <p:nvPr/>
        </p:nvSpPr>
        <p:spPr>
          <a:xfrm>
            <a:off x="2795023" y="1647014"/>
            <a:ext cx="1164299" cy="1164237"/>
          </a:xfrm>
          <a:custGeom>
            <a:avLst/>
            <a:gdLst/>
            <a:ahLst/>
            <a:cxnLst/>
            <a:rect l="l" t="t" r="r" b="b"/>
            <a:pathLst>
              <a:path w="18579" h="18578" extrusionOk="0">
                <a:moveTo>
                  <a:pt x="10917" y="0"/>
                </a:moveTo>
                <a:cubicBezTo>
                  <a:pt x="6480" y="2734"/>
                  <a:pt x="2735" y="6480"/>
                  <a:pt x="0" y="10916"/>
                </a:cubicBezTo>
                <a:lnTo>
                  <a:pt x="13270" y="18577"/>
                </a:lnTo>
                <a:cubicBezTo>
                  <a:pt x="14646" y="16456"/>
                  <a:pt x="16457" y="14645"/>
                  <a:pt x="18578" y="13269"/>
                </a:cubicBezTo>
                <a:lnTo>
                  <a:pt x="10917" y="0"/>
                </a:lnTo>
                <a:close/>
              </a:path>
            </a:pathLst>
          </a:custGeom>
          <a:solidFill>
            <a:srgbClr val="46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2795086" y="1718959"/>
            <a:ext cx="790363" cy="970908"/>
          </a:xfrm>
          <a:custGeom>
            <a:avLst/>
            <a:gdLst/>
            <a:ahLst/>
            <a:cxnLst/>
            <a:rect l="l" t="t" r="r" b="b"/>
            <a:pathLst>
              <a:path w="12612" h="15493" extrusionOk="0">
                <a:moveTo>
                  <a:pt x="9179" y="0"/>
                </a:moveTo>
                <a:cubicBezTo>
                  <a:pt x="5499" y="2599"/>
                  <a:pt x="2370" y="5925"/>
                  <a:pt x="0" y="9769"/>
                </a:cubicBezTo>
                <a:lnTo>
                  <a:pt x="9916" y="15492"/>
                </a:lnTo>
                <a:cubicBezTo>
                  <a:pt x="11598" y="13512"/>
                  <a:pt x="12611" y="10943"/>
                  <a:pt x="12611" y="8141"/>
                </a:cubicBezTo>
                <a:cubicBezTo>
                  <a:pt x="12611" y="4951"/>
                  <a:pt x="11296" y="2065"/>
                  <a:pt x="91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4629984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" y="1"/>
                </a:moveTo>
                <a:lnTo>
                  <a:pt x="1" y="15319"/>
                </a:lnTo>
                <a:cubicBezTo>
                  <a:pt x="2602" y="15451"/>
                  <a:pt x="5057" y="16136"/>
                  <a:pt x="7252" y="17258"/>
                </a:cubicBezTo>
                <a:lnTo>
                  <a:pt x="14914" y="3990"/>
                </a:lnTo>
                <a:cubicBezTo>
                  <a:pt x="10458" y="1575"/>
                  <a:pt x="5389" y="147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4629922" y="1338992"/>
            <a:ext cx="826898" cy="648985"/>
          </a:xfrm>
          <a:custGeom>
            <a:avLst/>
            <a:gdLst/>
            <a:ahLst/>
            <a:cxnLst/>
            <a:rect l="l" t="t" r="r" b="b"/>
            <a:pathLst>
              <a:path w="13195" h="10356" extrusionOk="0">
                <a:moveTo>
                  <a:pt x="1" y="1"/>
                </a:moveTo>
                <a:lnTo>
                  <a:pt x="1" y="10058"/>
                </a:lnTo>
                <a:cubicBezTo>
                  <a:pt x="833" y="10252"/>
                  <a:pt x="1702" y="10356"/>
                  <a:pt x="2596" y="10356"/>
                </a:cubicBezTo>
                <a:cubicBezTo>
                  <a:pt x="7416" y="10356"/>
                  <a:pt x="11536" y="7357"/>
                  <a:pt x="13195" y="3123"/>
                </a:cubicBezTo>
                <a:cubicBezTo>
                  <a:pt x="9171" y="1234"/>
                  <a:pt x="4709" y="129"/>
                  <a:pt x="1" y="1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4745448" y="2213494"/>
            <a:ext cx="155293" cy="390551"/>
            <a:chOff x="4709027" y="2318576"/>
            <a:chExt cx="122674" cy="308516"/>
          </a:xfrm>
        </p:grpSpPr>
        <p:sp>
          <p:nvSpPr>
            <p:cNvPr id="1136" name="Google Shape;1136;p36"/>
            <p:cNvSpPr/>
            <p:nvPr/>
          </p:nvSpPr>
          <p:spPr>
            <a:xfrm>
              <a:off x="4709027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4733879" y="2318576"/>
              <a:ext cx="97822" cy="276881"/>
            </a:xfrm>
            <a:custGeom>
              <a:avLst/>
              <a:gdLst/>
              <a:ahLst/>
              <a:cxnLst/>
              <a:rect l="l" t="t" r="r" b="b"/>
              <a:pathLst>
                <a:path w="1976" h="5593" extrusionOk="0">
                  <a:moveTo>
                    <a:pt x="1595" y="0"/>
                  </a:moveTo>
                  <a:lnTo>
                    <a:pt x="0" y="5481"/>
                  </a:lnTo>
                  <a:lnTo>
                    <a:pt x="382" y="5593"/>
                  </a:lnTo>
                  <a:lnTo>
                    <a:pt x="1976" y="111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36"/>
          <p:cNvSpPr/>
          <p:nvPr/>
        </p:nvSpPr>
        <p:spPr>
          <a:xfrm>
            <a:off x="3579457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4914" y="1"/>
                </a:moveTo>
                <a:cubicBezTo>
                  <a:pt x="9526" y="147"/>
                  <a:pt x="4457" y="1575"/>
                  <a:pt x="1" y="3990"/>
                </a:cubicBezTo>
                <a:lnTo>
                  <a:pt x="7663" y="17258"/>
                </a:lnTo>
                <a:cubicBezTo>
                  <a:pt x="9855" y="16136"/>
                  <a:pt x="12311" y="15451"/>
                  <a:pt x="14914" y="15319"/>
                </a:cubicBezTo>
                <a:lnTo>
                  <a:pt x="14914" y="1"/>
                </a:lnTo>
                <a:close/>
              </a:path>
            </a:pathLst>
          </a:custGeom>
          <a:solidFill>
            <a:srgbClr val="DF7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3579457" y="1348643"/>
            <a:ext cx="844695" cy="948034"/>
          </a:xfrm>
          <a:custGeom>
            <a:avLst/>
            <a:gdLst/>
            <a:ahLst/>
            <a:cxnLst/>
            <a:rect l="l" t="t" r="r" b="b"/>
            <a:pathLst>
              <a:path w="13479" h="15128" extrusionOk="0">
                <a:moveTo>
                  <a:pt x="12493" y="0"/>
                </a:moveTo>
                <a:cubicBezTo>
                  <a:pt x="8006" y="449"/>
                  <a:pt x="3784" y="1786"/>
                  <a:pt x="1" y="3836"/>
                </a:cubicBezTo>
                <a:lnTo>
                  <a:pt x="6521" y="15127"/>
                </a:lnTo>
                <a:cubicBezTo>
                  <a:pt x="10609" y="13401"/>
                  <a:pt x="13478" y="9355"/>
                  <a:pt x="13478" y="4640"/>
                </a:cubicBezTo>
                <a:cubicBezTo>
                  <a:pt x="13478" y="2987"/>
                  <a:pt x="13125" y="1418"/>
                  <a:pt x="12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5184734" y="1647077"/>
            <a:ext cx="1164174" cy="1164174"/>
          </a:xfrm>
          <a:custGeom>
            <a:avLst/>
            <a:gdLst/>
            <a:ahLst/>
            <a:cxnLst/>
            <a:rect l="l" t="t" r="r" b="b"/>
            <a:pathLst>
              <a:path w="18577" h="18577" extrusionOk="0">
                <a:moveTo>
                  <a:pt x="7662" y="0"/>
                </a:moveTo>
                <a:lnTo>
                  <a:pt x="0" y="13268"/>
                </a:lnTo>
                <a:cubicBezTo>
                  <a:pt x="2122" y="14644"/>
                  <a:pt x="3933" y="16455"/>
                  <a:pt x="5309" y="18576"/>
                </a:cubicBezTo>
                <a:lnTo>
                  <a:pt x="18576" y="10915"/>
                </a:lnTo>
                <a:cubicBezTo>
                  <a:pt x="15842" y="6479"/>
                  <a:pt x="12098" y="2733"/>
                  <a:pt x="7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5310261" y="1647139"/>
            <a:ext cx="939574" cy="755707"/>
          </a:xfrm>
          <a:custGeom>
            <a:avLst/>
            <a:gdLst/>
            <a:ahLst/>
            <a:cxnLst/>
            <a:rect l="l" t="t" r="r" b="b"/>
            <a:pathLst>
              <a:path w="14993" h="12059" extrusionOk="0">
                <a:moveTo>
                  <a:pt x="5659" y="0"/>
                </a:moveTo>
                <a:lnTo>
                  <a:pt x="1" y="9802"/>
                </a:lnTo>
                <a:cubicBezTo>
                  <a:pt x="1897" y="11219"/>
                  <a:pt x="4253" y="12059"/>
                  <a:pt x="6803" y="12059"/>
                </a:cubicBezTo>
                <a:cubicBezTo>
                  <a:pt x="10019" y="12059"/>
                  <a:pt x="12925" y="10723"/>
                  <a:pt x="14993" y="8579"/>
                </a:cubicBezTo>
                <a:cubicBezTo>
                  <a:pt x="12463" y="5158"/>
                  <a:pt x="9292" y="2239"/>
                  <a:pt x="565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36"/>
          <p:cNvGrpSpPr/>
          <p:nvPr/>
        </p:nvGrpSpPr>
        <p:grpSpPr>
          <a:xfrm>
            <a:off x="5141266" y="2551529"/>
            <a:ext cx="311086" cy="303128"/>
            <a:chOff x="5021704" y="2585608"/>
            <a:chExt cx="245743" cy="239457"/>
          </a:xfrm>
        </p:grpSpPr>
        <p:sp>
          <p:nvSpPr>
            <p:cNvPr id="1143" name="Google Shape;1143;p36"/>
            <p:cNvSpPr/>
            <p:nvPr/>
          </p:nvSpPr>
          <p:spPr>
            <a:xfrm>
              <a:off x="5021704" y="2756351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1"/>
                  </a:moveTo>
                  <a:cubicBezTo>
                    <a:pt x="311" y="1"/>
                    <a:pt x="1" y="312"/>
                    <a:pt x="1" y="694"/>
                  </a:cubicBezTo>
                  <a:cubicBezTo>
                    <a:pt x="1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5049477" y="2585608"/>
              <a:ext cx="217971" cy="212178"/>
            </a:xfrm>
            <a:custGeom>
              <a:avLst/>
              <a:gdLst/>
              <a:ahLst/>
              <a:cxnLst/>
              <a:rect l="l" t="t" r="r" b="b"/>
              <a:pathLst>
                <a:path w="4403" h="4286" extrusionOk="0">
                  <a:moveTo>
                    <a:pt x="4127" y="0"/>
                  </a:moveTo>
                  <a:lnTo>
                    <a:pt x="0" y="4000"/>
                  </a:lnTo>
                  <a:lnTo>
                    <a:pt x="276" y="4286"/>
                  </a:lnTo>
                  <a:lnTo>
                    <a:pt x="4402" y="286"/>
                  </a:lnTo>
                  <a:lnTo>
                    <a:pt x="4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6"/>
          <p:cNvSpPr txBox="1"/>
          <p:nvPr/>
        </p:nvSpPr>
        <p:spPr>
          <a:xfrm>
            <a:off x="448724" y="27227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36"/>
          <p:cNvSpPr txBox="1"/>
          <p:nvPr/>
        </p:nvSpPr>
        <p:spPr>
          <a:xfrm>
            <a:off x="448724" y="39802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36"/>
          <p:cNvSpPr txBox="1"/>
          <p:nvPr/>
        </p:nvSpPr>
        <p:spPr>
          <a:xfrm>
            <a:off x="448724" y="14653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36"/>
          <p:cNvSpPr txBox="1"/>
          <p:nvPr/>
        </p:nvSpPr>
        <p:spPr>
          <a:xfrm>
            <a:off x="448724" y="11538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9" name="Google Shape;1149;p36"/>
          <p:cNvSpPr txBox="1"/>
          <p:nvPr/>
        </p:nvSpPr>
        <p:spPr>
          <a:xfrm>
            <a:off x="448724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0" name="Google Shape;1150;p36"/>
          <p:cNvSpPr txBox="1"/>
          <p:nvPr/>
        </p:nvSpPr>
        <p:spPr>
          <a:xfrm>
            <a:off x="448724" y="23937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Comfortable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1" name="Google Shape;1151;p36"/>
          <p:cNvSpPr txBox="1"/>
          <p:nvPr/>
        </p:nvSpPr>
        <p:spPr>
          <a:xfrm>
            <a:off x="6740936" y="14606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36"/>
          <p:cNvSpPr txBox="1"/>
          <p:nvPr/>
        </p:nvSpPr>
        <p:spPr>
          <a:xfrm>
            <a:off x="7358636" y="11393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Small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3" name="Google Shape;1153;p36"/>
          <p:cNvSpPr txBox="1"/>
          <p:nvPr/>
        </p:nvSpPr>
        <p:spPr>
          <a:xfrm>
            <a:off x="7358636" y="23864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4" name="Google Shape;1154;p36"/>
          <p:cNvSpPr txBox="1"/>
          <p:nvPr/>
        </p:nvSpPr>
        <p:spPr>
          <a:xfrm>
            <a:off x="7358636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5" name="Google Shape;1155;p36"/>
          <p:cNvSpPr txBox="1"/>
          <p:nvPr/>
        </p:nvSpPr>
        <p:spPr>
          <a:xfrm>
            <a:off x="6680036" y="39280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36"/>
          <p:cNvSpPr txBox="1"/>
          <p:nvPr/>
        </p:nvSpPr>
        <p:spPr>
          <a:xfrm>
            <a:off x="6680036" y="27227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6"/>
          <p:cNvSpPr/>
          <p:nvPr/>
        </p:nvSpPr>
        <p:spPr>
          <a:xfrm>
            <a:off x="4199668" y="3469454"/>
            <a:ext cx="1534841" cy="914885"/>
          </a:xfrm>
          <a:custGeom>
            <a:avLst/>
            <a:gdLst/>
            <a:ahLst/>
            <a:cxnLst/>
            <a:rect l="l" t="t" r="r" b="b"/>
            <a:pathLst>
              <a:path w="5946" h="3545" extrusionOk="0">
                <a:moveTo>
                  <a:pt x="3382" y="0"/>
                </a:moveTo>
                <a:lnTo>
                  <a:pt x="1" y="2600"/>
                </a:lnTo>
                <a:cubicBezTo>
                  <a:pt x="107" y="2560"/>
                  <a:pt x="221" y="2539"/>
                  <a:pt x="340" y="2539"/>
                </a:cubicBezTo>
                <a:cubicBezTo>
                  <a:pt x="874" y="2539"/>
                  <a:pt x="1307" y="2971"/>
                  <a:pt x="1307" y="3506"/>
                </a:cubicBezTo>
                <a:cubicBezTo>
                  <a:pt x="1307" y="3519"/>
                  <a:pt x="1307" y="3531"/>
                  <a:pt x="1306" y="3544"/>
                </a:cubicBezTo>
                <a:lnTo>
                  <a:pt x="3356" y="3544"/>
                </a:lnTo>
                <a:cubicBezTo>
                  <a:pt x="3356" y="3531"/>
                  <a:pt x="3354" y="3519"/>
                  <a:pt x="3354" y="3506"/>
                </a:cubicBezTo>
                <a:cubicBezTo>
                  <a:pt x="3354" y="2972"/>
                  <a:pt x="3786" y="2539"/>
                  <a:pt x="4320" y="2539"/>
                </a:cubicBezTo>
                <a:cubicBezTo>
                  <a:pt x="4856" y="2539"/>
                  <a:pt x="5287" y="2971"/>
                  <a:pt x="5287" y="3506"/>
                </a:cubicBezTo>
                <a:cubicBezTo>
                  <a:pt x="5287" y="3519"/>
                  <a:pt x="5287" y="3531"/>
                  <a:pt x="5286" y="3544"/>
                </a:cubicBezTo>
                <a:lnTo>
                  <a:pt x="5300" y="3544"/>
                </a:lnTo>
                <a:cubicBezTo>
                  <a:pt x="5656" y="3544"/>
                  <a:pt x="5945" y="3255"/>
                  <a:pt x="5945" y="2898"/>
                </a:cubicBezTo>
                <a:lnTo>
                  <a:pt x="5461" y="974"/>
                </a:lnTo>
                <a:cubicBezTo>
                  <a:pt x="5317" y="401"/>
                  <a:pt x="4801" y="0"/>
                  <a:pt x="4211" y="0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6"/>
          <p:cNvSpPr/>
          <p:nvPr/>
        </p:nvSpPr>
        <p:spPr>
          <a:xfrm>
            <a:off x="3318162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7" y="1"/>
                  <a:pt x="0" y="308"/>
                  <a:pt x="0" y="686"/>
                </a:cubicBezTo>
                <a:cubicBezTo>
                  <a:pt x="0" y="1065"/>
                  <a:pt x="307" y="1372"/>
                  <a:pt x="686" y="1372"/>
                </a:cubicBezTo>
                <a:cubicBezTo>
                  <a:pt x="1064" y="1372"/>
                  <a:pt x="1371" y="1065"/>
                  <a:pt x="1371" y="686"/>
                </a:cubicBezTo>
                <a:cubicBezTo>
                  <a:pt x="1371" y="308"/>
                  <a:pt x="1064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6"/>
          <p:cNvSpPr/>
          <p:nvPr/>
        </p:nvSpPr>
        <p:spPr>
          <a:xfrm>
            <a:off x="3378564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3169738" y="3469454"/>
            <a:ext cx="2564780" cy="914885"/>
          </a:xfrm>
          <a:custGeom>
            <a:avLst/>
            <a:gdLst/>
            <a:ahLst/>
            <a:cxnLst/>
            <a:rect l="l" t="t" r="r" b="b"/>
            <a:pathLst>
              <a:path w="9936" h="3545" extrusionOk="0">
                <a:moveTo>
                  <a:pt x="4102" y="0"/>
                </a:moveTo>
                <a:cubicBezTo>
                  <a:pt x="3506" y="0"/>
                  <a:pt x="2987" y="409"/>
                  <a:pt x="2847" y="988"/>
                </a:cubicBezTo>
                <a:cubicBezTo>
                  <a:pt x="2739" y="1435"/>
                  <a:pt x="2342" y="1749"/>
                  <a:pt x="1883" y="1749"/>
                </a:cubicBezTo>
                <a:cubicBezTo>
                  <a:pt x="1208" y="1749"/>
                  <a:pt x="614" y="2088"/>
                  <a:pt x="260" y="2608"/>
                </a:cubicBezTo>
                <a:cubicBezTo>
                  <a:pt x="0" y="2989"/>
                  <a:pt x="248" y="3520"/>
                  <a:pt x="708" y="3542"/>
                </a:cubicBezTo>
                <a:cubicBezTo>
                  <a:pt x="720" y="3542"/>
                  <a:pt x="731" y="3544"/>
                  <a:pt x="742" y="3544"/>
                </a:cubicBezTo>
                <a:lnTo>
                  <a:pt x="3365" y="3544"/>
                </a:lnTo>
                <a:cubicBezTo>
                  <a:pt x="3365" y="3531"/>
                  <a:pt x="3363" y="3519"/>
                  <a:pt x="3363" y="3506"/>
                </a:cubicBezTo>
                <a:cubicBezTo>
                  <a:pt x="3363" y="2972"/>
                  <a:pt x="3796" y="2539"/>
                  <a:pt x="4330" y="2539"/>
                </a:cubicBezTo>
                <a:cubicBezTo>
                  <a:pt x="4864" y="2539"/>
                  <a:pt x="5297" y="2971"/>
                  <a:pt x="5297" y="3506"/>
                </a:cubicBezTo>
                <a:cubicBezTo>
                  <a:pt x="5297" y="3519"/>
                  <a:pt x="5297" y="3531"/>
                  <a:pt x="5296" y="3544"/>
                </a:cubicBezTo>
                <a:lnTo>
                  <a:pt x="7346" y="3544"/>
                </a:lnTo>
                <a:cubicBezTo>
                  <a:pt x="7346" y="3531"/>
                  <a:pt x="7344" y="3519"/>
                  <a:pt x="7344" y="3506"/>
                </a:cubicBezTo>
                <a:cubicBezTo>
                  <a:pt x="7344" y="2972"/>
                  <a:pt x="7776" y="2539"/>
                  <a:pt x="8310" y="2539"/>
                </a:cubicBezTo>
                <a:cubicBezTo>
                  <a:pt x="8846" y="2539"/>
                  <a:pt x="9277" y="2971"/>
                  <a:pt x="9277" y="3506"/>
                </a:cubicBezTo>
                <a:cubicBezTo>
                  <a:pt x="9277" y="3519"/>
                  <a:pt x="9277" y="3531"/>
                  <a:pt x="9276" y="3544"/>
                </a:cubicBezTo>
                <a:lnTo>
                  <a:pt x="9290" y="3544"/>
                </a:lnTo>
                <a:cubicBezTo>
                  <a:pt x="9646" y="3544"/>
                  <a:pt x="9935" y="3255"/>
                  <a:pt x="9935" y="2898"/>
                </a:cubicBezTo>
                <a:lnTo>
                  <a:pt x="9451" y="974"/>
                </a:lnTo>
                <a:cubicBezTo>
                  <a:pt x="9307" y="401"/>
                  <a:pt x="8791" y="0"/>
                  <a:pt x="8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3667409" y="3543006"/>
            <a:ext cx="787038" cy="262981"/>
          </a:xfrm>
          <a:custGeom>
            <a:avLst/>
            <a:gdLst/>
            <a:ahLst/>
            <a:cxnLst/>
            <a:rect l="l" t="t" r="r" b="b"/>
            <a:pathLst>
              <a:path w="3049" h="1019" extrusionOk="0">
                <a:moveTo>
                  <a:pt x="1371" y="1"/>
                </a:moveTo>
                <a:lnTo>
                  <a:pt x="1" y="1019"/>
                </a:lnTo>
                <a:lnTo>
                  <a:pt x="3049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6"/>
          <p:cNvSpPr/>
          <p:nvPr/>
        </p:nvSpPr>
        <p:spPr>
          <a:xfrm>
            <a:off x="3476394" y="3543006"/>
            <a:ext cx="1440365" cy="405182"/>
          </a:xfrm>
          <a:custGeom>
            <a:avLst/>
            <a:gdLst/>
            <a:ahLst/>
            <a:cxnLst/>
            <a:rect l="l" t="t" r="r" b="b"/>
            <a:pathLst>
              <a:path w="5580" h="1570" extrusionOk="0">
                <a:moveTo>
                  <a:pt x="3789" y="1"/>
                </a:moveTo>
                <a:lnTo>
                  <a:pt x="741" y="1019"/>
                </a:lnTo>
                <a:lnTo>
                  <a:pt x="0" y="1569"/>
                </a:lnTo>
                <a:lnTo>
                  <a:pt x="1275" y="1569"/>
                </a:lnTo>
                <a:lnTo>
                  <a:pt x="55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3805249" y="3543006"/>
            <a:ext cx="1119768" cy="405182"/>
          </a:xfrm>
          <a:custGeom>
            <a:avLst/>
            <a:gdLst/>
            <a:ahLst/>
            <a:cxnLst/>
            <a:rect l="l" t="t" r="r" b="b"/>
            <a:pathLst>
              <a:path w="4338" h="1570" extrusionOk="0">
                <a:moveTo>
                  <a:pt x="4305" y="1"/>
                </a:moveTo>
                <a:lnTo>
                  <a:pt x="1" y="1569"/>
                </a:lnTo>
                <a:lnTo>
                  <a:pt x="2228" y="1569"/>
                </a:lnTo>
                <a:lnTo>
                  <a:pt x="433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4494708" y="3543006"/>
            <a:ext cx="631902" cy="405698"/>
          </a:xfrm>
          <a:custGeom>
            <a:avLst/>
            <a:gdLst/>
            <a:ahLst/>
            <a:cxnLst/>
            <a:rect l="l" t="t" r="r" b="b"/>
            <a:pathLst>
              <a:path w="2448" h="1572" extrusionOk="0">
                <a:moveTo>
                  <a:pt x="2446" y="1"/>
                </a:moveTo>
                <a:lnTo>
                  <a:pt x="2446" y="1"/>
                </a:lnTo>
                <a:lnTo>
                  <a:pt x="2446" y="1"/>
                </a:lnTo>
                <a:cubicBezTo>
                  <a:pt x="2447" y="1"/>
                  <a:pt x="2447" y="1"/>
                  <a:pt x="2448" y="1"/>
                </a:cubicBezTo>
                <a:close/>
                <a:moveTo>
                  <a:pt x="2446" y="1"/>
                </a:moveTo>
                <a:cubicBezTo>
                  <a:pt x="2228" y="1"/>
                  <a:pt x="2016" y="71"/>
                  <a:pt x="1841" y="201"/>
                </a:cubicBezTo>
                <a:lnTo>
                  <a:pt x="0" y="1571"/>
                </a:lnTo>
                <a:lnTo>
                  <a:pt x="750" y="1571"/>
                </a:lnTo>
                <a:lnTo>
                  <a:pt x="2446" y="796"/>
                </a:lnTo>
                <a:lnTo>
                  <a:pt x="24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4688562" y="3748175"/>
            <a:ext cx="438047" cy="200010"/>
          </a:xfrm>
          <a:custGeom>
            <a:avLst/>
            <a:gdLst/>
            <a:ahLst/>
            <a:cxnLst/>
            <a:rect l="l" t="t" r="r" b="b"/>
            <a:pathLst>
              <a:path w="1697" h="775" extrusionOk="0">
                <a:moveTo>
                  <a:pt x="1697" y="1"/>
                </a:moveTo>
                <a:lnTo>
                  <a:pt x="0" y="774"/>
                </a:lnTo>
                <a:lnTo>
                  <a:pt x="1697" y="774"/>
                </a:lnTo>
                <a:lnTo>
                  <a:pt x="169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5191137" y="3543006"/>
            <a:ext cx="241868" cy="176009"/>
          </a:xfrm>
          <a:custGeom>
            <a:avLst/>
            <a:gdLst/>
            <a:ahLst/>
            <a:cxnLst/>
            <a:rect l="l" t="t" r="r" b="b"/>
            <a:pathLst>
              <a:path w="937" h="682" extrusionOk="0">
                <a:moveTo>
                  <a:pt x="1" y="1"/>
                </a:moveTo>
                <a:lnTo>
                  <a:pt x="1" y="682"/>
                </a:lnTo>
                <a:lnTo>
                  <a:pt x="937" y="254"/>
                </a:lnTo>
                <a:cubicBezTo>
                  <a:pt x="755" y="95"/>
                  <a:pt x="518" y="1"/>
                  <a:pt x="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5190620" y="3608299"/>
            <a:ext cx="374030" cy="339888"/>
          </a:xfrm>
          <a:custGeom>
            <a:avLst/>
            <a:gdLst/>
            <a:ahLst/>
            <a:cxnLst/>
            <a:rect l="l" t="t" r="r" b="b"/>
            <a:pathLst>
              <a:path w="1449" h="1317" extrusionOk="0">
                <a:moveTo>
                  <a:pt x="937" y="0"/>
                </a:moveTo>
                <a:lnTo>
                  <a:pt x="1" y="428"/>
                </a:lnTo>
                <a:lnTo>
                  <a:pt x="1" y="1316"/>
                </a:lnTo>
                <a:lnTo>
                  <a:pt x="1448" y="1316"/>
                </a:lnTo>
                <a:lnTo>
                  <a:pt x="1249" y="516"/>
                </a:lnTo>
                <a:cubicBezTo>
                  <a:pt x="1200" y="311"/>
                  <a:pt x="1087" y="133"/>
                  <a:pt x="93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4170758" y="4257356"/>
            <a:ext cx="233608" cy="233044"/>
          </a:xfrm>
          <a:custGeom>
            <a:avLst/>
            <a:gdLst/>
            <a:ahLst/>
            <a:cxnLst/>
            <a:rect l="l" t="t" r="r" b="b"/>
            <a:pathLst>
              <a:path w="905" h="903" extrusionOk="0">
                <a:moveTo>
                  <a:pt x="452" y="0"/>
                </a:moveTo>
                <a:cubicBezTo>
                  <a:pt x="204" y="0"/>
                  <a:pt x="1" y="202"/>
                  <a:pt x="1" y="451"/>
                </a:cubicBezTo>
                <a:cubicBezTo>
                  <a:pt x="1" y="701"/>
                  <a:pt x="204" y="903"/>
                  <a:pt x="452" y="903"/>
                </a:cubicBezTo>
                <a:cubicBezTo>
                  <a:pt x="702" y="903"/>
                  <a:pt x="904" y="701"/>
                  <a:pt x="904" y="451"/>
                </a:cubicBezTo>
                <a:cubicBezTo>
                  <a:pt x="904" y="202"/>
                  <a:pt x="702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5137962" y="4196709"/>
            <a:ext cx="354412" cy="354340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687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7" y="1372"/>
                </a:cubicBezTo>
                <a:cubicBezTo>
                  <a:pt x="1066" y="1372"/>
                  <a:pt x="1373" y="1065"/>
                  <a:pt x="1373" y="686"/>
                </a:cubicBezTo>
                <a:cubicBezTo>
                  <a:pt x="1373" y="308"/>
                  <a:pt x="1066" y="1"/>
                  <a:pt x="687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5198622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4693466" y="3806242"/>
            <a:ext cx="182240" cy="94714"/>
          </a:xfrm>
          <a:custGeom>
            <a:avLst/>
            <a:gdLst/>
            <a:ahLst/>
            <a:cxnLst/>
            <a:rect l="l" t="t" r="r" b="b"/>
            <a:pathLst>
              <a:path w="706" h="367" extrusionOk="0">
                <a:moveTo>
                  <a:pt x="252" y="1"/>
                </a:moveTo>
                <a:cubicBezTo>
                  <a:pt x="213" y="1"/>
                  <a:pt x="175" y="14"/>
                  <a:pt x="143" y="36"/>
                </a:cubicBezTo>
                <a:cubicBezTo>
                  <a:pt x="1" y="142"/>
                  <a:pt x="75" y="367"/>
                  <a:pt x="252" y="367"/>
                </a:cubicBezTo>
                <a:lnTo>
                  <a:pt x="455" y="367"/>
                </a:lnTo>
                <a:cubicBezTo>
                  <a:pt x="493" y="367"/>
                  <a:pt x="532" y="354"/>
                  <a:pt x="564" y="331"/>
                </a:cubicBezTo>
                <a:cubicBezTo>
                  <a:pt x="706" y="226"/>
                  <a:pt x="631" y="1"/>
                  <a:pt x="455" y="1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4539106" y="3815016"/>
            <a:ext cx="233091" cy="141943"/>
          </a:xfrm>
          <a:custGeom>
            <a:avLst/>
            <a:gdLst/>
            <a:ahLst/>
            <a:cxnLst/>
            <a:rect l="l" t="t" r="r" b="b"/>
            <a:pathLst>
              <a:path w="903" h="550" extrusionOk="0">
                <a:moveTo>
                  <a:pt x="738" y="0"/>
                </a:moveTo>
                <a:lnTo>
                  <a:pt x="0" y="550"/>
                </a:lnTo>
                <a:lnTo>
                  <a:pt x="165" y="550"/>
                </a:lnTo>
                <a:lnTo>
                  <a:pt x="903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6"/>
          <p:cNvSpPr/>
          <p:nvPr/>
        </p:nvSpPr>
        <p:spPr>
          <a:xfrm>
            <a:off x="3828480" y="4124448"/>
            <a:ext cx="248579" cy="144007"/>
          </a:xfrm>
          <a:custGeom>
            <a:avLst/>
            <a:gdLst/>
            <a:ahLst/>
            <a:cxnLst/>
            <a:rect l="l" t="t" r="r" b="b"/>
            <a:pathLst>
              <a:path w="963" h="558" extrusionOk="0">
                <a:moveTo>
                  <a:pt x="730" y="0"/>
                </a:moveTo>
                <a:cubicBezTo>
                  <a:pt x="707" y="0"/>
                  <a:pt x="684" y="4"/>
                  <a:pt x="661" y="11"/>
                </a:cubicBezTo>
                <a:lnTo>
                  <a:pt x="1" y="216"/>
                </a:lnTo>
                <a:lnTo>
                  <a:pt x="1" y="557"/>
                </a:lnTo>
                <a:lnTo>
                  <a:pt x="963" y="234"/>
                </a:lnTo>
                <a:cubicBezTo>
                  <a:pt x="963" y="101"/>
                  <a:pt x="854" y="0"/>
                  <a:pt x="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3350428" y="4176321"/>
            <a:ext cx="478057" cy="124393"/>
          </a:xfrm>
          <a:custGeom>
            <a:avLst/>
            <a:gdLst/>
            <a:ahLst/>
            <a:cxnLst/>
            <a:rect l="l" t="t" r="r" b="b"/>
            <a:pathLst>
              <a:path w="1852" h="482" extrusionOk="0">
                <a:moveTo>
                  <a:pt x="1" y="0"/>
                </a:moveTo>
                <a:lnTo>
                  <a:pt x="1" y="351"/>
                </a:lnTo>
                <a:cubicBezTo>
                  <a:pt x="190" y="436"/>
                  <a:pt x="399" y="481"/>
                  <a:pt x="611" y="481"/>
                </a:cubicBezTo>
                <a:lnTo>
                  <a:pt x="1234" y="481"/>
                </a:lnTo>
                <a:cubicBezTo>
                  <a:pt x="1399" y="481"/>
                  <a:pt x="1563" y="453"/>
                  <a:pt x="1720" y="399"/>
                </a:cubicBezTo>
                <a:lnTo>
                  <a:pt x="1852" y="354"/>
                </a:lnTo>
                <a:lnTo>
                  <a:pt x="1852" y="14"/>
                </a:lnTo>
                <a:lnTo>
                  <a:pt x="1543" y="112"/>
                </a:lnTo>
                <a:cubicBezTo>
                  <a:pt x="1402" y="156"/>
                  <a:pt x="1253" y="178"/>
                  <a:pt x="1103" y="178"/>
                </a:cubicBezTo>
                <a:lnTo>
                  <a:pt x="707" y="178"/>
                </a:lnTo>
                <a:cubicBezTo>
                  <a:pt x="458" y="178"/>
                  <a:pt x="216" y="116"/>
                  <a:pt x="1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3219557" y="4109738"/>
            <a:ext cx="131388" cy="157427"/>
          </a:xfrm>
          <a:custGeom>
            <a:avLst/>
            <a:gdLst/>
            <a:ahLst/>
            <a:cxnLst/>
            <a:rect l="l" t="t" r="r" b="b"/>
            <a:pathLst>
              <a:path w="509" h="610" extrusionOk="0">
                <a:moveTo>
                  <a:pt x="161" y="0"/>
                </a:moveTo>
                <a:lnTo>
                  <a:pt x="47" y="168"/>
                </a:lnTo>
                <a:lnTo>
                  <a:pt x="0" y="233"/>
                </a:lnTo>
                <a:cubicBezTo>
                  <a:pt x="142" y="395"/>
                  <a:pt x="318" y="523"/>
                  <a:pt x="509" y="609"/>
                </a:cubicBezTo>
                <a:lnTo>
                  <a:pt x="509" y="258"/>
                </a:lnTo>
                <a:cubicBezTo>
                  <a:pt x="382" y="191"/>
                  <a:pt x="264" y="104"/>
                  <a:pt x="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3549961" y="4233872"/>
            <a:ext cx="53175" cy="52906"/>
          </a:xfrm>
          <a:custGeom>
            <a:avLst/>
            <a:gdLst/>
            <a:ahLst/>
            <a:cxnLst/>
            <a:rect l="l" t="t" r="r" b="b"/>
            <a:pathLst>
              <a:path w="206" h="205" extrusionOk="0">
                <a:moveTo>
                  <a:pt x="103" y="0"/>
                </a:moveTo>
                <a:lnTo>
                  <a:pt x="0" y="103"/>
                </a:lnTo>
                <a:lnTo>
                  <a:pt x="103" y="205"/>
                </a:lnTo>
                <a:lnTo>
                  <a:pt x="205" y="103"/>
                </a:lnTo>
                <a:lnTo>
                  <a:pt x="103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138220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6"/>
          <p:cNvSpPr/>
          <p:nvPr/>
        </p:nvSpPr>
        <p:spPr>
          <a:xfrm>
            <a:off x="5397123" y="4009347"/>
            <a:ext cx="189726" cy="65036"/>
          </a:xfrm>
          <a:custGeom>
            <a:avLst/>
            <a:gdLst/>
            <a:ahLst/>
            <a:cxnLst/>
            <a:rect l="l" t="t" r="r" b="b"/>
            <a:pathLst>
              <a:path w="735" h="252" extrusionOk="0">
                <a:moveTo>
                  <a:pt x="125" y="0"/>
                </a:moveTo>
                <a:cubicBezTo>
                  <a:pt x="57" y="0"/>
                  <a:pt x="1" y="57"/>
                  <a:pt x="1" y="125"/>
                </a:cubicBezTo>
                <a:cubicBezTo>
                  <a:pt x="1" y="195"/>
                  <a:pt x="57" y="251"/>
                  <a:pt x="125" y="251"/>
                </a:cubicBezTo>
                <a:lnTo>
                  <a:pt x="609" y="251"/>
                </a:lnTo>
                <a:cubicBezTo>
                  <a:pt x="678" y="251"/>
                  <a:pt x="734" y="196"/>
                  <a:pt x="734" y="125"/>
                </a:cubicBezTo>
                <a:cubicBezTo>
                  <a:pt x="734" y="57"/>
                  <a:pt x="678" y="0"/>
                  <a:pt x="60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6"/>
          <p:cNvSpPr/>
          <p:nvPr/>
        </p:nvSpPr>
        <p:spPr>
          <a:xfrm>
            <a:off x="5311682" y="3931150"/>
            <a:ext cx="15746" cy="11613"/>
          </a:xfrm>
          <a:custGeom>
            <a:avLst/>
            <a:gdLst/>
            <a:ahLst/>
            <a:cxnLst/>
            <a:rect l="l" t="t" r="r" b="b"/>
            <a:pathLst>
              <a:path w="61" h="45" extrusionOk="0">
                <a:moveTo>
                  <a:pt x="61" y="1"/>
                </a:moveTo>
                <a:lnTo>
                  <a:pt x="0" y="9"/>
                </a:lnTo>
                <a:lnTo>
                  <a:pt x="0" y="45"/>
                </a:lnTo>
                <a:lnTo>
                  <a:pt x="61" y="1"/>
                </a:lnTo>
                <a:close/>
              </a:path>
            </a:pathLst>
          </a:custGeom>
          <a:solidFill>
            <a:srgbClr val="336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6"/>
          <p:cNvSpPr/>
          <p:nvPr/>
        </p:nvSpPr>
        <p:spPr>
          <a:xfrm>
            <a:off x="5460622" y="4000572"/>
            <a:ext cx="68921" cy="43615"/>
          </a:xfrm>
          <a:custGeom>
            <a:avLst/>
            <a:gdLst/>
            <a:ahLst/>
            <a:cxnLst/>
            <a:rect l="l" t="t" r="r" b="b"/>
            <a:pathLst>
              <a:path w="267" h="169" extrusionOk="0">
                <a:moveTo>
                  <a:pt x="133" y="1"/>
                </a:moveTo>
                <a:cubicBezTo>
                  <a:pt x="60" y="1"/>
                  <a:pt x="0" y="39"/>
                  <a:pt x="0" y="85"/>
                </a:cubicBezTo>
                <a:cubicBezTo>
                  <a:pt x="0" y="131"/>
                  <a:pt x="60" y="169"/>
                  <a:pt x="133" y="169"/>
                </a:cubicBezTo>
                <a:cubicBezTo>
                  <a:pt x="206" y="169"/>
                  <a:pt x="266" y="132"/>
                  <a:pt x="266" y="85"/>
                </a:cubicBezTo>
                <a:cubicBezTo>
                  <a:pt x="266" y="39"/>
                  <a:pt x="206" y="1"/>
                  <a:pt x="133" y="1"/>
                </a:cubicBezTo>
                <a:close/>
              </a:path>
            </a:pathLst>
          </a:custGeom>
          <a:solidFill>
            <a:srgbClr val="221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6"/>
          <p:cNvSpPr/>
          <p:nvPr/>
        </p:nvSpPr>
        <p:spPr>
          <a:xfrm>
            <a:off x="5467591" y="3982765"/>
            <a:ext cx="68921" cy="43099"/>
          </a:xfrm>
          <a:custGeom>
            <a:avLst/>
            <a:gdLst/>
            <a:ahLst/>
            <a:cxnLst/>
            <a:rect l="l" t="t" r="r" b="b"/>
            <a:pathLst>
              <a:path w="267" h="167" extrusionOk="0">
                <a:moveTo>
                  <a:pt x="128" y="0"/>
                </a:moveTo>
                <a:cubicBezTo>
                  <a:pt x="57" y="0"/>
                  <a:pt x="1" y="38"/>
                  <a:pt x="1" y="83"/>
                </a:cubicBezTo>
                <a:cubicBezTo>
                  <a:pt x="1" y="129"/>
                  <a:pt x="61" y="167"/>
                  <a:pt x="134" y="167"/>
                </a:cubicBezTo>
                <a:cubicBezTo>
                  <a:pt x="207" y="167"/>
                  <a:pt x="267" y="130"/>
                  <a:pt x="267" y="83"/>
                </a:cubicBezTo>
                <a:cubicBezTo>
                  <a:pt x="267" y="37"/>
                  <a:pt x="207" y="0"/>
                  <a:pt x="134" y="0"/>
                </a:cubicBezTo>
                <a:cubicBezTo>
                  <a:pt x="132" y="0"/>
                  <a:pt x="13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6"/>
          <p:cNvSpPr/>
          <p:nvPr/>
        </p:nvSpPr>
        <p:spPr>
          <a:xfrm>
            <a:off x="3033450" y="4522916"/>
            <a:ext cx="2810649" cy="25271"/>
          </a:xfrm>
          <a:custGeom>
            <a:avLst/>
            <a:gdLst/>
            <a:ahLst/>
            <a:cxnLst/>
            <a:rect l="l" t="t" r="r" b="b"/>
            <a:pathLst>
              <a:path w="14586" h="109" extrusionOk="0">
                <a:moveTo>
                  <a:pt x="56" y="1"/>
                </a:moveTo>
                <a:cubicBezTo>
                  <a:pt x="26" y="1"/>
                  <a:pt x="0" y="25"/>
                  <a:pt x="0" y="54"/>
                </a:cubicBezTo>
                <a:cubicBezTo>
                  <a:pt x="0" y="83"/>
                  <a:pt x="26" y="108"/>
                  <a:pt x="56" y="108"/>
                </a:cubicBezTo>
                <a:lnTo>
                  <a:pt x="14529" y="108"/>
                </a:lnTo>
                <a:cubicBezTo>
                  <a:pt x="14560" y="108"/>
                  <a:pt x="14586" y="84"/>
                  <a:pt x="14586" y="54"/>
                </a:cubicBezTo>
                <a:cubicBezTo>
                  <a:pt x="14586" y="25"/>
                  <a:pt x="14560" y="1"/>
                  <a:pt x="14529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6"/>
          <p:cNvSpPr/>
          <p:nvPr/>
        </p:nvSpPr>
        <p:spPr>
          <a:xfrm>
            <a:off x="4809624" y="4041606"/>
            <a:ext cx="97057" cy="269433"/>
          </a:xfrm>
          <a:custGeom>
            <a:avLst/>
            <a:gdLst/>
            <a:ahLst/>
            <a:cxnLst/>
            <a:rect l="l" t="t" r="r" b="b"/>
            <a:pathLst>
              <a:path w="376" h="1044" extrusionOk="0">
                <a:moveTo>
                  <a:pt x="187" y="0"/>
                </a:moveTo>
                <a:cubicBezTo>
                  <a:pt x="84" y="0"/>
                  <a:pt x="0" y="85"/>
                  <a:pt x="0" y="189"/>
                </a:cubicBezTo>
                <a:lnTo>
                  <a:pt x="0" y="857"/>
                </a:lnTo>
                <a:cubicBezTo>
                  <a:pt x="0" y="960"/>
                  <a:pt x="84" y="1044"/>
                  <a:pt x="187" y="1044"/>
                </a:cubicBezTo>
                <a:cubicBezTo>
                  <a:pt x="292" y="1044"/>
                  <a:pt x="376" y="960"/>
                  <a:pt x="376" y="857"/>
                </a:cubicBezTo>
                <a:lnTo>
                  <a:pt x="376" y="189"/>
                </a:lnTo>
                <a:cubicBezTo>
                  <a:pt x="376" y="85"/>
                  <a:pt x="292" y="0"/>
                  <a:pt x="18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6"/>
          <p:cNvSpPr/>
          <p:nvPr/>
        </p:nvSpPr>
        <p:spPr>
          <a:xfrm>
            <a:off x="4824595" y="4119028"/>
            <a:ext cx="67372" cy="106844"/>
          </a:xfrm>
          <a:custGeom>
            <a:avLst/>
            <a:gdLst/>
            <a:ahLst/>
            <a:cxnLst/>
            <a:rect l="l" t="t" r="r" b="b"/>
            <a:pathLst>
              <a:path w="261" h="414" extrusionOk="0">
                <a:moveTo>
                  <a:pt x="227" y="32"/>
                </a:moveTo>
                <a:lnTo>
                  <a:pt x="227" y="381"/>
                </a:lnTo>
                <a:lnTo>
                  <a:pt x="32" y="381"/>
                </a:lnTo>
                <a:lnTo>
                  <a:pt x="32" y="32"/>
                </a:lnTo>
                <a:close/>
                <a:moveTo>
                  <a:pt x="0" y="0"/>
                </a:moveTo>
                <a:lnTo>
                  <a:pt x="0" y="413"/>
                </a:lnTo>
                <a:lnTo>
                  <a:pt x="260" y="413"/>
                </a:lnTo>
                <a:lnTo>
                  <a:pt x="260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6"/>
          <p:cNvSpPr/>
          <p:nvPr/>
        </p:nvSpPr>
        <p:spPr>
          <a:xfrm>
            <a:off x="4841374" y="4101479"/>
            <a:ext cx="33557" cy="25292"/>
          </a:xfrm>
          <a:custGeom>
            <a:avLst/>
            <a:gdLst/>
            <a:ahLst/>
            <a:cxnLst/>
            <a:rect l="l" t="t" r="r" b="b"/>
            <a:pathLst>
              <a:path w="130" h="98" extrusionOk="0">
                <a:moveTo>
                  <a:pt x="103" y="26"/>
                </a:moveTo>
                <a:lnTo>
                  <a:pt x="103" y="70"/>
                </a:lnTo>
                <a:lnTo>
                  <a:pt x="26" y="70"/>
                </a:lnTo>
                <a:lnTo>
                  <a:pt x="26" y="26"/>
                </a:lnTo>
                <a:close/>
                <a:moveTo>
                  <a:pt x="1" y="1"/>
                </a:moveTo>
                <a:lnTo>
                  <a:pt x="1" y="98"/>
                </a:lnTo>
                <a:lnTo>
                  <a:pt x="130" y="98"/>
                </a:lnTo>
                <a:lnTo>
                  <a:pt x="130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6"/>
          <p:cNvSpPr/>
          <p:nvPr/>
        </p:nvSpPr>
        <p:spPr>
          <a:xfrm>
            <a:off x="4839309" y="4133739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6"/>
          <p:cNvSpPr/>
          <p:nvPr/>
        </p:nvSpPr>
        <p:spPr>
          <a:xfrm>
            <a:off x="4839309" y="4161094"/>
            <a:ext cx="37171" cy="17549"/>
          </a:xfrm>
          <a:custGeom>
            <a:avLst/>
            <a:gdLst/>
            <a:ahLst/>
            <a:cxnLst/>
            <a:rect l="l" t="t" r="r" b="b"/>
            <a:pathLst>
              <a:path w="144" h="68" extrusionOk="0">
                <a:moveTo>
                  <a:pt x="1" y="1"/>
                </a:moveTo>
                <a:lnTo>
                  <a:pt x="1" y="67"/>
                </a:lnTo>
                <a:lnTo>
                  <a:pt x="144" y="67"/>
                </a:lnTo>
                <a:lnTo>
                  <a:pt x="144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6"/>
          <p:cNvSpPr/>
          <p:nvPr/>
        </p:nvSpPr>
        <p:spPr>
          <a:xfrm>
            <a:off x="4839309" y="4188967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36"/>
          <p:cNvGrpSpPr/>
          <p:nvPr/>
        </p:nvGrpSpPr>
        <p:grpSpPr>
          <a:xfrm>
            <a:off x="2755279" y="2854634"/>
            <a:ext cx="380243" cy="368802"/>
            <a:chOff x="3270675" y="841800"/>
            <a:chExt cx="497700" cy="482725"/>
          </a:xfrm>
        </p:grpSpPr>
        <p:sp>
          <p:nvSpPr>
            <p:cNvPr id="1192" name="Google Shape;1192;p3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5" name="Google Shape;1195;p36"/>
          <p:cNvGrpSpPr/>
          <p:nvPr/>
        </p:nvGrpSpPr>
        <p:grpSpPr>
          <a:xfrm>
            <a:off x="6008257" y="2854947"/>
            <a:ext cx="368114" cy="368114"/>
            <a:chOff x="3271200" y="1435075"/>
            <a:chExt cx="481825" cy="481825"/>
          </a:xfrm>
        </p:grpSpPr>
        <p:sp>
          <p:nvSpPr>
            <p:cNvPr id="1196" name="Google Shape;1196;p36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8" name="Google Shape;1198;p36"/>
          <p:cNvGrpSpPr/>
          <p:nvPr/>
        </p:nvGrpSpPr>
        <p:grpSpPr>
          <a:xfrm>
            <a:off x="5550292" y="2044979"/>
            <a:ext cx="368114" cy="368114"/>
            <a:chOff x="1492675" y="2620775"/>
            <a:chExt cx="481825" cy="481825"/>
          </a:xfrm>
        </p:grpSpPr>
        <p:sp>
          <p:nvSpPr>
            <p:cNvPr id="1199" name="Google Shape;1199;p36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01" name="Google Shape;1201;p36"/>
          <p:cNvSpPr/>
          <p:nvPr/>
        </p:nvSpPr>
        <p:spPr>
          <a:xfrm>
            <a:off x="4783001" y="1676291"/>
            <a:ext cx="368172" cy="368114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02" name="Google Shape;1202;p36"/>
          <p:cNvGrpSpPr/>
          <p:nvPr/>
        </p:nvGrpSpPr>
        <p:grpSpPr>
          <a:xfrm>
            <a:off x="3230068" y="2115550"/>
            <a:ext cx="368114" cy="335033"/>
            <a:chOff x="1492675" y="4420975"/>
            <a:chExt cx="481825" cy="438525"/>
          </a:xfrm>
        </p:grpSpPr>
        <p:sp>
          <p:nvSpPr>
            <p:cNvPr id="1203" name="Google Shape;1203;p36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8" name="Google Shape;1208;p36"/>
          <p:cNvGrpSpPr/>
          <p:nvPr/>
        </p:nvGrpSpPr>
        <p:grpSpPr>
          <a:xfrm>
            <a:off x="4000130" y="1695542"/>
            <a:ext cx="368114" cy="368114"/>
            <a:chOff x="1492675" y="4992125"/>
            <a:chExt cx="481825" cy="481825"/>
          </a:xfrm>
        </p:grpSpPr>
        <p:sp>
          <p:nvSpPr>
            <p:cNvPr id="1209" name="Google Shape;1209;p36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16" name="Google Shape;1216;p37"/>
          <p:cNvSpPr/>
          <p:nvPr/>
        </p:nvSpPr>
        <p:spPr>
          <a:xfrm>
            <a:off x="1873091" y="1657220"/>
            <a:ext cx="1133034" cy="381725"/>
          </a:xfrm>
          <a:custGeom>
            <a:avLst/>
            <a:gdLst/>
            <a:ahLst/>
            <a:cxnLst/>
            <a:rect l="l" t="t" r="r" b="b"/>
            <a:pathLst>
              <a:path w="13532" h="4559" fill="none" extrusionOk="0">
                <a:moveTo>
                  <a:pt x="0" y="4558"/>
                </a:moveTo>
                <a:lnTo>
                  <a:pt x="4538" y="0"/>
                </a:lnTo>
                <a:lnTo>
                  <a:pt x="13532" y="0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7"/>
          <p:cNvSpPr/>
          <p:nvPr/>
        </p:nvSpPr>
        <p:spPr>
          <a:xfrm>
            <a:off x="1873091" y="3986295"/>
            <a:ext cx="1162005" cy="381725"/>
          </a:xfrm>
          <a:custGeom>
            <a:avLst/>
            <a:gdLst/>
            <a:ahLst/>
            <a:cxnLst/>
            <a:rect l="l" t="t" r="r" b="b"/>
            <a:pathLst>
              <a:path w="13878" h="4559" fill="none" extrusionOk="0">
                <a:moveTo>
                  <a:pt x="0" y="1"/>
                </a:moveTo>
                <a:lnTo>
                  <a:pt x="4538" y="4559"/>
                </a:lnTo>
                <a:lnTo>
                  <a:pt x="13878" y="455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7"/>
          <p:cNvSpPr/>
          <p:nvPr/>
        </p:nvSpPr>
        <p:spPr>
          <a:xfrm>
            <a:off x="2450672" y="3384852"/>
            <a:ext cx="579328" cy="86995"/>
          </a:xfrm>
          <a:custGeom>
            <a:avLst/>
            <a:gdLst/>
            <a:ahLst/>
            <a:cxnLst/>
            <a:rect l="l" t="t" r="r" b="b"/>
            <a:pathLst>
              <a:path w="6919" h="1039" fill="none" extrusionOk="0">
                <a:moveTo>
                  <a:pt x="0" y="1"/>
                </a:moveTo>
                <a:lnTo>
                  <a:pt x="2951" y="1039"/>
                </a:lnTo>
                <a:lnTo>
                  <a:pt x="6919" y="103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7"/>
          <p:cNvSpPr/>
          <p:nvPr/>
        </p:nvSpPr>
        <p:spPr>
          <a:xfrm>
            <a:off x="2450672" y="2563614"/>
            <a:ext cx="579328" cy="88670"/>
          </a:xfrm>
          <a:custGeom>
            <a:avLst/>
            <a:gdLst/>
            <a:ahLst/>
            <a:cxnLst/>
            <a:rect l="l" t="t" r="r" b="b"/>
            <a:pathLst>
              <a:path w="6919" h="1059" fill="none" extrusionOk="0">
                <a:moveTo>
                  <a:pt x="0" y="1059"/>
                </a:moveTo>
                <a:lnTo>
                  <a:pt x="2951" y="1"/>
                </a:lnTo>
                <a:lnTo>
                  <a:pt x="6919" y="1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7"/>
          <p:cNvSpPr/>
          <p:nvPr/>
        </p:nvSpPr>
        <p:spPr>
          <a:xfrm>
            <a:off x="1460713" y="3703450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1748666" y="3854250"/>
            <a:ext cx="257386" cy="233523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"/>
          <p:cNvSpPr/>
          <p:nvPr/>
        </p:nvSpPr>
        <p:spPr>
          <a:xfrm>
            <a:off x="1815149" y="3909681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1460713" y="1899121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6594" y="1771"/>
                </a:moveTo>
                <a:cubicBezTo>
                  <a:pt x="5597" y="1181"/>
                  <a:pt x="4518" y="733"/>
                  <a:pt x="3419" y="448"/>
                </a:cubicBezTo>
                <a:cubicBezTo>
                  <a:pt x="2300" y="143"/>
                  <a:pt x="1140" y="1"/>
                  <a:pt x="1" y="1"/>
                </a:cubicBezTo>
                <a:lnTo>
                  <a:pt x="1" y="1384"/>
                </a:lnTo>
                <a:cubicBezTo>
                  <a:pt x="3134" y="1384"/>
                  <a:pt x="6146" y="2626"/>
                  <a:pt x="8344" y="4844"/>
                </a:cubicBezTo>
                <a:lnTo>
                  <a:pt x="9320" y="3867"/>
                </a:lnTo>
                <a:cubicBezTo>
                  <a:pt x="8506" y="3053"/>
                  <a:pt x="7591" y="2341"/>
                  <a:pt x="6594" y="1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1748666" y="1920891"/>
            <a:ext cx="257386" cy="234360"/>
          </a:xfrm>
          <a:custGeom>
            <a:avLst/>
            <a:gdLst/>
            <a:ahLst/>
            <a:cxnLst/>
            <a:rect l="l" t="t" r="r" b="b"/>
            <a:pathLst>
              <a:path w="3074" h="2799" extrusionOk="0">
                <a:moveTo>
                  <a:pt x="1527" y="0"/>
                </a:moveTo>
                <a:cubicBezTo>
                  <a:pt x="1166" y="0"/>
                  <a:pt x="804" y="138"/>
                  <a:pt x="530" y="412"/>
                </a:cubicBezTo>
                <a:cubicBezTo>
                  <a:pt x="1" y="941"/>
                  <a:pt x="1" y="1837"/>
                  <a:pt x="530" y="2386"/>
                </a:cubicBezTo>
                <a:cubicBezTo>
                  <a:pt x="804" y="2661"/>
                  <a:pt x="1166" y="2798"/>
                  <a:pt x="1527" y="2798"/>
                </a:cubicBezTo>
                <a:cubicBezTo>
                  <a:pt x="1888" y="2798"/>
                  <a:pt x="2249" y="2661"/>
                  <a:pt x="2524" y="2386"/>
                </a:cubicBezTo>
                <a:cubicBezTo>
                  <a:pt x="3073" y="1837"/>
                  <a:pt x="3073" y="941"/>
                  <a:pt x="2524" y="412"/>
                </a:cubicBezTo>
                <a:cubicBezTo>
                  <a:pt x="2249" y="138"/>
                  <a:pt x="1888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815149" y="1975819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159286" y="3003204"/>
            <a:ext cx="405588" cy="782122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314357" y="3272652"/>
            <a:ext cx="252195" cy="234779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377407" y="3328668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159286" y="2222826"/>
            <a:ext cx="405588" cy="780447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333113" y="2519320"/>
            <a:ext cx="233439" cy="233523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387622" y="2573829"/>
            <a:ext cx="124423" cy="124507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3370715" y="1171578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75"/>
                  <a:pt x="2748" y="2748"/>
                </a:cubicBezTo>
                <a:cubicBezTo>
                  <a:pt x="5495" y="1"/>
                  <a:pt x="10175" y="1934"/>
                  <a:pt x="10175" y="5821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3174783" y="1335189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0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5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6"/>
                  <a:pt x="1588" y="2157"/>
                </a:cubicBezTo>
                <a:lnTo>
                  <a:pt x="123" y="3602"/>
                </a:lnTo>
                <a:cubicBezTo>
                  <a:pt x="0" y="3745"/>
                  <a:pt x="0" y="3968"/>
                  <a:pt x="123" y="4111"/>
                </a:cubicBezTo>
                <a:lnTo>
                  <a:pt x="1567" y="5576"/>
                </a:lnTo>
                <a:cubicBezTo>
                  <a:pt x="1649" y="5637"/>
                  <a:pt x="1771" y="5596"/>
                  <a:pt x="1771" y="5494"/>
                </a:cubicBezTo>
                <a:lnTo>
                  <a:pt x="1771" y="4660"/>
                </a:lnTo>
                <a:cubicBezTo>
                  <a:pt x="1771" y="4518"/>
                  <a:pt x="1873" y="4416"/>
                  <a:pt x="2015" y="4416"/>
                </a:cubicBezTo>
                <a:lnTo>
                  <a:pt x="3989" y="4416"/>
                </a:lnTo>
                <a:cubicBezTo>
                  <a:pt x="4233" y="4416"/>
                  <a:pt x="4436" y="4558"/>
                  <a:pt x="4477" y="480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8575" dist="19050" dir="72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3370715" y="2974233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95"/>
                  <a:pt x="2748" y="2748"/>
                </a:cubicBezTo>
                <a:cubicBezTo>
                  <a:pt x="5495" y="1"/>
                  <a:pt x="10175" y="1954"/>
                  <a:pt x="10175" y="5820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3174783" y="3136086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22"/>
                  <a:pt x="4477" y="2972"/>
                </a:cubicBezTo>
                <a:cubicBezTo>
                  <a:pt x="4416" y="3196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36"/>
                  <a:pt x="1771" y="3094"/>
                </a:cubicBezTo>
                <a:lnTo>
                  <a:pt x="1771" y="2260"/>
                </a:lnTo>
                <a:cubicBezTo>
                  <a:pt x="1771" y="2158"/>
                  <a:pt x="1649" y="211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2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9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16" y="4579"/>
                  <a:pt x="4477" y="4803"/>
                </a:cubicBezTo>
                <a:cubicBezTo>
                  <a:pt x="5250" y="7835"/>
                  <a:pt x="9117" y="8690"/>
                  <a:pt x="11090" y="6289"/>
                </a:cubicBezTo>
                <a:cubicBezTo>
                  <a:pt x="13064" y="3867"/>
                  <a:pt x="11457" y="245"/>
                  <a:pt x="8343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19050" dir="100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3370715" y="2091703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4"/>
                </a:moveTo>
                <a:cubicBezTo>
                  <a:pt x="1954" y="10174"/>
                  <a:pt x="1" y="5474"/>
                  <a:pt x="2748" y="2747"/>
                </a:cubicBezTo>
                <a:cubicBezTo>
                  <a:pt x="5495" y="0"/>
                  <a:pt x="10175" y="1933"/>
                  <a:pt x="10175" y="5820"/>
                </a:cubicBezTo>
                <a:cubicBezTo>
                  <a:pt x="10175" y="8221"/>
                  <a:pt x="8221" y="10174"/>
                  <a:pt x="5820" y="1017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3174783" y="2255231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7"/>
                  <a:pt x="1588" y="2158"/>
                </a:cubicBezTo>
                <a:lnTo>
                  <a:pt x="123" y="3602"/>
                </a:lnTo>
                <a:cubicBezTo>
                  <a:pt x="0" y="3745"/>
                  <a:pt x="0" y="3969"/>
                  <a:pt x="123" y="4111"/>
                </a:cubicBezTo>
                <a:lnTo>
                  <a:pt x="1588" y="5556"/>
                </a:lnTo>
                <a:cubicBezTo>
                  <a:pt x="1649" y="5637"/>
                  <a:pt x="1771" y="5576"/>
                  <a:pt x="1771" y="5474"/>
                </a:cubicBezTo>
                <a:lnTo>
                  <a:pt x="1771" y="4660"/>
                </a:lnTo>
                <a:cubicBezTo>
                  <a:pt x="1771" y="451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59"/>
                  <a:pt x="4477" y="478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8575" dist="19050" dir="822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3370715" y="3848305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5"/>
                </a:moveTo>
                <a:cubicBezTo>
                  <a:pt x="1954" y="10175"/>
                  <a:pt x="1" y="5474"/>
                  <a:pt x="2748" y="2727"/>
                </a:cubicBezTo>
                <a:cubicBezTo>
                  <a:pt x="5495" y="1"/>
                  <a:pt x="10175" y="1934"/>
                  <a:pt x="10175" y="5820"/>
                </a:cubicBezTo>
                <a:cubicBezTo>
                  <a:pt x="10175" y="8221"/>
                  <a:pt x="8221" y="1015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3174783" y="4010158"/>
            <a:ext cx="1093932" cy="725939"/>
          </a:xfrm>
          <a:custGeom>
            <a:avLst/>
            <a:gdLst/>
            <a:ahLst/>
            <a:cxnLst/>
            <a:rect l="l" t="t" r="r" b="b"/>
            <a:pathLst>
              <a:path w="13065" h="8670" extrusionOk="0">
                <a:moveTo>
                  <a:pt x="8343" y="82"/>
                </a:moveTo>
                <a:cubicBezTo>
                  <a:pt x="6532" y="1"/>
                  <a:pt x="4925" y="1201"/>
                  <a:pt x="4477" y="2972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94"/>
                </a:cubicBezTo>
                <a:lnTo>
                  <a:pt x="1771" y="2259"/>
                </a:lnTo>
                <a:cubicBezTo>
                  <a:pt x="1771" y="2158"/>
                  <a:pt x="1649" y="209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1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79"/>
                  <a:pt x="4477" y="4803"/>
                </a:cubicBezTo>
                <a:cubicBezTo>
                  <a:pt x="5250" y="7815"/>
                  <a:pt x="9117" y="8669"/>
                  <a:pt x="11090" y="6268"/>
                </a:cubicBezTo>
                <a:cubicBezTo>
                  <a:pt x="13064" y="3847"/>
                  <a:pt x="11457" y="225"/>
                  <a:pt x="8343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8575" dist="19050" dir="151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4893050" y="4063125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Saturn isn’t the only planet to have rings, but it definitely has the most beautiful ones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893050" y="1392700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planet that has a really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893050" y="2282828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Mars is a cold desert world. It is half the size of Earth. Mars is sometimes called the Red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4893050" y="3172977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our solar system. It's similar to a star, but it never got big enough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1752336" y="3105247"/>
            <a:ext cx="262638" cy="262638"/>
          </a:xfrm>
          <a:custGeom>
            <a:avLst/>
            <a:gdLst/>
            <a:ahLst/>
            <a:cxnLst/>
            <a:rect l="l" t="t" r="r" b="b"/>
            <a:pathLst>
              <a:path w="1076" h="1076" extrusionOk="0">
                <a:moveTo>
                  <a:pt x="523" y="400"/>
                </a:moveTo>
                <a:lnTo>
                  <a:pt x="584" y="431"/>
                </a:lnTo>
                <a:lnTo>
                  <a:pt x="615" y="461"/>
                </a:lnTo>
                <a:lnTo>
                  <a:pt x="646" y="492"/>
                </a:lnTo>
                <a:lnTo>
                  <a:pt x="646" y="523"/>
                </a:lnTo>
                <a:lnTo>
                  <a:pt x="646" y="584"/>
                </a:lnTo>
                <a:lnTo>
                  <a:pt x="615" y="615"/>
                </a:lnTo>
                <a:lnTo>
                  <a:pt x="584" y="646"/>
                </a:lnTo>
                <a:lnTo>
                  <a:pt x="492" y="646"/>
                </a:lnTo>
                <a:lnTo>
                  <a:pt x="461" y="615"/>
                </a:lnTo>
                <a:lnTo>
                  <a:pt x="431" y="584"/>
                </a:lnTo>
                <a:lnTo>
                  <a:pt x="400" y="523"/>
                </a:lnTo>
                <a:lnTo>
                  <a:pt x="431" y="492"/>
                </a:lnTo>
                <a:lnTo>
                  <a:pt x="461" y="461"/>
                </a:lnTo>
                <a:lnTo>
                  <a:pt x="492" y="431"/>
                </a:lnTo>
                <a:lnTo>
                  <a:pt x="523" y="400"/>
                </a:lnTo>
                <a:close/>
                <a:moveTo>
                  <a:pt x="431" y="0"/>
                </a:moveTo>
                <a:lnTo>
                  <a:pt x="308" y="31"/>
                </a:lnTo>
                <a:lnTo>
                  <a:pt x="216" y="93"/>
                </a:lnTo>
                <a:lnTo>
                  <a:pt x="154" y="154"/>
                </a:lnTo>
                <a:lnTo>
                  <a:pt x="93" y="215"/>
                </a:lnTo>
                <a:lnTo>
                  <a:pt x="31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31" y="738"/>
                </a:lnTo>
                <a:lnTo>
                  <a:pt x="93" y="830"/>
                </a:lnTo>
                <a:lnTo>
                  <a:pt x="154" y="922"/>
                </a:lnTo>
                <a:lnTo>
                  <a:pt x="216" y="984"/>
                </a:lnTo>
                <a:lnTo>
                  <a:pt x="308" y="1045"/>
                </a:lnTo>
                <a:lnTo>
                  <a:pt x="431" y="1076"/>
                </a:lnTo>
                <a:lnTo>
                  <a:pt x="646" y="1076"/>
                </a:lnTo>
                <a:lnTo>
                  <a:pt x="738" y="1045"/>
                </a:lnTo>
                <a:lnTo>
                  <a:pt x="830" y="984"/>
                </a:lnTo>
                <a:lnTo>
                  <a:pt x="922" y="922"/>
                </a:lnTo>
                <a:lnTo>
                  <a:pt x="984" y="830"/>
                </a:lnTo>
                <a:lnTo>
                  <a:pt x="1045" y="738"/>
                </a:lnTo>
                <a:lnTo>
                  <a:pt x="1076" y="646"/>
                </a:lnTo>
                <a:lnTo>
                  <a:pt x="1076" y="523"/>
                </a:lnTo>
                <a:lnTo>
                  <a:pt x="1076" y="431"/>
                </a:lnTo>
                <a:lnTo>
                  <a:pt x="1045" y="338"/>
                </a:lnTo>
                <a:lnTo>
                  <a:pt x="984" y="215"/>
                </a:lnTo>
                <a:lnTo>
                  <a:pt x="922" y="154"/>
                </a:lnTo>
                <a:lnTo>
                  <a:pt x="830" y="93"/>
                </a:lnTo>
                <a:lnTo>
                  <a:pt x="738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7"/>
          <p:cNvSpPr/>
          <p:nvPr/>
        </p:nvSpPr>
        <p:spPr>
          <a:xfrm>
            <a:off x="897297" y="3105247"/>
            <a:ext cx="270205" cy="262638"/>
          </a:xfrm>
          <a:custGeom>
            <a:avLst/>
            <a:gdLst/>
            <a:ahLst/>
            <a:cxnLst/>
            <a:rect l="l" t="t" r="r" b="b"/>
            <a:pathLst>
              <a:path w="1107" h="1076" extrusionOk="0">
                <a:moveTo>
                  <a:pt x="554" y="400"/>
                </a:moveTo>
                <a:lnTo>
                  <a:pt x="615" y="431"/>
                </a:lnTo>
                <a:lnTo>
                  <a:pt x="646" y="461"/>
                </a:lnTo>
                <a:lnTo>
                  <a:pt x="677" y="492"/>
                </a:lnTo>
                <a:lnTo>
                  <a:pt x="677" y="523"/>
                </a:lnTo>
                <a:lnTo>
                  <a:pt x="677" y="584"/>
                </a:lnTo>
                <a:lnTo>
                  <a:pt x="646" y="615"/>
                </a:lnTo>
                <a:lnTo>
                  <a:pt x="615" y="646"/>
                </a:lnTo>
                <a:lnTo>
                  <a:pt x="492" y="646"/>
                </a:lnTo>
                <a:lnTo>
                  <a:pt x="462" y="615"/>
                </a:lnTo>
                <a:lnTo>
                  <a:pt x="431" y="584"/>
                </a:lnTo>
                <a:lnTo>
                  <a:pt x="431" y="523"/>
                </a:lnTo>
                <a:lnTo>
                  <a:pt x="431" y="492"/>
                </a:lnTo>
                <a:lnTo>
                  <a:pt x="462" y="461"/>
                </a:lnTo>
                <a:lnTo>
                  <a:pt x="492" y="431"/>
                </a:lnTo>
                <a:lnTo>
                  <a:pt x="554" y="400"/>
                </a:lnTo>
                <a:close/>
                <a:moveTo>
                  <a:pt x="431" y="0"/>
                </a:moveTo>
                <a:lnTo>
                  <a:pt x="339" y="31"/>
                </a:lnTo>
                <a:lnTo>
                  <a:pt x="247" y="93"/>
                </a:lnTo>
                <a:lnTo>
                  <a:pt x="154" y="154"/>
                </a:lnTo>
                <a:lnTo>
                  <a:pt x="93" y="215"/>
                </a:lnTo>
                <a:lnTo>
                  <a:pt x="62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62" y="738"/>
                </a:lnTo>
                <a:lnTo>
                  <a:pt x="93" y="830"/>
                </a:lnTo>
                <a:lnTo>
                  <a:pt x="154" y="922"/>
                </a:lnTo>
                <a:lnTo>
                  <a:pt x="247" y="984"/>
                </a:lnTo>
                <a:lnTo>
                  <a:pt x="339" y="1045"/>
                </a:lnTo>
                <a:lnTo>
                  <a:pt x="431" y="1076"/>
                </a:lnTo>
                <a:lnTo>
                  <a:pt x="677" y="1076"/>
                </a:lnTo>
                <a:lnTo>
                  <a:pt x="769" y="1045"/>
                </a:lnTo>
                <a:lnTo>
                  <a:pt x="861" y="984"/>
                </a:lnTo>
                <a:lnTo>
                  <a:pt x="953" y="922"/>
                </a:lnTo>
                <a:lnTo>
                  <a:pt x="1015" y="830"/>
                </a:lnTo>
                <a:lnTo>
                  <a:pt x="1046" y="738"/>
                </a:lnTo>
                <a:lnTo>
                  <a:pt x="1107" y="646"/>
                </a:lnTo>
                <a:lnTo>
                  <a:pt x="1107" y="523"/>
                </a:lnTo>
                <a:lnTo>
                  <a:pt x="1107" y="431"/>
                </a:lnTo>
                <a:lnTo>
                  <a:pt x="1046" y="338"/>
                </a:lnTo>
                <a:lnTo>
                  <a:pt x="1015" y="215"/>
                </a:lnTo>
                <a:lnTo>
                  <a:pt x="953" y="154"/>
                </a:lnTo>
                <a:lnTo>
                  <a:pt x="861" y="93"/>
                </a:lnTo>
                <a:lnTo>
                  <a:pt x="769" y="31"/>
                </a:lnTo>
                <a:lnTo>
                  <a:pt x="677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/>
          <p:nvPr/>
        </p:nvSpPr>
        <p:spPr>
          <a:xfrm>
            <a:off x="657359" y="2640261"/>
            <a:ext cx="1605119" cy="592644"/>
          </a:xfrm>
          <a:custGeom>
            <a:avLst/>
            <a:gdLst/>
            <a:ahLst/>
            <a:cxnLst/>
            <a:rect l="l" t="t" r="r" b="b"/>
            <a:pathLst>
              <a:path w="6576" h="2428" extrusionOk="0">
                <a:moveTo>
                  <a:pt x="3104" y="215"/>
                </a:moveTo>
                <a:lnTo>
                  <a:pt x="3104" y="1229"/>
                </a:lnTo>
                <a:lnTo>
                  <a:pt x="1383" y="1229"/>
                </a:lnTo>
                <a:lnTo>
                  <a:pt x="1660" y="615"/>
                </a:lnTo>
                <a:lnTo>
                  <a:pt x="1783" y="431"/>
                </a:lnTo>
                <a:lnTo>
                  <a:pt x="1906" y="308"/>
                </a:lnTo>
                <a:lnTo>
                  <a:pt x="2090" y="246"/>
                </a:lnTo>
                <a:lnTo>
                  <a:pt x="2274" y="215"/>
                </a:lnTo>
                <a:close/>
                <a:moveTo>
                  <a:pt x="3811" y="215"/>
                </a:moveTo>
                <a:lnTo>
                  <a:pt x="3964" y="246"/>
                </a:lnTo>
                <a:lnTo>
                  <a:pt x="4087" y="277"/>
                </a:lnTo>
                <a:lnTo>
                  <a:pt x="4210" y="338"/>
                </a:lnTo>
                <a:lnTo>
                  <a:pt x="4333" y="431"/>
                </a:lnTo>
                <a:lnTo>
                  <a:pt x="5009" y="1229"/>
                </a:lnTo>
                <a:lnTo>
                  <a:pt x="3288" y="1229"/>
                </a:lnTo>
                <a:lnTo>
                  <a:pt x="3288" y="215"/>
                </a:lnTo>
                <a:close/>
                <a:moveTo>
                  <a:pt x="3288" y="1383"/>
                </a:moveTo>
                <a:lnTo>
                  <a:pt x="3319" y="1414"/>
                </a:lnTo>
                <a:lnTo>
                  <a:pt x="3319" y="1445"/>
                </a:lnTo>
                <a:lnTo>
                  <a:pt x="3165" y="1752"/>
                </a:lnTo>
                <a:lnTo>
                  <a:pt x="3473" y="1752"/>
                </a:lnTo>
                <a:lnTo>
                  <a:pt x="3473" y="1783"/>
                </a:lnTo>
                <a:lnTo>
                  <a:pt x="3319" y="2151"/>
                </a:lnTo>
                <a:lnTo>
                  <a:pt x="3258" y="2151"/>
                </a:lnTo>
                <a:lnTo>
                  <a:pt x="3258" y="2120"/>
                </a:lnTo>
                <a:lnTo>
                  <a:pt x="3380" y="1813"/>
                </a:lnTo>
                <a:lnTo>
                  <a:pt x="3104" y="1813"/>
                </a:lnTo>
                <a:lnTo>
                  <a:pt x="3104" y="1783"/>
                </a:lnTo>
                <a:lnTo>
                  <a:pt x="3258" y="1414"/>
                </a:lnTo>
                <a:lnTo>
                  <a:pt x="3258" y="1383"/>
                </a:lnTo>
                <a:close/>
                <a:moveTo>
                  <a:pt x="2182" y="0"/>
                </a:moveTo>
                <a:lnTo>
                  <a:pt x="1998" y="31"/>
                </a:lnTo>
                <a:lnTo>
                  <a:pt x="1844" y="93"/>
                </a:lnTo>
                <a:lnTo>
                  <a:pt x="1691" y="185"/>
                </a:lnTo>
                <a:lnTo>
                  <a:pt x="1598" y="338"/>
                </a:lnTo>
                <a:lnTo>
                  <a:pt x="1291" y="891"/>
                </a:lnTo>
                <a:lnTo>
                  <a:pt x="1168" y="1014"/>
                </a:lnTo>
                <a:lnTo>
                  <a:pt x="1015" y="1137"/>
                </a:lnTo>
                <a:lnTo>
                  <a:pt x="861" y="1199"/>
                </a:lnTo>
                <a:lnTo>
                  <a:pt x="677" y="1229"/>
                </a:lnTo>
                <a:lnTo>
                  <a:pt x="554" y="1229"/>
                </a:lnTo>
                <a:lnTo>
                  <a:pt x="400" y="1291"/>
                </a:lnTo>
                <a:lnTo>
                  <a:pt x="308" y="1352"/>
                </a:lnTo>
                <a:lnTo>
                  <a:pt x="185" y="1414"/>
                </a:lnTo>
                <a:lnTo>
                  <a:pt x="93" y="1537"/>
                </a:lnTo>
                <a:lnTo>
                  <a:pt x="31" y="1660"/>
                </a:lnTo>
                <a:lnTo>
                  <a:pt x="1" y="1783"/>
                </a:lnTo>
                <a:lnTo>
                  <a:pt x="1" y="1905"/>
                </a:lnTo>
                <a:lnTo>
                  <a:pt x="1" y="2428"/>
                </a:lnTo>
                <a:lnTo>
                  <a:pt x="799" y="2428"/>
                </a:lnTo>
                <a:lnTo>
                  <a:pt x="830" y="2305"/>
                </a:lnTo>
                <a:lnTo>
                  <a:pt x="861" y="2151"/>
                </a:lnTo>
                <a:lnTo>
                  <a:pt x="922" y="2028"/>
                </a:lnTo>
                <a:lnTo>
                  <a:pt x="1015" y="1936"/>
                </a:lnTo>
                <a:lnTo>
                  <a:pt x="1137" y="1844"/>
                </a:lnTo>
                <a:lnTo>
                  <a:pt x="1260" y="1783"/>
                </a:lnTo>
                <a:lnTo>
                  <a:pt x="1383" y="1721"/>
                </a:lnTo>
                <a:lnTo>
                  <a:pt x="1691" y="1721"/>
                </a:lnTo>
                <a:lnTo>
                  <a:pt x="1813" y="1783"/>
                </a:lnTo>
                <a:lnTo>
                  <a:pt x="1936" y="1844"/>
                </a:lnTo>
                <a:lnTo>
                  <a:pt x="2059" y="1936"/>
                </a:lnTo>
                <a:lnTo>
                  <a:pt x="2151" y="2028"/>
                </a:lnTo>
                <a:lnTo>
                  <a:pt x="2213" y="2151"/>
                </a:lnTo>
                <a:lnTo>
                  <a:pt x="2244" y="2305"/>
                </a:lnTo>
                <a:lnTo>
                  <a:pt x="2274" y="2428"/>
                </a:lnTo>
                <a:lnTo>
                  <a:pt x="4271" y="2428"/>
                </a:lnTo>
                <a:lnTo>
                  <a:pt x="4302" y="2305"/>
                </a:lnTo>
                <a:lnTo>
                  <a:pt x="4333" y="2151"/>
                </a:lnTo>
                <a:lnTo>
                  <a:pt x="4394" y="2028"/>
                </a:lnTo>
                <a:lnTo>
                  <a:pt x="4487" y="1936"/>
                </a:lnTo>
                <a:lnTo>
                  <a:pt x="4609" y="1844"/>
                </a:lnTo>
                <a:lnTo>
                  <a:pt x="4732" y="1783"/>
                </a:lnTo>
                <a:lnTo>
                  <a:pt x="4855" y="1721"/>
                </a:lnTo>
                <a:lnTo>
                  <a:pt x="5163" y="1721"/>
                </a:lnTo>
                <a:lnTo>
                  <a:pt x="5285" y="1783"/>
                </a:lnTo>
                <a:lnTo>
                  <a:pt x="5408" y="1844"/>
                </a:lnTo>
                <a:lnTo>
                  <a:pt x="5531" y="1936"/>
                </a:lnTo>
                <a:lnTo>
                  <a:pt x="5623" y="2028"/>
                </a:lnTo>
                <a:lnTo>
                  <a:pt x="5685" y="2151"/>
                </a:lnTo>
                <a:lnTo>
                  <a:pt x="5716" y="2305"/>
                </a:lnTo>
                <a:lnTo>
                  <a:pt x="5746" y="2428"/>
                </a:lnTo>
                <a:lnTo>
                  <a:pt x="6576" y="2428"/>
                </a:lnTo>
                <a:lnTo>
                  <a:pt x="6576" y="1905"/>
                </a:lnTo>
                <a:lnTo>
                  <a:pt x="6545" y="1783"/>
                </a:lnTo>
                <a:lnTo>
                  <a:pt x="6514" y="1660"/>
                </a:lnTo>
                <a:lnTo>
                  <a:pt x="6453" y="1537"/>
                </a:lnTo>
                <a:lnTo>
                  <a:pt x="6361" y="1414"/>
                </a:lnTo>
                <a:lnTo>
                  <a:pt x="6269" y="1352"/>
                </a:lnTo>
                <a:lnTo>
                  <a:pt x="6146" y="1291"/>
                </a:lnTo>
                <a:lnTo>
                  <a:pt x="6023" y="1229"/>
                </a:lnTo>
                <a:lnTo>
                  <a:pt x="5654" y="1229"/>
                </a:lnTo>
                <a:lnTo>
                  <a:pt x="5531" y="1199"/>
                </a:lnTo>
                <a:lnTo>
                  <a:pt x="5378" y="1168"/>
                </a:lnTo>
                <a:lnTo>
                  <a:pt x="5255" y="1107"/>
                </a:lnTo>
                <a:lnTo>
                  <a:pt x="5163" y="1014"/>
                </a:lnTo>
                <a:lnTo>
                  <a:pt x="4425" y="215"/>
                </a:lnTo>
                <a:lnTo>
                  <a:pt x="4302" y="123"/>
                </a:lnTo>
                <a:lnTo>
                  <a:pt x="4210" y="62"/>
                </a:lnTo>
                <a:lnTo>
                  <a:pt x="4056" y="31"/>
                </a:lnTo>
                <a:lnTo>
                  <a:pt x="3934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37"/>
          <p:cNvGrpSpPr/>
          <p:nvPr/>
        </p:nvGrpSpPr>
        <p:grpSpPr>
          <a:xfrm>
            <a:off x="3681141" y="2401812"/>
            <a:ext cx="350431" cy="339887"/>
            <a:chOff x="3270675" y="841800"/>
            <a:chExt cx="497700" cy="482725"/>
          </a:xfrm>
        </p:grpSpPr>
        <p:sp>
          <p:nvSpPr>
            <p:cNvPr id="1248" name="Google Shape;1248;p3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51" name="Google Shape;1251;p37"/>
          <p:cNvGrpSpPr/>
          <p:nvPr/>
        </p:nvGrpSpPr>
        <p:grpSpPr>
          <a:xfrm>
            <a:off x="3746684" y="4200365"/>
            <a:ext cx="219345" cy="227301"/>
            <a:chOff x="3357325" y="2093500"/>
            <a:chExt cx="311525" cy="322825"/>
          </a:xfrm>
        </p:grpSpPr>
        <p:sp>
          <p:nvSpPr>
            <p:cNvPr id="1252" name="Google Shape;1252;p3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55" name="Google Shape;1255;p37"/>
          <p:cNvSpPr/>
          <p:nvPr/>
        </p:nvSpPr>
        <p:spPr>
          <a:xfrm>
            <a:off x="3686703" y="32794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56" name="Google Shape;1256;p37"/>
          <p:cNvGrpSpPr/>
          <p:nvPr/>
        </p:nvGrpSpPr>
        <p:grpSpPr>
          <a:xfrm>
            <a:off x="3686730" y="1493008"/>
            <a:ext cx="339253" cy="308765"/>
            <a:chOff x="1492675" y="4420975"/>
            <a:chExt cx="481825" cy="438525"/>
          </a:xfrm>
        </p:grpSpPr>
        <p:sp>
          <p:nvSpPr>
            <p:cNvPr id="1257" name="Google Shape;1257;p3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38"/>
          <p:cNvGrpSpPr/>
          <p:nvPr/>
        </p:nvGrpSpPr>
        <p:grpSpPr>
          <a:xfrm>
            <a:off x="2387100" y="2560670"/>
            <a:ext cx="4369699" cy="2171417"/>
            <a:chOff x="2272400" y="2446606"/>
            <a:chExt cx="4599199" cy="2285461"/>
          </a:xfrm>
        </p:grpSpPr>
        <p:sp>
          <p:nvSpPr>
            <p:cNvPr id="1270" name="Google Shape;1270;p38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38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0" name="Google Shape;1450;p38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1" name="Google Shape;1451;p38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2" name="Google Shape;1452;p38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Full-equip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3" name="Google Shape;1453;p38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38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38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38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38"/>
          <p:cNvSpPr/>
          <p:nvPr/>
        </p:nvSpPr>
        <p:spPr>
          <a:xfrm>
            <a:off x="5856978" y="12441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458" name="Google Shape;1458;p38"/>
          <p:cNvGrpSpPr/>
          <p:nvPr/>
        </p:nvGrpSpPr>
        <p:grpSpPr>
          <a:xfrm>
            <a:off x="7672133" y="2384910"/>
            <a:ext cx="339253" cy="339253"/>
            <a:chOff x="5651375" y="3806450"/>
            <a:chExt cx="481825" cy="481825"/>
          </a:xfrm>
        </p:grpSpPr>
        <p:sp>
          <p:nvSpPr>
            <p:cNvPr id="1459" name="Google Shape;1459;p3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3" name="Google Shape;1463;p38"/>
          <p:cNvGrpSpPr/>
          <p:nvPr/>
        </p:nvGrpSpPr>
        <p:grpSpPr>
          <a:xfrm>
            <a:off x="2994371" y="1300165"/>
            <a:ext cx="219345" cy="227301"/>
            <a:chOff x="3357325" y="2093500"/>
            <a:chExt cx="311525" cy="322825"/>
          </a:xfrm>
        </p:grpSpPr>
        <p:sp>
          <p:nvSpPr>
            <p:cNvPr id="1464" name="Google Shape;1464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7" name="Google Shape;1467;p38"/>
          <p:cNvGrpSpPr/>
          <p:nvPr/>
        </p:nvGrpSpPr>
        <p:grpSpPr>
          <a:xfrm>
            <a:off x="1118094" y="2387697"/>
            <a:ext cx="368114" cy="368114"/>
            <a:chOff x="3271200" y="1435075"/>
            <a:chExt cx="481825" cy="481825"/>
          </a:xfrm>
        </p:grpSpPr>
        <p:sp>
          <p:nvSpPr>
            <p:cNvPr id="1468" name="Google Shape;1468;p3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475" name="Google Shape;1475;p39"/>
          <p:cNvSpPr txBox="1"/>
          <p:nvPr/>
        </p:nvSpPr>
        <p:spPr>
          <a:xfrm>
            <a:off x="6748375" y="313420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sz="24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6" name="Google Shape;1476;p39"/>
          <p:cNvSpPr txBox="1"/>
          <p:nvPr/>
        </p:nvSpPr>
        <p:spPr>
          <a:xfrm>
            <a:off x="6748375" y="150212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4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39"/>
          <p:cNvSpPr txBox="1"/>
          <p:nvPr/>
        </p:nvSpPr>
        <p:spPr>
          <a:xfrm>
            <a:off x="1414025" y="150133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21%</a:t>
            </a:r>
            <a:endParaRPr sz="24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8" name="Google Shape;1478;p39"/>
          <p:cNvSpPr txBox="1"/>
          <p:nvPr/>
        </p:nvSpPr>
        <p:spPr>
          <a:xfrm>
            <a:off x="1409725" y="313419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29%</a:t>
            </a:r>
            <a:endParaRPr sz="24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9" name="Google Shape;1479;p39"/>
          <p:cNvSpPr/>
          <p:nvPr/>
        </p:nvSpPr>
        <p:spPr>
          <a:xfrm>
            <a:off x="457200" y="1946959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39"/>
          <p:cNvSpPr/>
          <p:nvPr/>
        </p:nvSpPr>
        <p:spPr>
          <a:xfrm>
            <a:off x="460050" y="358469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 and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39"/>
          <p:cNvSpPr/>
          <p:nvPr/>
        </p:nvSpPr>
        <p:spPr>
          <a:xfrm>
            <a:off x="6745525" y="1946934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39"/>
          <p:cNvSpPr/>
          <p:nvPr/>
        </p:nvSpPr>
        <p:spPr>
          <a:xfrm>
            <a:off x="6748376" y="3584690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3" name="Google Shape;1483;p39"/>
          <p:cNvGrpSpPr/>
          <p:nvPr/>
        </p:nvGrpSpPr>
        <p:grpSpPr>
          <a:xfrm>
            <a:off x="2701462" y="1663698"/>
            <a:ext cx="3742020" cy="2376216"/>
            <a:chOff x="457200" y="1586323"/>
            <a:chExt cx="3742020" cy="2376216"/>
          </a:xfrm>
        </p:grpSpPr>
        <p:sp>
          <p:nvSpPr>
            <p:cNvPr id="1484" name="Google Shape;1484;p39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4" name="Google Shape;1534;p39"/>
          <p:cNvCxnSpPr>
            <a:stCxn id="1477" idx="3"/>
          </p:cNvCxnSpPr>
          <p:nvPr/>
        </p:nvCxnSpPr>
        <p:spPr>
          <a:xfrm>
            <a:off x="2382425" y="1757538"/>
            <a:ext cx="10599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5" name="Google Shape;1535;p39"/>
          <p:cNvCxnSpPr/>
          <p:nvPr/>
        </p:nvCxnSpPr>
        <p:spPr>
          <a:xfrm flipH="1">
            <a:off x="5699275" y="1758325"/>
            <a:ext cx="1049100" cy="558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39"/>
          <p:cNvCxnSpPr>
            <a:stCxn id="1478" idx="3"/>
          </p:cNvCxnSpPr>
          <p:nvPr/>
        </p:nvCxnSpPr>
        <p:spPr>
          <a:xfrm>
            <a:off x="2378125" y="3390398"/>
            <a:ext cx="1361400" cy="364800"/>
          </a:xfrm>
          <a:prstGeom prst="bentConnector3">
            <a:avLst>
              <a:gd name="adj1" fmla="val 2795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7" name="Google Shape;1537;p39"/>
          <p:cNvCxnSpPr>
            <a:stCxn id="1475" idx="1"/>
          </p:cNvCxnSpPr>
          <p:nvPr/>
        </p:nvCxnSpPr>
        <p:spPr>
          <a:xfrm flipH="1">
            <a:off x="5312275" y="3390405"/>
            <a:ext cx="1436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43" name="Google Shape;1543;p40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1544" name="Google Shape;1544;p40"/>
            <p:cNvSpPr/>
            <p:nvPr/>
          </p:nvSpPr>
          <p:spPr>
            <a:xfrm>
              <a:off x="1491834" y="2148917"/>
              <a:ext cx="2019042" cy="34583"/>
            </a:xfrm>
            <a:custGeom>
              <a:avLst/>
              <a:gdLst/>
              <a:ahLst/>
              <a:cxnLst/>
              <a:rect l="l" t="t" r="r" b="b"/>
              <a:pathLst>
                <a:path w="23353" h="400" extrusionOk="0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1770829" y="1758392"/>
              <a:ext cx="459608" cy="377301"/>
            </a:xfrm>
            <a:custGeom>
              <a:avLst/>
              <a:gdLst/>
              <a:ahLst/>
              <a:cxnLst/>
              <a:rect l="l" t="t" r="r" b="b"/>
              <a:pathLst>
                <a:path w="5316" h="4364" extrusionOk="0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1622038" y="1200488"/>
              <a:ext cx="1591337" cy="935211"/>
            </a:xfrm>
            <a:custGeom>
              <a:avLst/>
              <a:gdLst/>
              <a:ahLst/>
              <a:cxnLst/>
              <a:rect l="l" t="t" r="r" b="b"/>
              <a:pathLst>
                <a:path w="18406" h="10817" extrusionOk="0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1637946" y="1298789"/>
              <a:ext cx="738606" cy="494191"/>
            </a:xfrm>
            <a:custGeom>
              <a:avLst/>
              <a:gdLst/>
              <a:ahLst/>
              <a:cxnLst/>
              <a:rect l="l" t="t" r="r" b="b"/>
              <a:pathLst>
                <a:path w="8543" h="5716" extrusionOk="0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1826593" y="1298789"/>
              <a:ext cx="499465" cy="345484"/>
            </a:xfrm>
            <a:custGeom>
              <a:avLst/>
              <a:gdLst/>
              <a:ahLst/>
              <a:cxnLst/>
              <a:rect l="l" t="t" r="r" b="b"/>
              <a:pathLst>
                <a:path w="5777" h="3996" extrusionOk="0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2461441" y="1699948"/>
              <a:ext cx="122337" cy="188650"/>
            </a:xfrm>
            <a:custGeom>
              <a:avLst/>
              <a:gdLst/>
              <a:ahLst/>
              <a:cxnLst/>
              <a:rect l="l" t="t" r="r" b="b"/>
              <a:pathLst>
                <a:path w="1415" h="2182" extrusionOk="0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1648580" y="1824791"/>
              <a:ext cx="114297" cy="127611"/>
            </a:xfrm>
            <a:custGeom>
              <a:avLst/>
              <a:gdLst/>
              <a:ahLst/>
              <a:cxnLst/>
              <a:rect l="l" t="t" r="r" b="b"/>
              <a:pathLst>
                <a:path w="1322" h="1476" extrusionOk="0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1669848" y="1846059"/>
              <a:ext cx="71846" cy="82394"/>
            </a:xfrm>
            <a:custGeom>
              <a:avLst/>
              <a:gdLst/>
              <a:ahLst/>
              <a:cxnLst/>
              <a:rect l="l" t="t" r="r" b="b"/>
              <a:pathLst>
                <a:path w="831" h="953" extrusionOk="0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1704344" y="1962949"/>
              <a:ext cx="53258" cy="55852"/>
            </a:xfrm>
            <a:custGeom>
              <a:avLst/>
              <a:gdLst/>
              <a:ahLst/>
              <a:cxnLst/>
              <a:rect l="l" t="t" r="r" b="b"/>
              <a:pathLst>
                <a:path w="616" h="646" extrusionOk="0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1648580" y="1306743"/>
              <a:ext cx="278998" cy="443786"/>
            </a:xfrm>
            <a:custGeom>
              <a:avLst/>
              <a:gdLst/>
              <a:ahLst/>
              <a:cxnLst/>
              <a:rect l="l" t="t" r="r" b="b"/>
              <a:pathLst>
                <a:path w="3227" h="5133" extrusionOk="0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1637946" y="2095746"/>
              <a:ext cx="1041467" cy="45217"/>
            </a:xfrm>
            <a:custGeom>
              <a:avLst/>
              <a:gdLst/>
              <a:ahLst/>
              <a:cxnLst/>
              <a:rect l="l" t="t" r="r" b="b"/>
              <a:pathLst>
                <a:path w="12046" h="523" extrusionOk="0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1959390" y="1078325"/>
              <a:ext cx="1386778" cy="730652"/>
            </a:xfrm>
            <a:custGeom>
              <a:avLst/>
              <a:gdLst/>
              <a:ahLst/>
              <a:cxnLst/>
              <a:rect l="l" t="t" r="r" b="b"/>
              <a:pathLst>
                <a:path w="16040" h="8451" extrusionOk="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2126769" y="1078325"/>
              <a:ext cx="1030746" cy="459695"/>
            </a:xfrm>
            <a:custGeom>
              <a:avLst/>
              <a:gdLst/>
              <a:ahLst/>
              <a:cxnLst/>
              <a:rect l="l" t="t" r="r" b="b"/>
              <a:pathLst>
                <a:path w="11922" h="5317" extrusionOk="0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1959390" y="1216483"/>
              <a:ext cx="1386778" cy="592493"/>
            </a:xfrm>
            <a:custGeom>
              <a:avLst/>
              <a:gdLst/>
              <a:ahLst/>
              <a:cxnLst/>
              <a:rect l="l" t="t" r="r" b="b"/>
              <a:pathLst>
                <a:path w="16040" h="6853" extrusionOk="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2562422" y="1691994"/>
              <a:ext cx="842183" cy="451654"/>
            </a:xfrm>
            <a:custGeom>
              <a:avLst/>
              <a:gdLst/>
              <a:ahLst/>
              <a:cxnLst/>
              <a:rect l="l" t="t" r="r" b="b"/>
              <a:pathLst>
                <a:path w="9741" h="5224" extrusionOk="0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2634094" y="1803523"/>
              <a:ext cx="212599" cy="183376"/>
            </a:xfrm>
            <a:custGeom>
              <a:avLst/>
              <a:gdLst/>
              <a:ahLst/>
              <a:cxnLst/>
              <a:rect l="l" t="t" r="r" b="b"/>
              <a:pathLst>
                <a:path w="2459" h="2121" extrusionOk="0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2631501" y="1986811"/>
              <a:ext cx="148793" cy="101069"/>
            </a:xfrm>
            <a:custGeom>
              <a:avLst/>
              <a:gdLst/>
              <a:ahLst/>
              <a:cxnLst/>
              <a:rect l="l" t="t" r="r" b="b"/>
              <a:pathLst>
                <a:path w="1721" h="1169" extrusionOk="0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3295571" y="1803523"/>
              <a:ext cx="114297" cy="183376"/>
            </a:xfrm>
            <a:custGeom>
              <a:avLst/>
              <a:gdLst/>
              <a:ahLst/>
              <a:cxnLst/>
              <a:rect l="l" t="t" r="r" b="b"/>
              <a:pathLst>
                <a:path w="1322" h="2121" extrusionOk="0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3308885" y="1986811"/>
              <a:ext cx="93028" cy="101069"/>
            </a:xfrm>
            <a:custGeom>
              <a:avLst/>
              <a:gdLst/>
              <a:ahLst/>
              <a:cxnLst/>
              <a:rect l="l" t="t" r="r" b="b"/>
              <a:pathLst>
                <a:path w="1076" h="1169" extrusionOk="0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3295571" y="1803523"/>
              <a:ext cx="114297" cy="159514"/>
            </a:xfrm>
            <a:custGeom>
              <a:avLst/>
              <a:gdLst/>
              <a:ahLst/>
              <a:cxnLst/>
              <a:rect l="l" t="t" r="r" b="b"/>
              <a:pathLst>
                <a:path w="1322" h="1845" extrusionOk="0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2769571" y="1888509"/>
              <a:ext cx="528774" cy="255136"/>
            </a:xfrm>
            <a:custGeom>
              <a:avLst/>
              <a:gdLst/>
              <a:ahLst/>
              <a:cxnLst/>
              <a:rect l="l" t="t" r="r" b="b"/>
              <a:pathLst>
                <a:path w="6116" h="2951" extrusionOk="0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2915682" y="1909778"/>
              <a:ext cx="342804" cy="55852"/>
            </a:xfrm>
            <a:custGeom>
              <a:avLst/>
              <a:gdLst/>
              <a:ahLst/>
              <a:cxnLst/>
              <a:rect l="l" t="t" r="r" b="b"/>
              <a:pathLst>
                <a:path w="3965" h="646" extrusionOk="0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2854644" y="1986811"/>
              <a:ext cx="427705" cy="42624"/>
            </a:xfrm>
            <a:custGeom>
              <a:avLst/>
              <a:gdLst/>
              <a:ahLst/>
              <a:cxnLst/>
              <a:rect l="l" t="t" r="r" b="b"/>
              <a:pathLst>
                <a:path w="4947" h="493" extrusionOk="0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2814788" y="2047935"/>
              <a:ext cx="470242" cy="39943"/>
            </a:xfrm>
            <a:custGeom>
              <a:avLst/>
              <a:gdLst/>
              <a:ahLst/>
              <a:cxnLst/>
              <a:rect l="l" t="t" r="r" b="b"/>
              <a:pathLst>
                <a:path w="5439" h="462" extrusionOk="0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2594325" y="2095746"/>
              <a:ext cx="751834" cy="45217"/>
            </a:xfrm>
            <a:custGeom>
              <a:avLst/>
              <a:gdLst/>
              <a:ahLst/>
              <a:cxnLst/>
              <a:rect l="l" t="t" r="r" b="b"/>
              <a:pathLst>
                <a:path w="8696" h="523" extrusionOk="0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882357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1810599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1858409" y="1840699"/>
              <a:ext cx="252456" cy="284359"/>
            </a:xfrm>
            <a:custGeom>
              <a:avLst/>
              <a:gdLst/>
              <a:ahLst/>
              <a:cxnLst/>
              <a:rect l="l" t="t" r="r" b="b"/>
              <a:pathLst>
                <a:path w="2920" h="3289" extrusionOk="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892991" y="1880555"/>
              <a:ext cx="183376" cy="204645"/>
            </a:xfrm>
            <a:custGeom>
              <a:avLst/>
              <a:gdLst/>
              <a:ahLst/>
              <a:cxnLst/>
              <a:rect l="l" t="t" r="r" b="b"/>
              <a:pathLst>
                <a:path w="2121" h="2367" extrusionOk="0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1919534" y="1915138"/>
              <a:ext cx="127611" cy="140839"/>
            </a:xfrm>
            <a:custGeom>
              <a:avLst/>
              <a:gdLst/>
              <a:ahLst/>
              <a:cxnLst/>
              <a:rect l="l" t="t" r="r" b="b"/>
              <a:pathLst>
                <a:path w="1476" h="1629" extrusionOk="0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2049737" y="1771707"/>
              <a:ext cx="204645" cy="324129"/>
            </a:xfrm>
            <a:custGeom>
              <a:avLst/>
              <a:gdLst/>
              <a:ahLst/>
              <a:cxnLst/>
              <a:rect l="l" t="t" r="r" b="b"/>
              <a:pathLst>
                <a:path w="2367" h="3749" extrusionOk="0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2033742" y="1644183"/>
              <a:ext cx="289633" cy="204645"/>
            </a:xfrm>
            <a:custGeom>
              <a:avLst/>
              <a:gdLst/>
              <a:ahLst/>
              <a:cxnLst/>
              <a:rect l="l" t="t" r="r" b="b"/>
              <a:pathLst>
                <a:path w="3350" h="2367" extrusionOk="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2163945" y="1726490"/>
              <a:ext cx="63806" cy="66486"/>
            </a:xfrm>
            <a:custGeom>
              <a:avLst/>
              <a:gdLst/>
              <a:ahLst/>
              <a:cxnLst/>
              <a:rect l="l" t="t" r="r" b="b"/>
              <a:pathLst>
                <a:path w="738" h="769" extrusionOk="0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1411259" y="1346600"/>
              <a:ext cx="111617" cy="63892"/>
            </a:xfrm>
            <a:custGeom>
              <a:avLst/>
              <a:gdLst/>
              <a:ahLst/>
              <a:cxnLst/>
              <a:rect l="l" t="t" r="r" b="b"/>
              <a:pathLst>
                <a:path w="1291" h="739" extrusionOk="0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2109912" y="1181900"/>
              <a:ext cx="114297" cy="63892"/>
            </a:xfrm>
            <a:custGeom>
              <a:avLst/>
              <a:gdLst/>
              <a:ahLst/>
              <a:cxnLst/>
              <a:rect l="l" t="t" r="r" b="b"/>
              <a:pathLst>
                <a:path w="1322" h="739" extrusionOk="0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2038153" y="1184580"/>
              <a:ext cx="71846" cy="39943"/>
            </a:xfrm>
            <a:custGeom>
              <a:avLst/>
              <a:gdLst/>
              <a:ahLst/>
              <a:cxnLst/>
              <a:rect l="l" t="t" r="r" b="b"/>
              <a:pathLst>
                <a:path w="831" h="462" extrusionOk="0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2081553" y="1229710"/>
              <a:ext cx="762555" cy="727972"/>
            </a:xfrm>
            <a:custGeom>
              <a:avLst/>
              <a:gdLst/>
              <a:ahLst/>
              <a:cxnLst/>
              <a:rect l="l" t="t" r="r" b="b"/>
              <a:pathLst>
                <a:path w="8820" h="8420" extrusionOk="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3011303" y="1726490"/>
              <a:ext cx="225913" cy="66486"/>
            </a:xfrm>
            <a:custGeom>
              <a:avLst/>
              <a:gdLst/>
              <a:ahLst/>
              <a:cxnLst/>
              <a:rect l="l" t="t" r="r" b="b"/>
              <a:pathLst>
                <a:path w="2613" h="769" extrusionOk="0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2833376" y="1160718"/>
              <a:ext cx="560590" cy="688115"/>
            </a:xfrm>
            <a:custGeom>
              <a:avLst/>
              <a:gdLst/>
              <a:ahLst/>
              <a:cxnLst/>
              <a:rect l="l" t="t" r="r" b="b"/>
              <a:pathLst>
                <a:path w="6484" h="7959" extrusionOk="0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2315330" y="1899144"/>
              <a:ext cx="252456" cy="279085"/>
            </a:xfrm>
            <a:custGeom>
              <a:avLst/>
              <a:gdLst/>
              <a:ahLst/>
              <a:cxnLst/>
              <a:rect l="l" t="t" r="r" b="b"/>
              <a:pathLst>
                <a:path w="2920" h="3228" extrusionOk="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2264926" y="1899144"/>
              <a:ext cx="249776" cy="279085"/>
            </a:xfrm>
            <a:custGeom>
              <a:avLst/>
              <a:gdLst/>
              <a:ahLst/>
              <a:cxnLst/>
              <a:rect l="l" t="t" r="r" b="b"/>
              <a:pathLst>
                <a:path w="2889" h="3228" extrusionOk="0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2299422" y="1936406"/>
              <a:ext cx="180696" cy="204558"/>
            </a:xfrm>
            <a:custGeom>
              <a:avLst/>
              <a:gdLst/>
              <a:ahLst/>
              <a:cxnLst/>
              <a:rect l="l" t="t" r="r" b="b"/>
              <a:pathLst>
                <a:path w="2090" h="2366" extrusionOk="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2323284" y="1965542"/>
              <a:ext cx="132972" cy="146200"/>
            </a:xfrm>
            <a:custGeom>
              <a:avLst/>
              <a:gdLst/>
              <a:ahLst/>
              <a:cxnLst/>
              <a:rect l="l" t="t" r="r" b="b"/>
              <a:pathLst>
                <a:path w="1538" h="1691" extrusionOk="0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2344552" y="1989491"/>
              <a:ext cx="90435" cy="101069"/>
            </a:xfrm>
            <a:custGeom>
              <a:avLst/>
              <a:gdLst/>
              <a:ahLst/>
              <a:cxnLst/>
              <a:rect l="l" t="t" r="r" b="b"/>
              <a:pathLst>
                <a:path w="1046" h="1169" extrusionOk="0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2445533" y="1899144"/>
              <a:ext cx="124931" cy="196691"/>
            </a:xfrm>
            <a:custGeom>
              <a:avLst/>
              <a:gdLst/>
              <a:ahLst/>
              <a:cxnLst/>
              <a:rect l="l" t="t" r="r" b="b"/>
              <a:pathLst>
                <a:path w="1445" h="2275" extrusionOk="0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40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0" name="Google Shape;1590;p40"/>
          <p:cNvGrpSpPr/>
          <p:nvPr/>
        </p:nvGrpSpPr>
        <p:grpSpPr>
          <a:xfrm>
            <a:off x="6304625" y="1618074"/>
            <a:ext cx="1884603" cy="849359"/>
            <a:chOff x="6223050" y="1321336"/>
            <a:chExt cx="1884603" cy="849359"/>
          </a:xfrm>
        </p:grpSpPr>
        <p:sp>
          <p:nvSpPr>
            <p:cNvPr id="1591" name="Google Shape;1591;p40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2" name="Google Shape;1592;p40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93" name="Google Shape;1593;p40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1594" name="Google Shape;1594;p4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96" name="Google Shape;1596;p40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7" name="Google Shape;1597;p40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8" name="Google Shape;1598;p40"/>
          <p:cNvGrpSpPr/>
          <p:nvPr/>
        </p:nvGrpSpPr>
        <p:grpSpPr>
          <a:xfrm>
            <a:off x="1094338" y="2365583"/>
            <a:ext cx="1884613" cy="849328"/>
            <a:chOff x="1012763" y="2388136"/>
            <a:chExt cx="1884613" cy="849328"/>
          </a:xfrm>
        </p:grpSpPr>
        <p:sp>
          <p:nvSpPr>
            <p:cNvPr id="1599" name="Google Shape;1599;p40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0" name="Google Shape;1600;p40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1" name="Google Shape;1601;p40"/>
          <p:cNvGrpSpPr/>
          <p:nvPr/>
        </p:nvGrpSpPr>
        <p:grpSpPr>
          <a:xfrm>
            <a:off x="6325175" y="3096983"/>
            <a:ext cx="1884603" cy="849328"/>
            <a:chOff x="6243600" y="2388136"/>
            <a:chExt cx="1884603" cy="849328"/>
          </a:xfrm>
        </p:grpSpPr>
        <p:sp>
          <p:nvSpPr>
            <p:cNvPr id="1602" name="Google Shape;1602;p40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3" name="Google Shape;1603;p40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4" name="Google Shape;1604;p40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1605" name="Google Shape;1605;p40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9" name="Google Shape;1609;p40"/>
          <p:cNvSpPr/>
          <p:nvPr/>
        </p:nvSpPr>
        <p:spPr>
          <a:xfrm>
            <a:off x="5735940" y="3379923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1" name="Google Shape;1611;p40"/>
          <p:cNvGrpSpPr/>
          <p:nvPr/>
        </p:nvGrpSpPr>
        <p:grpSpPr>
          <a:xfrm>
            <a:off x="1094338" y="3817724"/>
            <a:ext cx="1884613" cy="849328"/>
            <a:chOff x="1012763" y="3448399"/>
            <a:chExt cx="1884613" cy="849328"/>
          </a:xfrm>
        </p:grpSpPr>
        <p:sp>
          <p:nvSpPr>
            <p:cNvPr id="1612" name="Google Shape;1612;p40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13" name="Google Shape;1613;p40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4" name="Google Shape;1614;p40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1615" name="Google Shape;1615;p40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8" name="Google Shape;1618;p40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1619" name="Google Shape;1619;p40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0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624" name="Google Shape;1624;p40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632" name="Google Shape;1632;p41"/>
          <p:cNvSpPr/>
          <p:nvPr/>
        </p:nvSpPr>
        <p:spPr>
          <a:xfrm>
            <a:off x="5705660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3" name="Google Shape;1633;p41"/>
          <p:cNvSpPr/>
          <p:nvPr/>
        </p:nvSpPr>
        <p:spPr>
          <a:xfrm>
            <a:off x="5705646" y="3911701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4" name="Google Shape;1634;p41"/>
          <p:cNvSpPr/>
          <p:nvPr/>
        </p:nvSpPr>
        <p:spPr>
          <a:xfrm>
            <a:off x="6144058" y="2598588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635" name="Google Shape;1635;p41"/>
          <p:cNvSpPr/>
          <p:nvPr/>
        </p:nvSpPr>
        <p:spPr>
          <a:xfrm>
            <a:off x="2490925" y="2598588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6" name="Google Shape;1636;p41"/>
          <p:cNvSpPr/>
          <p:nvPr/>
        </p:nvSpPr>
        <p:spPr>
          <a:xfrm>
            <a:off x="2908923" y="3911701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7" name="Google Shape;1637;p41"/>
          <p:cNvSpPr/>
          <p:nvPr/>
        </p:nvSpPr>
        <p:spPr>
          <a:xfrm>
            <a:off x="2908767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8" name="Google Shape;1638;p41"/>
          <p:cNvSpPr txBox="1"/>
          <p:nvPr/>
        </p:nvSpPr>
        <p:spPr>
          <a:xfrm>
            <a:off x="457200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41"/>
          <p:cNvSpPr txBox="1"/>
          <p:nvPr/>
        </p:nvSpPr>
        <p:spPr>
          <a:xfrm>
            <a:off x="457188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0" name="Google Shape;1640;p41"/>
          <p:cNvSpPr txBox="1"/>
          <p:nvPr/>
        </p:nvSpPr>
        <p:spPr>
          <a:xfrm>
            <a:off x="457188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1" name="Google Shape;1641;p41"/>
          <p:cNvSpPr txBox="1"/>
          <p:nvPr/>
        </p:nvSpPr>
        <p:spPr>
          <a:xfrm>
            <a:off x="457200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1"/>
          <p:cNvSpPr txBox="1"/>
          <p:nvPr/>
        </p:nvSpPr>
        <p:spPr>
          <a:xfrm>
            <a:off x="6781653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41"/>
          <p:cNvSpPr txBox="1"/>
          <p:nvPr/>
        </p:nvSpPr>
        <p:spPr>
          <a:xfrm>
            <a:off x="6781650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4" name="Google Shape;1644;p41"/>
          <p:cNvSpPr txBox="1"/>
          <p:nvPr/>
        </p:nvSpPr>
        <p:spPr>
          <a:xfrm>
            <a:off x="6802200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5" name="Google Shape;1645;p41"/>
          <p:cNvSpPr txBox="1"/>
          <p:nvPr/>
        </p:nvSpPr>
        <p:spPr>
          <a:xfrm>
            <a:off x="6802203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41"/>
          <p:cNvSpPr txBox="1"/>
          <p:nvPr/>
        </p:nvSpPr>
        <p:spPr>
          <a:xfrm>
            <a:off x="457188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7" name="Google Shape;1647;p41"/>
          <p:cNvSpPr txBox="1"/>
          <p:nvPr/>
        </p:nvSpPr>
        <p:spPr>
          <a:xfrm>
            <a:off x="457200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41"/>
          <p:cNvSpPr txBox="1"/>
          <p:nvPr/>
        </p:nvSpPr>
        <p:spPr>
          <a:xfrm>
            <a:off x="6802200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9" name="Google Shape;1649;p41"/>
          <p:cNvSpPr txBox="1"/>
          <p:nvPr/>
        </p:nvSpPr>
        <p:spPr>
          <a:xfrm>
            <a:off x="6802203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0" name="Google Shape;1650;p41"/>
          <p:cNvGrpSpPr/>
          <p:nvPr/>
        </p:nvGrpSpPr>
        <p:grpSpPr>
          <a:xfrm>
            <a:off x="5806102" y="1378996"/>
            <a:ext cx="281478" cy="281482"/>
            <a:chOff x="2685825" y="840375"/>
            <a:chExt cx="481900" cy="481825"/>
          </a:xfrm>
        </p:grpSpPr>
        <p:sp>
          <p:nvSpPr>
            <p:cNvPr id="1651" name="Google Shape;1651;p41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3" name="Google Shape;1653;p41"/>
          <p:cNvGrpSpPr/>
          <p:nvPr/>
        </p:nvGrpSpPr>
        <p:grpSpPr>
          <a:xfrm>
            <a:off x="3040309" y="4039252"/>
            <a:ext cx="219345" cy="227301"/>
            <a:chOff x="3357325" y="2093500"/>
            <a:chExt cx="311525" cy="322825"/>
          </a:xfrm>
        </p:grpSpPr>
        <p:sp>
          <p:nvSpPr>
            <p:cNvPr id="1654" name="Google Shape;1654;p4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7" name="Google Shape;1657;p41"/>
          <p:cNvGrpSpPr/>
          <p:nvPr/>
        </p:nvGrpSpPr>
        <p:grpSpPr>
          <a:xfrm>
            <a:off x="2590259" y="2698063"/>
            <a:ext cx="283458" cy="283458"/>
            <a:chOff x="5651375" y="3806450"/>
            <a:chExt cx="481825" cy="481825"/>
          </a:xfrm>
        </p:grpSpPr>
        <p:sp>
          <p:nvSpPr>
            <p:cNvPr id="1658" name="Google Shape;1658;p41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2" name="Google Shape;1662;p41"/>
          <p:cNvSpPr/>
          <p:nvPr/>
        </p:nvSpPr>
        <p:spPr>
          <a:xfrm>
            <a:off x="6274615" y="2695532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3" name="Google Shape;1663;p41"/>
          <p:cNvGrpSpPr/>
          <p:nvPr/>
        </p:nvGrpSpPr>
        <p:grpSpPr>
          <a:xfrm>
            <a:off x="5805143" y="4020634"/>
            <a:ext cx="283453" cy="264566"/>
            <a:chOff x="-21322300" y="4077125"/>
            <a:chExt cx="307200" cy="285925"/>
          </a:xfrm>
        </p:grpSpPr>
        <p:sp>
          <p:nvSpPr>
            <p:cNvPr id="1664" name="Google Shape;1664;p41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6" name="Google Shape;1676;p41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extrusionOk="0">
                <a:moveTo>
                  <a:pt x="8695" y="1"/>
                </a:moveTo>
                <a:lnTo>
                  <a:pt x="7620" y="31"/>
                </a:lnTo>
                <a:lnTo>
                  <a:pt x="6575" y="123"/>
                </a:lnTo>
                <a:lnTo>
                  <a:pt x="5592" y="246"/>
                </a:lnTo>
                <a:lnTo>
                  <a:pt x="4670" y="400"/>
                </a:lnTo>
                <a:lnTo>
                  <a:pt x="3810" y="615"/>
                </a:lnTo>
                <a:lnTo>
                  <a:pt x="3011" y="861"/>
                </a:lnTo>
                <a:lnTo>
                  <a:pt x="2304" y="1168"/>
                </a:lnTo>
                <a:lnTo>
                  <a:pt x="1659" y="1475"/>
                </a:lnTo>
                <a:lnTo>
                  <a:pt x="1383" y="1660"/>
                </a:lnTo>
                <a:lnTo>
                  <a:pt x="1137" y="1844"/>
                </a:lnTo>
                <a:lnTo>
                  <a:pt x="891" y="2028"/>
                </a:lnTo>
                <a:lnTo>
                  <a:pt x="707" y="2244"/>
                </a:lnTo>
                <a:lnTo>
                  <a:pt x="522" y="2459"/>
                </a:lnTo>
                <a:lnTo>
                  <a:pt x="369" y="2674"/>
                </a:lnTo>
                <a:lnTo>
                  <a:pt x="215" y="2889"/>
                </a:lnTo>
                <a:lnTo>
                  <a:pt x="123" y="3135"/>
                </a:lnTo>
                <a:lnTo>
                  <a:pt x="61" y="3350"/>
                </a:lnTo>
                <a:lnTo>
                  <a:pt x="0" y="3595"/>
                </a:lnTo>
                <a:lnTo>
                  <a:pt x="0" y="3841"/>
                </a:lnTo>
                <a:lnTo>
                  <a:pt x="0" y="4087"/>
                </a:lnTo>
                <a:lnTo>
                  <a:pt x="61" y="4333"/>
                </a:lnTo>
                <a:lnTo>
                  <a:pt x="123" y="4579"/>
                </a:lnTo>
                <a:lnTo>
                  <a:pt x="246" y="4855"/>
                </a:lnTo>
                <a:lnTo>
                  <a:pt x="369" y="5070"/>
                </a:lnTo>
                <a:lnTo>
                  <a:pt x="522" y="5316"/>
                </a:lnTo>
                <a:lnTo>
                  <a:pt x="707" y="5562"/>
                </a:lnTo>
                <a:lnTo>
                  <a:pt x="922" y="5808"/>
                </a:lnTo>
                <a:lnTo>
                  <a:pt x="1137" y="6054"/>
                </a:lnTo>
                <a:lnTo>
                  <a:pt x="1690" y="6514"/>
                </a:lnTo>
                <a:lnTo>
                  <a:pt x="2304" y="6945"/>
                </a:lnTo>
                <a:lnTo>
                  <a:pt x="3011" y="7375"/>
                </a:lnTo>
                <a:lnTo>
                  <a:pt x="3810" y="7774"/>
                </a:lnTo>
                <a:lnTo>
                  <a:pt x="4670" y="8174"/>
                </a:lnTo>
                <a:lnTo>
                  <a:pt x="5592" y="8512"/>
                </a:lnTo>
                <a:lnTo>
                  <a:pt x="6606" y="8819"/>
                </a:lnTo>
                <a:lnTo>
                  <a:pt x="7651" y="9126"/>
                </a:lnTo>
                <a:lnTo>
                  <a:pt x="8757" y="9372"/>
                </a:lnTo>
                <a:lnTo>
                  <a:pt x="9894" y="9556"/>
                </a:lnTo>
                <a:lnTo>
                  <a:pt x="11092" y="9741"/>
                </a:lnTo>
                <a:lnTo>
                  <a:pt x="12290" y="9833"/>
                </a:lnTo>
                <a:lnTo>
                  <a:pt x="13427" y="9925"/>
                </a:lnTo>
                <a:lnTo>
                  <a:pt x="14564" y="9925"/>
                </a:lnTo>
                <a:lnTo>
                  <a:pt x="15670" y="9894"/>
                </a:lnTo>
                <a:lnTo>
                  <a:pt x="16684" y="9802"/>
                </a:lnTo>
                <a:lnTo>
                  <a:pt x="17698" y="9679"/>
                </a:lnTo>
                <a:lnTo>
                  <a:pt x="18620" y="9495"/>
                </a:lnTo>
                <a:lnTo>
                  <a:pt x="19480" y="9280"/>
                </a:lnTo>
                <a:lnTo>
                  <a:pt x="20248" y="9034"/>
                </a:lnTo>
                <a:lnTo>
                  <a:pt x="20986" y="8757"/>
                </a:lnTo>
                <a:lnTo>
                  <a:pt x="21600" y="8419"/>
                </a:lnTo>
                <a:lnTo>
                  <a:pt x="21877" y="8235"/>
                </a:lnTo>
                <a:lnTo>
                  <a:pt x="22153" y="8051"/>
                </a:lnTo>
                <a:lnTo>
                  <a:pt x="22368" y="7866"/>
                </a:lnTo>
                <a:lnTo>
                  <a:pt x="22583" y="7682"/>
                </a:lnTo>
                <a:lnTo>
                  <a:pt x="22768" y="7467"/>
                </a:lnTo>
                <a:lnTo>
                  <a:pt x="22921" y="7252"/>
                </a:lnTo>
                <a:lnTo>
                  <a:pt x="23044" y="7037"/>
                </a:lnTo>
                <a:lnTo>
                  <a:pt x="23167" y="6791"/>
                </a:lnTo>
                <a:lnTo>
                  <a:pt x="23229" y="6545"/>
                </a:lnTo>
                <a:lnTo>
                  <a:pt x="23259" y="6299"/>
                </a:lnTo>
                <a:lnTo>
                  <a:pt x="23290" y="6054"/>
                </a:lnTo>
                <a:lnTo>
                  <a:pt x="23259" y="5808"/>
                </a:lnTo>
                <a:lnTo>
                  <a:pt x="23229" y="5562"/>
                </a:lnTo>
                <a:lnTo>
                  <a:pt x="23136" y="5316"/>
                </a:lnTo>
                <a:lnTo>
                  <a:pt x="23044" y="5070"/>
                </a:lnTo>
                <a:lnTo>
                  <a:pt x="22921" y="4824"/>
                </a:lnTo>
                <a:lnTo>
                  <a:pt x="22768" y="4579"/>
                </a:lnTo>
                <a:lnTo>
                  <a:pt x="22583" y="4333"/>
                </a:lnTo>
                <a:lnTo>
                  <a:pt x="22368" y="4118"/>
                </a:lnTo>
                <a:lnTo>
                  <a:pt x="22123" y="3872"/>
                </a:lnTo>
                <a:lnTo>
                  <a:pt x="21600" y="3411"/>
                </a:lnTo>
                <a:lnTo>
                  <a:pt x="20986" y="2950"/>
                </a:lnTo>
                <a:lnTo>
                  <a:pt x="20248" y="2551"/>
                </a:lnTo>
                <a:lnTo>
                  <a:pt x="19480" y="2121"/>
                </a:lnTo>
                <a:lnTo>
                  <a:pt x="18620" y="1752"/>
                </a:lnTo>
                <a:lnTo>
                  <a:pt x="17667" y="1414"/>
                </a:lnTo>
                <a:lnTo>
                  <a:pt x="16684" y="1076"/>
                </a:lnTo>
                <a:lnTo>
                  <a:pt x="15639" y="799"/>
                </a:lnTo>
                <a:lnTo>
                  <a:pt x="14533" y="554"/>
                </a:lnTo>
                <a:lnTo>
                  <a:pt x="13396" y="339"/>
                </a:lnTo>
                <a:lnTo>
                  <a:pt x="12198" y="185"/>
                </a:lnTo>
                <a:lnTo>
                  <a:pt x="11000" y="62"/>
                </a:lnTo>
                <a:lnTo>
                  <a:pt x="983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1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fill="none" extrusionOk="0">
                <a:moveTo>
                  <a:pt x="23259" y="6299"/>
                </a:moveTo>
                <a:lnTo>
                  <a:pt x="23259" y="6299"/>
                </a:lnTo>
                <a:lnTo>
                  <a:pt x="23229" y="6545"/>
                </a:lnTo>
                <a:lnTo>
                  <a:pt x="23167" y="6791"/>
                </a:lnTo>
                <a:lnTo>
                  <a:pt x="23044" y="7037"/>
                </a:lnTo>
                <a:lnTo>
                  <a:pt x="22921" y="7252"/>
                </a:lnTo>
                <a:lnTo>
                  <a:pt x="22768" y="7467"/>
                </a:lnTo>
                <a:lnTo>
                  <a:pt x="22583" y="7682"/>
                </a:lnTo>
                <a:lnTo>
                  <a:pt x="22368" y="7866"/>
                </a:lnTo>
                <a:lnTo>
                  <a:pt x="22153" y="8051"/>
                </a:lnTo>
                <a:lnTo>
                  <a:pt x="21877" y="8235"/>
                </a:lnTo>
                <a:lnTo>
                  <a:pt x="21600" y="8419"/>
                </a:lnTo>
                <a:lnTo>
                  <a:pt x="20986" y="8757"/>
                </a:lnTo>
                <a:lnTo>
                  <a:pt x="20248" y="9034"/>
                </a:lnTo>
                <a:lnTo>
                  <a:pt x="19480" y="9280"/>
                </a:lnTo>
                <a:lnTo>
                  <a:pt x="18620" y="9495"/>
                </a:lnTo>
                <a:lnTo>
                  <a:pt x="17698" y="9679"/>
                </a:lnTo>
                <a:lnTo>
                  <a:pt x="16684" y="9802"/>
                </a:lnTo>
                <a:lnTo>
                  <a:pt x="15670" y="9894"/>
                </a:lnTo>
                <a:lnTo>
                  <a:pt x="14564" y="9925"/>
                </a:lnTo>
                <a:lnTo>
                  <a:pt x="13427" y="9925"/>
                </a:lnTo>
                <a:lnTo>
                  <a:pt x="12290" y="9833"/>
                </a:lnTo>
                <a:lnTo>
                  <a:pt x="11092" y="9741"/>
                </a:lnTo>
                <a:lnTo>
                  <a:pt x="11092" y="9741"/>
                </a:lnTo>
                <a:lnTo>
                  <a:pt x="9894" y="9556"/>
                </a:lnTo>
                <a:lnTo>
                  <a:pt x="8757" y="9372"/>
                </a:lnTo>
                <a:lnTo>
                  <a:pt x="7651" y="9126"/>
                </a:lnTo>
                <a:lnTo>
                  <a:pt x="6606" y="8819"/>
                </a:lnTo>
                <a:lnTo>
                  <a:pt x="5592" y="8512"/>
                </a:lnTo>
                <a:lnTo>
                  <a:pt x="4670" y="8174"/>
                </a:lnTo>
                <a:lnTo>
                  <a:pt x="3810" y="7774"/>
                </a:lnTo>
                <a:lnTo>
                  <a:pt x="3011" y="7375"/>
                </a:lnTo>
                <a:lnTo>
                  <a:pt x="2304" y="6945"/>
                </a:lnTo>
                <a:lnTo>
                  <a:pt x="1690" y="6514"/>
                </a:lnTo>
                <a:lnTo>
                  <a:pt x="1137" y="6054"/>
                </a:lnTo>
                <a:lnTo>
                  <a:pt x="922" y="5808"/>
                </a:lnTo>
                <a:lnTo>
                  <a:pt x="707" y="5562"/>
                </a:lnTo>
                <a:lnTo>
                  <a:pt x="522" y="5316"/>
                </a:lnTo>
                <a:lnTo>
                  <a:pt x="369" y="5070"/>
                </a:lnTo>
                <a:lnTo>
                  <a:pt x="246" y="4855"/>
                </a:lnTo>
                <a:lnTo>
                  <a:pt x="123" y="4579"/>
                </a:lnTo>
                <a:lnTo>
                  <a:pt x="61" y="4333"/>
                </a:lnTo>
                <a:lnTo>
                  <a:pt x="0" y="4087"/>
                </a:lnTo>
                <a:lnTo>
                  <a:pt x="0" y="3841"/>
                </a:lnTo>
                <a:lnTo>
                  <a:pt x="0" y="3595"/>
                </a:lnTo>
                <a:lnTo>
                  <a:pt x="0" y="3595"/>
                </a:lnTo>
                <a:lnTo>
                  <a:pt x="61" y="3350"/>
                </a:lnTo>
                <a:lnTo>
                  <a:pt x="123" y="3135"/>
                </a:lnTo>
                <a:lnTo>
                  <a:pt x="215" y="2889"/>
                </a:lnTo>
                <a:lnTo>
                  <a:pt x="369" y="2674"/>
                </a:lnTo>
                <a:lnTo>
                  <a:pt x="522" y="2459"/>
                </a:lnTo>
                <a:lnTo>
                  <a:pt x="707" y="2244"/>
                </a:lnTo>
                <a:lnTo>
                  <a:pt x="891" y="2028"/>
                </a:lnTo>
                <a:lnTo>
                  <a:pt x="1137" y="1844"/>
                </a:lnTo>
                <a:lnTo>
                  <a:pt x="1383" y="1660"/>
                </a:lnTo>
                <a:lnTo>
                  <a:pt x="1659" y="1475"/>
                </a:lnTo>
                <a:lnTo>
                  <a:pt x="2304" y="1168"/>
                </a:lnTo>
                <a:lnTo>
                  <a:pt x="3011" y="861"/>
                </a:lnTo>
                <a:lnTo>
                  <a:pt x="3810" y="615"/>
                </a:lnTo>
                <a:lnTo>
                  <a:pt x="4670" y="400"/>
                </a:lnTo>
                <a:lnTo>
                  <a:pt x="5592" y="246"/>
                </a:lnTo>
                <a:lnTo>
                  <a:pt x="6575" y="123"/>
                </a:lnTo>
                <a:lnTo>
                  <a:pt x="7620" y="31"/>
                </a:lnTo>
                <a:lnTo>
                  <a:pt x="8695" y="1"/>
                </a:lnTo>
                <a:lnTo>
                  <a:pt x="9832" y="1"/>
                </a:lnTo>
                <a:lnTo>
                  <a:pt x="11000" y="62"/>
                </a:lnTo>
                <a:lnTo>
                  <a:pt x="12198" y="185"/>
                </a:lnTo>
                <a:lnTo>
                  <a:pt x="12198" y="185"/>
                </a:lnTo>
                <a:lnTo>
                  <a:pt x="13396" y="339"/>
                </a:lnTo>
                <a:lnTo>
                  <a:pt x="14533" y="554"/>
                </a:lnTo>
                <a:lnTo>
                  <a:pt x="15639" y="799"/>
                </a:lnTo>
                <a:lnTo>
                  <a:pt x="16684" y="1076"/>
                </a:lnTo>
                <a:lnTo>
                  <a:pt x="17667" y="1414"/>
                </a:lnTo>
                <a:lnTo>
                  <a:pt x="18620" y="1752"/>
                </a:lnTo>
                <a:lnTo>
                  <a:pt x="19480" y="2121"/>
                </a:lnTo>
                <a:lnTo>
                  <a:pt x="20248" y="2551"/>
                </a:lnTo>
                <a:lnTo>
                  <a:pt x="20986" y="2950"/>
                </a:lnTo>
                <a:lnTo>
                  <a:pt x="21600" y="3411"/>
                </a:lnTo>
                <a:lnTo>
                  <a:pt x="22123" y="3872"/>
                </a:lnTo>
                <a:lnTo>
                  <a:pt x="22368" y="4118"/>
                </a:lnTo>
                <a:lnTo>
                  <a:pt x="22583" y="4333"/>
                </a:lnTo>
                <a:lnTo>
                  <a:pt x="22768" y="4579"/>
                </a:lnTo>
                <a:lnTo>
                  <a:pt x="22921" y="4824"/>
                </a:lnTo>
                <a:lnTo>
                  <a:pt x="23044" y="5070"/>
                </a:lnTo>
                <a:lnTo>
                  <a:pt x="23136" y="5316"/>
                </a:lnTo>
                <a:lnTo>
                  <a:pt x="23229" y="5562"/>
                </a:lnTo>
                <a:lnTo>
                  <a:pt x="23259" y="5808"/>
                </a:lnTo>
                <a:lnTo>
                  <a:pt x="23290" y="6054"/>
                </a:lnTo>
                <a:lnTo>
                  <a:pt x="23259" y="629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1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extrusionOk="0">
                <a:moveTo>
                  <a:pt x="1752" y="1"/>
                </a:move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1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fill="none" extrusionOk="0">
                <a:moveTo>
                  <a:pt x="338" y="2705"/>
                </a:move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lnTo>
                  <a:pt x="1567" y="32"/>
                </a:ln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1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extrusionOk="0">
                <a:moveTo>
                  <a:pt x="1260" y="0"/>
                </a:move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1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fill="none" extrusionOk="0">
                <a:moveTo>
                  <a:pt x="31" y="2673"/>
                </a:move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752" y="4947"/>
                </a:lnTo>
                <a:lnTo>
                  <a:pt x="1906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lnTo>
                  <a:pt x="1445" y="0"/>
                </a:lnTo>
                <a:lnTo>
                  <a:pt x="1260" y="0"/>
                </a:lnTo>
                <a:lnTo>
                  <a:pt x="1260" y="0"/>
                </a:ln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1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extrusionOk="0">
                <a:moveTo>
                  <a:pt x="769" y="1"/>
                </a:move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  <a:close/>
                <a:moveTo>
                  <a:pt x="1353" y="2274"/>
                </a:moveTo>
                <a:lnTo>
                  <a:pt x="1230" y="2428"/>
                </a:lnTo>
                <a:lnTo>
                  <a:pt x="1506" y="2889"/>
                </a:lnTo>
                <a:lnTo>
                  <a:pt x="1629" y="2735"/>
                </a:lnTo>
                <a:lnTo>
                  <a:pt x="1353" y="2274"/>
                </a:lnTo>
                <a:close/>
                <a:moveTo>
                  <a:pt x="216" y="462"/>
                </a:move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1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fill="none" extrusionOk="0">
                <a:moveTo>
                  <a:pt x="861" y="1"/>
                </a:moveTo>
                <a:lnTo>
                  <a:pt x="861" y="1"/>
                </a:lnTo>
                <a:lnTo>
                  <a:pt x="769" y="1"/>
                </a:lnTo>
                <a:lnTo>
                  <a:pt x="769" y="1"/>
                </a:ln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875" y="2305"/>
                </a:lnTo>
                <a:lnTo>
                  <a:pt x="1783" y="2551"/>
                </a:lnTo>
                <a:lnTo>
                  <a:pt x="1629" y="2735"/>
                </a:lnTo>
                <a:lnTo>
                  <a:pt x="1353" y="2274"/>
                </a:lnTo>
                <a:lnTo>
                  <a:pt x="1353" y="2274"/>
                </a:lnTo>
                <a:lnTo>
                  <a:pt x="1230" y="2428"/>
                </a:lnTo>
                <a:lnTo>
                  <a:pt x="1506" y="2889"/>
                </a:lnTo>
                <a:lnTo>
                  <a:pt x="1506" y="2889"/>
                </a:lnTo>
                <a:lnTo>
                  <a:pt x="1353" y="2981"/>
                </a:lnTo>
                <a:lnTo>
                  <a:pt x="1168" y="3043"/>
                </a:lnTo>
                <a:lnTo>
                  <a:pt x="1168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lnTo>
                  <a:pt x="216" y="462"/>
                </a:lnTo>
                <a:lnTo>
                  <a:pt x="216" y="462"/>
                </a:ln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076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68" y="3043"/>
                </a:lnTo>
                <a:lnTo>
                  <a:pt x="1168" y="3043"/>
                </a:lnTo>
                <a:lnTo>
                  <a:pt x="1353" y="2981"/>
                </a:lnTo>
                <a:lnTo>
                  <a:pt x="1506" y="2889"/>
                </a:lnTo>
                <a:lnTo>
                  <a:pt x="1506" y="2889"/>
                </a:lnTo>
                <a:lnTo>
                  <a:pt x="1629" y="2735"/>
                </a:lnTo>
                <a:lnTo>
                  <a:pt x="1629" y="2735"/>
                </a:lnTo>
                <a:lnTo>
                  <a:pt x="1783" y="2551"/>
                </a:lnTo>
                <a:lnTo>
                  <a:pt x="1875" y="2305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1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extrusionOk="0">
                <a:moveTo>
                  <a:pt x="492" y="1"/>
                </a:move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fill="none" extrusionOk="0">
                <a:moveTo>
                  <a:pt x="0" y="1045"/>
                </a:move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1"/>
          <p:cNvSpPr/>
          <p:nvPr/>
        </p:nvSpPr>
        <p:spPr>
          <a:xfrm>
            <a:off x="4310513" y="3139835"/>
            <a:ext cx="148925" cy="234282"/>
          </a:xfrm>
          <a:custGeom>
            <a:avLst/>
            <a:gdLst/>
            <a:ahLst/>
            <a:cxnLst/>
            <a:rect l="l" t="t" r="r" b="b"/>
            <a:pathLst>
              <a:path w="1661" h="2613" extrusionOk="0">
                <a:moveTo>
                  <a:pt x="277" y="1"/>
                </a:move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  <a:close/>
                <a:moveTo>
                  <a:pt x="1291" y="1598"/>
                </a:moveTo>
                <a:lnTo>
                  <a:pt x="1291" y="1752"/>
                </a:lnTo>
                <a:lnTo>
                  <a:pt x="1230" y="1906"/>
                </a:lnTo>
                <a:lnTo>
                  <a:pt x="1199" y="2029"/>
                </a:lnTo>
                <a:lnTo>
                  <a:pt x="1138" y="2151"/>
                </a:lnTo>
                <a:lnTo>
                  <a:pt x="1414" y="2612"/>
                </a:lnTo>
                <a:lnTo>
                  <a:pt x="1568" y="2428"/>
                </a:lnTo>
                <a:lnTo>
                  <a:pt x="1660" y="2182"/>
                </a:lnTo>
                <a:lnTo>
                  <a:pt x="1291" y="1598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1"/>
          <p:cNvSpPr/>
          <p:nvPr/>
        </p:nvSpPr>
        <p:spPr>
          <a:xfrm>
            <a:off x="4412456" y="3283113"/>
            <a:ext cx="46982" cy="91005"/>
          </a:xfrm>
          <a:custGeom>
            <a:avLst/>
            <a:gdLst/>
            <a:ahLst/>
            <a:cxnLst/>
            <a:rect l="l" t="t" r="r" b="b"/>
            <a:pathLst>
              <a:path w="524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93" y="308"/>
                </a:lnTo>
                <a:lnTo>
                  <a:pt x="62" y="431"/>
                </a:lnTo>
                <a:lnTo>
                  <a:pt x="1" y="553"/>
                </a:lnTo>
                <a:lnTo>
                  <a:pt x="277" y="1014"/>
                </a:lnTo>
                <a:lnTo>
                  <a:pt x="277" y="1014"/>
                </a:lnTo>
                <a:lnTo>
                  <a:pt x="431" y="830"/>
                </a:lnTo>
                <a:lnTo>
                  <a:pt x="523" y="584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41"/>
          <p:cNvSpPr/>
          <p:nvPr/>
        </p:nvSpPr>
        <p:spPr>
          <a:xfrm>
            <a:off x="4310513" y="3139835"/>
            <a:ext cx="52451" cy="60700"/>
          </a:xfrm>
          <a:custGeom>
            <a:avLst/>
            <a:gdLst/>
            <a:ahLst/>
            <a:cxnLst/>
            <a:rect l="l" t="t" r="r" b="b"/>
            <a:pathLst>
              <a:path w="585" h="677" fill="none" extrusionOk="0">
                <a:moveTo>
                  <a:pt x="277" y="1"/>
                </a:moveTo>
                <a:lnTo>
                  <a:pt x="277" y="1"/>
                </a:lnTo>
                <a:lnTo>
                  <a:pt x="277" y="1"/>
                </a:ln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1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extrusionOk="0">
                <a:moveTo>
                  <a:pt x="369" y="1"/>
                </a:move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1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fill="none" extrusionOk="0">
                <a:moveTo>
                  <a:pt x="369" y="1"/>
                </a:moveTo>
                <a:lnTo>
                  <a:pt x="369" y="1"/>
                </a:lnTo>
                <a:lnTo>
                  <a:pt x="338" y="32"/>
                </a:ln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1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extrusionOk="0">
                <a:moveTo>
                  <a:pt x="523" y="0"/>
                </a:moveTo>
                <a:lnTo>
                  <a:pt x="400" y="62"/>
                </a:lnTo>
                <a:lnTo>
                  <a:pt x="308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1" y="0"/>
                </a:lnTo>
                <a:lnTo>
                  <a:pt x="400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1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fill="none" extrusionOk="0">
                <a:moveTo>
                  <a:pt x="523" y="0"/>
                </a:moveTo>
                <a:lnTo>
                  <a:pt x="523" y="0"/>
                </a:lnTo>
                <a:lnTo>
                  <a:pt x="400" y="62"/>
                </a:lnTo>
                <a:lnTo>
                  <a:pt x="308" y="92"/>
                </a:lnTo>
                <a:lnTo>
                  <a:pt x="308" y="92"/>
                </a:lnTo>
                <a:lnTo>
                  <a:pt x="246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61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1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1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fill="none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30" y="645"/>
                </a:lnTo>
                <a:lnTo>
                  <a:pt x="492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1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extrusionOk="0">
                <a:moveTo>
                  <a:pt x="1444" y="0"/>
                </a:move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1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fill="none" extrusionOk="0">
                <a:moveTo>
                  <a:pt x="307" y="2458"/>
                </a:move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lnTo>
                  <a:pt x="1598" y="0"/>
                </a:lnTo>
                <a:lnTo>
                  <a:pt x="1444" y="0"/>
                </a:lnTo>
                <a:lnTo>
                  <a:pt x="1444" y="0"/>
                </a:ln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1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1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fill="none" extrusionOk="0">
                <a:moveTo>
                  <a:pt x="32" y="2459"/>
                </a:move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lnTo>
                  <a:pt x="1322" y="1"/>
                </a:lnTo>
                <a:lnTo>
                  <a:pt x="1168" y="1"/>
                </a:lnTo>
                <a:lnTo>
                  <a:pt x="1168" y="1"/>
                </a:ln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1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extrusionOk="0">
                <a:moveTo>
                  <a:pt x="185" y="400"/>
                </a:moveTo>
                <a:lnTo>
                  <a:pt x="124" y="584"/>
                </a:lnTo>
                <a:lnTo>
                  <a:pt x="62" y="738"/>
                </a:lnTo>
                <a:lnTo>
                  <a:pt x="1" y="953"/>
                </a:lnTo>
                <a:lnTo>
                  <a:pt x="1" y="1168"/>
                </a:lnTo>
                <a:lnTo>
                  <a:pt x="216" y="1506"/>
                </a:lnTo>
                <a:lnTo>
                  <a:pt x="216" y="1260"/>
                </a:lnTo>
                <a:lnTo>
                  <a:pt x="216" y="1045"/>
                </a:lnTo>
                <a:lnTo>
                  <a:pt x="277" y="860"/>
                </a:lnTo>
                <a:lnTo>
                  <a:pt x="370" y="707"/>
                </a:lnTo>
                <a:lnTo>
                  <a:pt x="185" y="400"/>
                </a:lnTo>
                <a:close/>
                <a:moveTo>
                  <a:pt x="738" y="0"/>
                </a:move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  <a:close/>
                <a:moveTo>
                  <a:pt x="1752" y="2120"/>
                </a:move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close/>
                <a:moveTo>
                  <a:pt x="1261" y="2151"/>
                </a:move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261" y="2151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1"/>
          <p:cNvSpPr/>
          <p:nvPr/>
        </p:nvSpPr>
        <p:spPr>
          <a:xfrm>
            <a:off x="3596999" y="2949755"/>
            <a:ext cx="33174" cy="99254"/>
          </a:xfrm>
          <a:custGeom>
            <a:avLst/>
            <a:gdLst/>
            <a:ahLst/>
            <a:cxnLst/>
            <a:rect l="l" t="t" r="r" b="b"/>
            <a:pathLst>
              <a:path w="370" h="1107" fill="none" extrusionOk="0">
                <a:moveTo>
                  <a:pt x="185" y="1"/>
                </a:moveTo>
                <a:lnTo>
                  <a:pt x="185" y="1"/>
                </a:lnTo>
                <a:lnTo>
                  <a:pt x="185" y="1"/>
                </a:lnTo>
                <a:lnTo>
                  <a:pt x="124" y="185"/>
                </a:lnTo>
                <a:lnTo>
                  <a:pt x="62" y="339"/>
                </a:lnTo>
                <a:lnTo>
                  <a:pt x="1" y="554"/>
                </a:lnTo>
                <a:lnTo>
                  <a:pt x="1" y="769"/>
                </a:lnTo>
                <a:lnTo>
                  <a:pt x="216" y="1107"/>
                </a:lnTo>
                <a:lnTo>
                  <a:pt x="216" y="1107"/>
                </a:lnTo>
                <a:lnTo>
                  <a:pt x="216" y="861"/>
                </a:lnTo>
                <a:lnTo>
                  <a:pt x="216" y="646"/>
                </a:lnTo>
                <a:lnTo>
                  <a:pt x="277" y="461"/>
                </a:lnTo>
                <a:lnTo>
                  <a:pt x="370" y="308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1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fill="none" extrusionOk="0">
                <a:moveTo>
                  <a:pt x="800" y="0"/>
                </a:moveTo>
                <a:lnTo>
                  <a:pt x="800" y="0"/>
                </a:lnTo>
                <a:lnTo>
                  <a:pt x="738" y="0"/>
                </a:lnTo>
                <a:lnTo>
                  <a:pt x="738" y="0"/>
                </a:ln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537" y="2581"/>
                </a:lnTo>
                <a:lnTo>
                  <a:pt x="1261" y="2151"/>
                </a:lnTo>
                <a:lnTo>
                  <a:pt x="1261" y="2151"/>
                </a:ln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923" y="2397"/>
                </a:lnTo>
                <a:lnTo>
                  <a:pt x="892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046" y="2858"/>
                </a:lnTo>
                <a:lnTo>
                  <a:pt x="1015" y="2858"/>
                </a:lnTo>
                <a:lnTo>
                  <a:pt x="1015" y="2858"/>
                </a:lnTo>
                <a:lnTo>
                  <a:pt x="861" y="2827"/>
                </a:lnTo>
                <a:lnTo>
                  <a:pt x="677" y="2765"/>
                </a:lnTo>
                <a:lnTo>
                  <a:pt x="523" y="2643"/>
                </a:lnTo>
                <a:lnTo>
                  <a:pt x="370" y="2489"/>
                </a:lnTo>
                <a:lnTo>
                  <a:pt x="247" y="2305"/>
                </a:lnTo>
                <a:lnTo>
                  <a:pt x="155" y="2059"/>
                </a:lnTo>
                <a:lnTo>
                  <a:pt x="62" y="1813"/>
                </a:lnTo>
                <a:lnTo>
                  <a:pt x="1" y="1536"/>
                </a:lnTo>
                <a:lnTo>
                  <a:pt x="1" y="1536"/>
                </a:lnTo>
                <a:lnTo>
                  <a:pt x="1" y="1260"/>
                </a:lnTo>
                <a:lnTo>
                  <a:pt x="1" y="1260"/>
                </a:lnTo>
                <a:lnTo>
                  <a:pt x="1" y="1536"/>
                </a:lnTo>
                <a:lnTo>
                  <a:pt x="1" y="1536"/>
                </a:lnTo>
                <a:lnTo>
                  <a:pt x="62" y="1813"/>
                </a:lnTo>
                <a:lnTo>
                  <a:pt x="155" y="2059"/>
                </a:lnTo>
                <a:lnTo>
                  <a:pt x="247" y="2305"/>
                </a:lnTo>
                <a:lnTo>
                  <a:pt x="370" y="2489"/>
                </a:lnTo>
                <a:lnTo>
                  <a:pt x="523" y="2643"/>
                </a:lnTo>
                <a:lnTo>
                  <a:pt x="677" y="2765"/>
                </a:lnTo>
                <a:lnTo>
                  <a:pt x="861" y="2827"/>
                </a:lnTo>
                <a:lnTo>
                  <a:pt x="1015" y="2858"/>
                </a:lnTo>
                <a:lnTo>
                  <a:pt x="1015" y="2858"/>
                </a:lnTo>
                <a:lnTo>
                  <a:pt x="1046" y="2858"/>
                </a:lnTo>
                <a:lnTo>
                  <a:pt x="1046" y="2858"/>
                </a:lnTo>
                <a:lnTo>
                  <a:pt x="1107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1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extrusionOk="0">
                <a:moveTo>
                  <a:pt x="492" y="1"/>
                </a:move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1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fill="none" extrusionOk="0">
                <a:moveTo>
                  <a:pt x="31" y="1045"/>
                </a:move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1"/>
          <p:cNvSpPr/>
          <p:nvPr/>
        </p:nvSpPr>
        <p:spPr>
          <a:xfrm>
            <a:off x="3613586" y="2922229"/>
            <a:ext cx="140587" cy="223253"/>
          </a:xfrm>
          <a:custGeom>
            <a:avLst/>
            <a:gdLst/>
            <a:ahLst/>
            <a:cxnLst/>
            <a:rect l="l" t="t" r="r" b="b"/>
            <a:pathLst>
              <a:path w="1568" h="2490" extrusionOk="0">
                <a:moveTo>
                  <a:pt x="308" y="0"/>
                </a:move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584" y="400"/>
                </a:lnTo>
                <a:lnTo>
                  <a:pt x="308" y="0"/>
                </a:lnTo>
                <a:close/>
                <a:moveTo>
                  <a:pt x="1229" y="1475"/>
                </a:moveTo>
                <a:lnTo>
                  <a:pt x="1229" y="1629"/>
                </a:lnTo>
                <a:lnTo>
                  <a:pt x="1199" y="1782"/>
                </a:lnTo>
                <a:lnTo>
                  <a:pt x="1137" y="1936"/>
                </a:lnTo>
                <a:lnTo>
                  <a:pt x="1076" y="2059"/>
                </a:lnTo>
                <a:lnTo>
                  <a:pt x="1352" y="2489"/>
                </a:lnTo>
                <a:lnTo>
                  <a:pt x="1567" y="2028"/>
                </a:lnTo>
                <a:lnTo>
                  <a:pt x="1229" y="1475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1"/>
          <p:cNvSpPr/>
          <p:nvPr/>
        </p:nvSpPr>
        <p:spPr>
          <a:xfrm>
            <a:off x="3709970" y="3054478"/>
            <a:ext cx="44202" cy="91005"/>
          </a:xfrm>
          <a:custGeom>
            <a:avLst/>
            <a:gdLst/>
            <a:ahLst/>
            <a:cxnLst/>
            <a:rect l="l" t="t" r="r" b="b"/>
            <a:pathLst>
              <a:path w="493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124" y="307"/>
                </a:lnTo>
                <a:lnTo>
                  <a:pt x="62" y="461"/>
                </a:lnTo>
                <a:lnTo>
                  <a:pt x="1" y="584"/>
                </a:lnTo>
                <a:lnTo>
                  <a:pt x="277" y="1014"/>
                </a:lnTo>
                <a:lnTo>
                  <a:pt x="492" y="553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1"/>
          <p:cNvSpPr/>
          <p:nvPr/>
        </p:nvSpPr>
        <p:spPr>
          <a:xfrm>
            <a:off x="3613586" y="2922229"/>
            <a:ext cx="52451" cy="55141"/>
          </a:xfrm>
          <a:custGeom>
            <a:avLst/>
            <a:gdLst/>
            <a:ahLst/>
            <a:cxnLst/>
            <a:rect l="l" t="t" r="r" b="b"/>
            <a:pathLst>
              <a:path w="585" h="615" fill="none" extrusionOk="0">
                <a:moveTo>
                  <a:pt x="308" y="0"/>
                </a:moveTo>
                <a:lnTo>
                  <a:pt x="308" y="0"/>
                </a:lnTo>
                <a:lnTo>
                  <a:pt x="308" y="0"/>
                </a:ln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492" y="400"/>
                </a:lnTo>
                <a:lnTo>
                  <a:pt x="553" y="400"/>
                </a:lnTo>
                <a:lnTo>
                  <a:pt x="553" y="400"/>
                </a:lnTo>
                <a:lnTo>
                  <a:pt x="584" y="400"/>
                </a:lnTo>
                <a:lnTo>
                  <a:pt x="30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1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extrusionOk="0">
                <a:moveTo>
                  <a:pt x="308" y="1"/>
                </a:move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1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fill="none" extrusionOk="0">
                <a:moveTo>
                  <a:pt x="369" y="1"/>
                </a:moveTo>
                <a:lnTo>
                  <a:pt x="369" y="1"/>
                </a:lnTo>
                <a:lnTo>
                  <a:pt x="308" y="1"/>
                </a:lnTo>
                <a:lnTo>
                  <a:pt x="308" y="1"/>
                </a:ln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lnTo>
                  <a:pt x="400" y="1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extrusionOk="0">
                <a:moveTo>
                  <a:pt x="1" y="1"/>
                </a:moveTo>
                <a:lnTo>
                  <a:pt x="1" y="93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1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93"/>
                </a:lnTo>
                <a:lnTo>
                  <a:pt x="1" y="93"/>
                </a:lnTo>
                <a:lnTo>
                  <a:pt x="1" y="369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1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extrusionOk="0">
                <a:moveTo>
                  <a:pt x="0" y="1"/>
                </a:move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1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fill="none" extrusionOk="0">
                <a:moveTo>
                  <a:pt x="0" y="1"/>
                </a:moveTo>
                <a:lnTo>
                  <a:pt x="0" y="1"/>
                </a:lnTo>
                <a:lnTo>
                  <a:pt x="0" y="31"/>
                </a:ln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1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extrusionOk="0">
                <a:moveTo>
                  <a:pt x="1568" y="0"/>
                </a:move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1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fill="none" extrusionOk="0">
                <a:moveTo>
                  <a:pt x="339" y="2673"/>
                </a:move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lnTo>
                  <a:pt x="1721" y="0"/>
                </a:lnTo>
                <a:lnTo>
                  <a:pt x="1568" y="0"/>
                </a:lnTo>
                <a:lnTo>
                  <a:pt x="1568" y="0"/>
                </a:ln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1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extrusionOk="0">
                <a:moveTo>
                  <a:pt x="1261" y="1"/>
                </a:move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1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fill="none" extrusionOk="0">
                <a:moveTo>
                  <a:pt x="32" y="2674"/>
                </a:move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783" y="4948"/>
                </a:lnTo>
                <a:lnTo>
                  <a:pt x="1937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lnTo>
                  <a:pt x="1261" y="1"/>
                </a:lnTo>
                <a:lnTo>
                  <a:pt x="1261" y="1"/>
                </a:ln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1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extrusionOk="0">
                <a:moveTo>
                  <a:pt x="7405" y="0"/>
                </a:moveTo>
                <a:lnTo>
                  <a:pt x="6975" y="31"/>
                </a:lnTo>
                <a:lnTo>
                  <a:pt x="6330" y="62"/>
                </a:lnTo>
                <a:lnTo>
                  <a:pt x="5500" y="123"/>
                </a:lnTo>
                <a:lnTo>
                  <a:pt x="4609" y="215"/>
                </a:lnTo>
                <a:lnTo>
                  <a:pt x="3718" y="338"/>
                </a:lnTo>
                <a:lnTo>
                  <a:pt x="2889" y="492"/>
                </a:lnTo>
                <a:lnTo>
                  <a:pt x="2520" y="615"/>
                </a:lnTo>
                <a:lnTo>
                  <a:pt x="2213" y="707"/>
                </a:lnTo>
                <a:lnTo>
                  <a:pt x="1967" y="830"/>
                </a:lnTo>
                <a:lnTo>
                  <a:pt x="1783" y="953"/>
                </a:lnTo>
                <a:lnTo>
                  <a:pt x="1629" y="1106"/>
                </a:lnTo>
                <a:lnTo>
                  <a:pt x="1506" y="1291"/>
                </a:lnTo>
                <a:lnTo>
                  <a:pt x="1383" y="1537"/>
                </a:lnTo>
                <a:lnTo>
                  <a:pt x="1291" y="1813"/>
                </a:lnTo>
                <a:lnTo>
                  <a:pt x="1107" y="2428"/>
                </a:lnTo>
                <a:lnTo>
                  <a:pt x="953" y="3134"/>
                </a:lnTo>
                <a:lnTo>
                  <a:pt x="861" y="3872"/>
                </a:lnTo>
                <a:lnTo>
                  <a:pt x="769" y="4671"/>
                </a:lnTo>
                <a:lnTo>
                  <a:pt x="707" y="5439"/>
                </a:lnTo>
                <a:lnTo>
                  <a:pt x="676" y="6145"/>
                </a:lnTo>
                <a:lnTo>
                  <a:pt x="584" y="6238"/>
                </a:lnTo>
                <a:lnTo>
                  <a:pt x="369" y="6453"/>
                </a:lnTo>
                <a:lnTo>
                  <a:pt x="246" y="6606"/>
                </a:lnTo>
                <a:lnTo>
                  <a:pt x="154" y="6791"/>
                </a:lnTo>
                <a:lnTo>
                  <a:pt x="62" y="7006"/>
                </a:lnTo>
                <a:lnTo>
                  <a:pt x="31" y="7252"/>
                </a:lnTo>
                <a:lnTo>
                  <a:pt x="0" y="7497"/>
                </a:lnTo>
                <a:lnTo>
                  <a:pt x="0" y="7774"/>
                </a:lnTo>
                <a:lnTo>
                  <a:pt x="31" y="8296"/>
                </a:lnTo>
                <a:lnTo>
                  <a:pt x="123" y="8757"/>
                </a:lnTo>
                <a:lnTo>
                  <a:pt x="185" y="9064"/>
                </a:lnTo>
                <a:lnTo>
                  <a:pt x="246" y="9218"/>
                </a:lnTo>
                <a:lnTo>
                  <a:pt x="277" y="9218"/>
                </a:lnTo>
                <a:lnTo>
                  <a:pt x="338" y="9157"/>
                </a:lnTo>
                <a:lnTo>
                  <a:pt x="431" y="9003"/>
                </a:lnTo>
                <a:lnTo>
                  <a:pt x="554" y="8819"/>
                </a:lnTo>
                <a:lnTo>
                  <a:pt x="769" y="8634"/>
                </a:lnTo>
                <a:lnTo>
                  <a:pt x="891" y="8511"/>
                </a:lnTo>
                <a:lnTo>
                  <a:pt x="1045" y="8419"/>
                </a:lnTo>
                <a:lnTo>
                  <a:pt x="1229" y="8327"/>
                </a:lnTo>
                <a:lnTo>
                  <a:pt x="1414" y="8266"/>
                </a:lnTo>
                <a:lnTo>
                  <a:pt x="1629" y="8204"/>
                </a:lnTo>
                <a:lnTo>
                  <a:pt x="2090" y="8204"/>
                </a:lnTo>
                <a:lnTo>
                  <a:pt x="2305" y="8235"/>
                </a:lnTo>
                <a:lnTo>
                  <a:pt x="2520" y="8296"/>
                </a:lnTo>
                <a:lnTo>
                  <a:pt x="2704" y="8358"/>
                </a:lnTo>
                <a:lnTo>
                  <a:pt x="2858" y="8419"/>
                </a:lnTo>
                <a:lnTo>
                  <a:pt x="2981" y="8511"/>
                </a:lnTo>
                <a:lnTo>
                  <a:pt x="3165" y="8696"/>
                </a:lnTo>
                <a:lnTo>
                  <a:pt x="3350" y="8880"/>
                </a:lnTo>
                <a:lnTo>
                  <a:pt x="3472" y="9095"/>
                </a:lnTo>
                <a:lnTo>
                  <a:pt x="3595" y="9310"/>
                </a:lnTo>
                <a:lnTo>
                  <a:pt x="3780" y="9710"/>
                </a:lnTo>
                <a:lnTo>
                  <a:pt x="3872" y="10078"/>
                </a:lnTo>
                <a:lnTo>
                  <a:pt x="3933" y="10416"/>
                </a:lnTo>
                <a:lnTo>
                  <a:pt x="3964" y="10693"/>
                </a:lnTo>
                <a:lnTo>
                  <a:pt x="3995" y="10877"/>
                </a:lnTo>
                <a:lnTo>
                  <a:pt x="4026" y="10939"/>
                </a:lnTo>
                <a:lnTo>
                  <a:pt x="4056" y="10939"/>
                </a:lnTo>
                <a:lnTo>
                  <a:pt x="5593" y="11553"/>
                </a:lnTo>
                <a:lnTo>
                  <a:pt x="7375" y="12198"/>
                </a:lnTo>
                <a:lnTo>
                  <a:pt x="7498" y="12229"/>
                </a:lnTo>
                <a:lnTo>
                  <a:pt x="7620" y="12229"/>
                </a:lnTo>
                <a:lnTo>
                  <a:pt x="7713" y="12168"/>
                </a:lnTo>
                <a:lnTo>
                  <a:pt x="7805" y="12106"/>
                </a:lnTo>
                <a:lnTo>
                  <a:pt x="7958" y="11860"/>
                </a:lnTo>
                <a:lnTo>
                  <a:pt x="8112" y="11553"/>
                </a:lnTo>
                <a:lnTo>
                  <a:pt x="8296" y="11246"/>
                </a:lnTo>
                <a:lnTo>
                  <a:pt x="8450" y="11092"/>
                </a:lnTo>
                <a:lnTo>
                  <a:pt x="8573" y="10969"/>
                </a:lnTo>
                <a:lnTo>
                  <a:pt x="8757" y="10847"/>
                </a:lnTo>
                <a:lnTo>
                  <a:pt x="8972" y="10754"/>
                </a:lnTo>
                <a:lnTo>
                  <a:pt x="9218" y="10693"/>
                </a:lnTo>
                <a:lnTo>
                  <a:pt x="9525" y="10662"/>
                </a:lnTo>
                <a:lnTo>
                  <a:pt x="9863" y="10693"/>
                </a:lnTo>
                <a:lnTo>
                  <a:pt x="10171" y="10754"/>
                </a:lnTo>
                <a:lnTo>
                  <a:pt x="10478" y="10877"/>
                </a:lnTo>
                <a:lnTo>
                  <a:pt x="10785" y="11031"/>
                </a:lnTo>
                <a:lnTo>
                  <a:pt x="11031" y="11246"/>
                </a:lnTo>
                <a:lnTo>
                  <a:pt x="11246" y="11461"/>
                </a:lnTo>
                <a:lnTo>
                  <a:pt x="11430" y="11707"/>
                </a:lnTo>
                <a:lnTo>
                  <a:pt x="11553" y="11953"/>
                </a:lnTo>
                <a:lnTo>
                  <a:pt x="11676" y="12352"/>
                </a:lnTo>
                <a:lnTo>
                  <a:pt x="11768" y="12721"/>
                </a:lnTo>
                <a:lnTo>
                  <a:pt x="11830" y="13028"/>
                </a:lnTo>
                <a:lnTo>
                  <a:pt x="11861" y="13305"/>
                </a:lnTo>
                <a:lnTo>
                  <a:pt x="11861" y="13643"/>
                </a:lnTo>
                <a:lnTo>
                  <a:pt x="11891" y="13735"/>
                </a:lnTo>
                <a:lnTo>
                  <a:pt x="11953" y="13796"/>
                </a:lnTo>
                <a:lnTo>
                  <a:pt x="12475" y="13919"/>
                </a:lnTo>
                <a:lnTo>
                  <a:pt x="13090" y="14042"/>
                </a:lnTo>
                <a:lnTo>
                  <a:pt x="13458" y="14073"/>
                </a:lnTo>
                <a:lnTo>
                  <a:pt x="14349" y="14073"/>
                </a:lnTo>
                <a:lnTo>
                  <a:pt x="14872" y="14011"/>
                </a:lnTo>
                <a:lnTo>
                  <a:pt x="15793" y="13888"/>
                </a:lnTo>
                <a:lnTo>
                  <a:pt x="16869" y="13673"/>
                </a:lnTo>
                <a:lnTo>
                  <a:pt x="18006" y="13427"/>
                </a:lnTo>
                <a:lnTo>
                  <a:pt x="19173" y="13120"/>
                </a:lnTo>
                <a:lnTo>
                  <a:pt x="21170" y="12567"/>
                </a:lnTo>
                <a:lnTo>
                  <a:pt x="22215" y="12291"/>
                </a:lnTo>
                <a:lnTo>
                  <a:pt x="22400" y="12198"/>
                </a:lnTo>
                <a:lnTo>
                  <a:pt x="22553" y="12106"/>
                </a:lnTo>
                <a:lnTo>
                  <a:pt x="22676" y="11983"/>
                </a:lnTo>
                <a:lnTo>
                  <a:pt x="22799" y="11799"/>
                </a:lnTo>
                <a:lnTo>
                  <a:pt x="22860" y="11615"/>
                </a:lnTo>
                <a:lnTo>
                  <a:pt x="22922" y="11369"/>
                </a:lnTo>
                <a:lnTo>
                  <a:pt x="22953" y="11062"/>
                </a:lnTo>
                <a:lnTo>
                  <a:pt x="22953" y="10724"/>
                </a:lnTo>
                <a:lnTo>
                  <a:pt x="22953" y="10017"/>
                </a:lnTo>
                <a:lnTo>
                  <a:pt x="22953" y="9341"/>
                </a:lnTo>
                <a:lnTo>
                  <a:pt x="22953" y="9034"/>
                </a:lnTo>
                <a:lnTo>
                  <a:pt x="22922" y="8757"/>
                </a:lnTo>
                <a:lnTo>
                  <a:pt x="22830" y="8511"/>
                </a:lnTo>
                <a:lnTo>
                  <a:pt x="22737" y="8327"/>
                </a:lnTo>
                <a:lnTo>
                  <a:pt x="22215" y="7712"/>
                </a:lnTo>
                <a:lnTo>
                  <a:pt x="21386" y="6883"/>
                </a:lnTo>
                <a:lnTo>
                  <a:pt x="20341" y="5838"/>
                </a:lnTo>
                <a:lnTo>
                  <a:pt x="19204" y="4763"/>
                </a:lnTo>
                <a:lnTo>
                  <a:pt x="18036" y="3657"/>
                </a:lnTo>
                <a:lnTo>
                  <a:pt x="16930" y="2673"/>
                </a:lnTo>
                <a:lnTo>
                  <a:pt x="16009" y="1875"/>
                </a:lnTo>
                <a:lnTo>
                  <a:pt x="15333" y="1322"/>
                </a:lnTo>
                <a:lnTo>
                  <a:pt x="15087" y="1168"/>
                </a:lnTo>
                <a:lnTo>
                  <a:pt x="14872" y="1106"/>
                </a:lnTo>
                <a:lnTo>
                  <a:pt x="14564" y="1014"/>
                </a:lnTo>
                <a:lnTo>
                  <a:pt x="13643" y="830"/>
                </a:lnTo>
                <a:lnTo>
                  <a:pt x="12506" y="646"/>
                </a:lnTo>
                <a:lnTo>
                  <a:pt x="11215" y="461"/>
                </a:lnTo>
                <a:lnTo>
                  <a:pt x="8788" y="154"/>
                </a:lnTo>
                <a:lnTo>
                  <a:pt x="7897" y="62"/>
                </a:lnTo>
                <a:lnTo>
                  <a:pt x="7405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1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fill="none" extrusionOk="0">
                <a:moveTo>
                  <a:pt x="22953" y="10724"/>
                </a:moveTo>
                <a:lnTo>
                  <a:pt x="22953" y="10724"/>
                </a:lnTo>
                <a:lnTo>
                  <a:pt x="22953" y="11062"/>
                </a:lnTo>
                <a:lnTo>
                  <a:pt x="22922" y="11369"/>
                </a:lnTo>
                <a:lnTo>
                  <a:pt x="22860" y="11615"/>
                </a:lnTo>
                <a:lnTo>
                  <a:pt x="22799" y="11799"/>
                </a:lnTo>
                <a:lnTo>
                  <a:pt x="22676" y="11983"/>
                </a:lnTo>
                <a:lnTo>
                  <a:pt x="22553" y="12106"/>
                </a:lnTo>
                <a:lnTo>
                  <a:pt x="22400" y="12198"/>
                </a:lnTo>
                <a:lnTo>
                  <a:pt x="22215" y="12291"/>
                </a:lnTo>
                <a:lnTo>
                  <a:pt x="22215" y="12291"/>
                </a:lnTo>
                <a:lnTo>
                  <a:pt x="21170" y="12567"/>
                </a:lnTo>
                <a:lnTo>
                  <a:pt x="19173" y="13120"/>
                </a:lnTo>
                <a:lnTo>
                  <a:pt x="18006" y="13427"/>
                </a:lnTo>
                <a:lnTo>
                  <a:pt x="16869" y="13673"/>
                </a:lnTo>
                <a:lnTo>
                  <a:pt x="15793" y="13888"/>
                </a:lnTo>
                <a:lnTo>
                  <a:pt x="14872" y="14011"/>
                </a:lnTo>
                <a:lnTo>
                  <a:pt x="14872" y="14011"/>
                </a:lnTo>
                <a:lnTo>
                  <a:pt x="14349" y="14073"/>
                </a:lnTo>
                <a:lnTo>
                  <a:pt x="13888" y="14073"/>
                </a:lnTo>
                <a:lnTo>
                  <a:pt x="13458" y="14073"/>
                </a:lnTo>
                <a:lnTo>
                  <a:pt x="13090" y="14042"/>
                </a:lnTo>
                <a:lnTo>
                  <a:pt x="12475" y="13919"/>
                </a:lnTo>
                <a:lnTo>
                  <a:pt x="11953" y="13796"/>
                </a:lnTo>
                <a:lnTo>
                  <a:pt x="11953" y="13796"/>
                </a:lnTo>
                <a:lnTo>
                  <a:pt x="11891" y="13735"/>
                </a:lnTo>
                <a:lnTo>
                  <a:pt x="11861" y="13643"/>
                </a:lnTo>
                <a:lnTo>
                  <a:pt x="11861" y="13305"/>
                </a:lnTo>
                <a:lnTo>
                  <a:pt x="11830" y="13028"/>
                </a:lnTo>
                <a:lnTo>
                  <a:pt x="11768" y="12721"/>
                </a:lnTo>
                <a:lnTo>
                  <a:pt x="11676" y="12352"/>
                </a:lnTo>
                <a:lnTo>
                  <a:pt x="11553" y="11953"/>
                </a:lnTo>
                <a:lnTo>
                  <a:pt x="11553" y="11953"/>
                </a:lnTo>
                <a:lnTo>
                  <a:pt x="11430" y="11707"/>
                </a:lnTo>
                <a:lnTo>
                  <a:pt x="11246" y="11461"/>
                </a:lnTo>
                <a:lnTo>
                  <a:pt x="11031" y="11246"/>
                </a:lnTo>
                <a:lnTo>
                  <a:pt x="10785" y="11031"/>
                </a:lnTo>
                <a:lnTo>
                  <a:pt x="10478" y="10877"/>
                </a:lnTo>
                <a:lnTo>
                  <a:pt x="10171" y="10754"/>
                </a:lnTo>
                <a:lnTo>
                  <a:pt x="9863" y="10693"/>
                </a:lnTo>
                <a:lnTo>
                  <a:pt x="9525" y="10662"/>
                </a:lnTo>
                <a:lnTo>
                  <a:pt x="9525" y="10662"/>
                </a:lnTo>
                <a:lnTo>
                  <a:pt x="9218" y="10693"/>
                </a:lnTo>
                <a:lnTo>
                  <a:pt x="8972" y="10754"/>
                </a:lnTo>
                <a:lnTo>
                  <a:pt x="8757" y="10847"/>
                </a:lnTo>
                <a:lnTo>
                  <a:pt x="8573" y="10969"/>
                </a:lnTo>
                <a:lnTo>
                  <a:pt x="8450" y="11092"/>
                </a:lnTo>
                <a:lnTo>
                  <a:pt x="8296" y="11246"/>
                </a:lnTo>
                <a:lnTo>
                  <a:pt x="8112" y="11553"/>
                </a:lnTo>
                <a:lnTo>
                  <a:pt x="7958" y="11860"/>
                </a:lnTo>
                <a:lnTo>
                  <a:pt x="7805" y="12106"/>
                </a:lnTo>
                <a:lnTo>
                  <a:pt x="7713" y="12168"/>
                </a:lnTo>
                <a:lnTo>
                  <a:pt x="7620" y="12229"/>
                </a:lnTo>
                <a:lnTo>
                  <a:pt x="7498" y="12229"/>
                </a:lnTo>
                <a:lnTo>
                  <a:pt x="7375" y="12198"/>
                </a:lnTo>
                <a:lnTo>
                  <a:pt x="7375" y="12198"/>
                </a:lnTo>
                <a:lnTo>
                  <a:pt x="5593" y="11553"/>
                </a:lnTo>
                <a:lnTo>
                  <a:pt x="4056" y="10939"/>
                </a:lnTo>
                <a:lnTo>
                  <a:pt x="4056" y="10939"/>
                </a:lnTo>
                <a:lnTo>
                  <a:pt x="4026" y="10939"/>
                </a:lnTo>
                <a:lnTo>
                  <a:pt x="3995" y="10877"/>
                </a:lnTo>
                <a:lnTo>
                  <a:pt x="3964" y="10693"/>
                </a:lnTo>
                <a:lnTo>
                  <a:pt x="3933" y="10416"/>
                </a:lnTo>
                <a:lnTo>
                  <a:pt x="3872" y="10078"/>
                </a:lnTo>
                <a:lnTo>
                  <a:pt x="3780" y="9710"/>
                </a:lnTo>
                <a:lnTo>
                  <a:pt x="3595" y="9310"/>
                </a:lnTo>
                <a:lnTo>
                  <a:pt x="3472" y="9095"/>
                </a:lnTo>
                <a:lnTo>
                  <a:pt x="3350" y="8880"/>
                </a:lnTo>
                <a:lnTo>
                  <a:pt x="3165" y="8696"/>
                </a:lnTo>
                <a:lnTo>
                  <a:pt x="2981" y="8511"/>
                </a:lnTo>
                <a:lnTo>
                  <a:pt x="2981" y="8511"/>
                </a:lnTo>
                <a:lnTo>
                  <a:pt x="2858" y="8419"/>
                </a:lnTo>
                <a:lnTo>
                  <a:pt x="2704" y="8358"/>
                </a:lnTo>
                <a:lnTo>
                  <a:pt x="2520" y="8296"/>
                </a:lnTo>
                <a:lnTo>
                  <a:pt x="2305" y="8235"/>
                </a:lnTo>
                <a:lnTo>
                  <a:pt x="2090" y="8204"/>
                </a:lnTo>
                <a:lnTo>
                  <a:pt x="1844" y="8204"/>
                </a:lnTo>
                <a:lnTo>
                  <a:pt x="1629" y="8204"/>
                </a:lnTo>
                <a:lnTo>
                  <a:pt x="1414" y="8266"/>
                </a:lnTo>
                <a:lnTo>
                  <a:pt x="1414" y="8266"/>
                </a:lnTo>
                <a:lnTo>
                  <a:pt x="1229" y="8327"/>
                </a:lnTo>
                <a:lnTo>
                  <a:pt x="1045" y="8419"/>
                </a:lnTo>
                <a:lnTo>
                  <a:pt x="891" y="8511"/>
                </a:lnTo>
                <a:lnTo>
                  <a:pt x="769" y="8634"/>
                </a:lnTo>
                <a:lnTo>
                  <a:pt x="554" y="8819"/>
                </a:lnTo>
                <a:lnTo>
                  <a:pt x="431" y="9003"/>
                </a:lnTo>
                <a:lnTo>
                  <a:pt x="338" y="9157"/>
                </a:lnTo>
                <a:lnTo>
                  <a:pt x="277" y="9218"/>
                </a:lnTo>
                <a:lnTo>
                  <a:pt x="277" y="9218"/>
                </a:lnTo>
                <a:lnTo>
                  <a:pt x="246" y="9218"/>
                </a:lnTo>
                <a:lnTo>
                  <a:pt x="185" y="9064"/>
                </a:lnTo>
                <a:lnTo>
                  <a:pt x="185" y="9064"/>
                </a:lnTo>
                <a:lnTo>
                  <a:pt x="123" y="8757"/>
                </a:lnTo>
                <a:lnTo>
                  <a:pt x="31" y="8296"/>
                </a:lnTo>
                <a:lnTo>
                  <a:pt x="0" y="7774"/>
                </a:lnTo>
                <a:lnTo>
                  <a:pt x="0" y="7497"/>
                </a:lnTo>
                <a:lnTo>
                  <a:pt x="31" y="7252"/>
                </a:lnTo>
                <a:lnTo>
                  <a:pt x="31" y="7252"/>
                </a:lnTo>
                <a:lnTo>
                  <a:pt x="62" y="7006"/>
                </a:lnTo>
                <a:lnTo>
                  <a:pt x="154" y="6791"/>
                </a:lnTo>
                <a:lnTo>
                  <a:pt x="246" y="6606"/>
                </a:lnTo>
                <a:lnTo>
                  <a:pt x="369" y="6453"/>
                </a:lnTo>
                <a:lnTo>
                  <a:pt x="584" y="6238"/>
                </a:lnTo>
                <a:lnTo>
                  <a:pt x="676" y="6145"/>
                </a:lnTo>
                <a:lnTo>
                  <a:pt x="676" y="6145"/>
                </a:lnTo>
                <a:lnTo>
                  <a:pt x="707" y="5439"/>
                </a:lnTo>
                <a:lnTo>
                  <a:pt x="769" y="4671"/>
                </a:lnTo>
                <a:lnTo>
                  <a:pt x="861" y="3872"/>
                </a:lnTo>
                <a:lnTo>
                  <a:pt x="953" y="3134"/>
                </a:lnTo>
                <a:lnTo>
                  <a:pt x="1107" y="2428"/>
                </a:lnTo>
                <a:lnTo>
                  <a:pt x="1291" y="1813"/>
                </a:lnTo>
                <a:lnTo>
                  <a:pt x="1383" y="1537"/>
                </a:lnTo>
                <a:lnTo>
                  <a:pt x="1506" y="1291"/>
                </a:lnTo>
                <a:lnTo>
                  <a:pt x="1629" y="1106"/>
                </a:lnTo>
                <a:lnTo>
                  <a:pt x="1783" y="953"/>
                </a:lnTo>
                <a:lnTo>
                  <a:pt x="1783" y="953"/>
                </a:lnTo>
                <a:lnTo>
                  <a:pt x="1967" y="830"/>
                </a:lnTo>
                <a:lnTo>
                  <a:pt x="2213" y="707"/>
                </a:lnTo>
                <a:lnTo>
                  <a:pt x="2520" y="615"/>
                </a:lnTo>
                <a:lnTo>
                  <a:pt x="2889" y="492"/>
                </a:lnTo>
                <a:lnTo>
                  <a:pt x="3718" y="338"/>
                </a:lnTo>
                <a:lnTo>
                  <a:pt x="4609" y="215"/>
                </a:lnTo>
                <a:lnTo>
                  <a:pt x="5500" y="123"/>
                </a:lnTo>
                <a:lnTo>
                  <a:pt x="6330" y="62"/>
                </a:lnTo>
                <a:lnTo>
                  <a:pt x="6975" y="31"/>
                </a:lnTo>
                <a:lnTo>
                  <a:pt x="7405" y="0"/>
                </a:lnTo>
                <a:lnTo>
                  <a:pt x="7405" y="0"/>
                </a:lnTo>
                <a:lnTo>
                  <a:pt x="7897" y="62"/>
                </a:lnTo>
                <a:lnTo>
                  <a:pt x="8788" y="154"/>
                </a:lnTo>
                <a:lnTo>
                  <a:pt x="11215" y="461"/>
                </a:lnTo>
                <a:lnTo>
                  <a:pt x="12506" y="646"/>
                </a:lnTo>
                <a:lnTo>
                  <a:pt x="13643" y="830"/>
                </a:lnTo>
                <a:lnTo>
                  <a:pt x="14564" y="1014"/>
                </a:lnTo>
                <a:lnTo>
                  <a:pt x="14872" y="1106"/>
                </a:lnTo>
                <a:lnTo>
                  <a:pt x="15087" y="1168"/>
                </a:lnTo>
                <a:lnTo>
                  <a:pt x="15087" y="1168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6009" y="1875"/>
                </a:lnTo>
                <a:lnTo>
                  <a:pt x="16930" y="2673"/>
                </a:lnTo>
                <a:lnTo>
                  <a:pt x="18036" y="3657"/>
                </a:lnTo>
                <a:lnTo>
                  <a:pt x="19204" y="4763"/>
                </a:lnTo>
                <a:lnTo>
                  <a:pt x="20341" y="5838"/>
                </a:lnTo>
                <a:lnTo>
                  <a:pt x="21386" y="6883"/>
                </a:lnTo>
                <a:lnTo>
                  <a:pt x="22215" y="7712"/>
                </a:lnTo>
                <a:lnTo>
                  <a:pt x="22737" y="8327"/>
                </a:lnTo>
                <a:lnTo>
                  <a:pt x="22737" y="8327"/>
                </a:lnTo>
                <a:lnTo>
                  <a:pt x="22830" y="8511"/>
                </a:lnTo>
                <a:lnTo>
                  <a:pt x="22922" y="8757"/>
                </a:lnTo>
                <a:lnTo>
                  <a:pt x="22953" y="9034"/>
                </a:lnTo>
                <a:lnTo>
                  <a:pt x="22953" y="9341"/>
                </a:lnTo>
                <a:lnTo>
                  <a:pt x="22953" y="10017"/>
                </a:lnTo>
                <a:lnTo>
                  <a:pt x="22953" y="10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1"/>
          <p:cNvSpPr/>
          <p:nvPr/>
        </p:nvSpPr>
        <p:spPr>
          <a:xfrm>
            <a:off x="4302264" y="2241796"/>
            <a:ext cx="920270" cy="449107"/>
          </a:xfrm>
          <a:custGeom>
            <a:avLst/>
            <a:gdLst/>
            <a:ahLst/>
            <a:cxnLst/>
            <a:rect l="l" t="t" r="r" b="b"/>
            <a:pathLst>
              <a:path w="10264" h="5009" extrusionOk="0">
                <a:moveTo>
                  <a:pt x="5962" y="0"/>
                </a:moveTo>
                <a:lnTo>
                  <a:pt x="4794" y="123"/>
                </a:lnTo>
                <a:lnTo>
                  <a:pt x="2766" y="369"/>
                </a:lnTo>
                <a:lnTo>
                  <a:pt x="1814" y="492"/>
                </a:lnTo>
                <a:lnTo>
                  <a:pt x="646" y="645"/>
                </a:lnTo>
                <a:lnTo>
                  <a:pt x="523" y="645"/>
                </a:lnTo>
                <a:lnTo>
                  <a:pt x="308" y="676"/>
                </a:lnTo>
                <a:lnTo>
                  <a:pt x="154" y="737"/>
                </a:lnTo>
                <a:lnTo>
                  <a:pt x="62" y="830"/>
                </a:lnTo>
                <a:lnTo>
                  <a:pt x="31" y="953"/>
                </a:lnTo>
                <a:lnTo>
                  <a:pt x="1" y="1045"/>
                </a:lnTo>
                <a:lnTo>
                  <a:pt x="31" y="1168"/>
                </a:lnTo>
                <a:lnTo>
                  <a:pt x="93" y="1352"/>
                </a:lnTo>
                <a:lnTo>
                  <a:pt x="216" y="1629"/>
                </a:lnTo>
                <a:lnTo>
                  <a:pt x="339" y="1905"/>
                </a:lnTo>
                <a:lnTo>
                  <a:pt x="738" y="2888"/>
                </a:lnTo>
                <a:lnTo>
                  <a:pt x="1168" y="3810"/>
                </a:lnTo>
                <a:lnTo>
                  <a:pt x="1476" y="4425"/>
                </a:lnTo>
                <a:lnTo>
                  <a:pt x="1691" y="4763"/>
                </a:lnTo>
                <a:lnTo>
                  <a:pt x="1814" y="4885"/>
                </a:lnTo>
                <a:lnTo>
                  <a:pt x="1906" y="4947"/>
                </a:lnTo>
                <a:lnTo>
                  <a:pt x="1998" y="5008"/>
                </a:lnTo>
                <a:lnTo>
                  <a:pt x="2305" y="5008"/>
                </a:lnTo>
                <a:lnTo>
                  <a:pt x="3227" y="4885"/>
                </a:lnTo>
                <a:lnTo>
                  <a:pt x="5531" y="4517"/>
                </a:lnTo>
                <a:lnTo>
                  <a:pt x="7590" y="4209"/>
                </a:lnTo>
                <a:lnTo>
                  <a:pt x="9280" y="3933"/>
                </a:lnTo>
                <a:lnTo>
                  <a:pt x="9894" y="3810"/>
                </a:lnTo>
                <a:lnTo>
                  <a:pt x="10079" y="3749"/>
                </a:lnTo>
                <a:lnTo>
                  <a:pt x="10202" y="3718"/>
                </a:lnTo>
                <a:lnTo>
                  <a:pt x="10263" y="3656"/>
                </a:lnTo>
                <a:lnTo>
                  <a:pt x="10263" y="3564"/>
                </a:lnTo>
                <a:lnTo>
                  <a:pt x="10263" y="3472"/>
                </a:lnTo>
                <a:lnTo>
                  <a:pt x="10202" y="3380"/>
                </a:lnTo>
                <a:lnTo>
                  <a:pt x="10079" y="3165"/>
                </a:lnTo>
                <a:lnTo>
                  <a:pt x="9925" y="3011"/>
                </a:lnTo>
                <a:lnTo>
                  <a:pt x="9218" y="2366"/>
                </a:lnTo>
                <a:lnTo>
                  <a:pt x="8297" y="1567"/>
                </a:lnTo>
                <a:lnTo>
                  <a:pt x="7037" y="430"/>
                </a:lnTo>
                <a:lnTo>
                  <a:pt x="6883" y="277"/>
                </a:lnTo>
                <a:lnTo>
                  <a:pt x="6730" y="154"/>
                </a:lnTo>
                <a:lnTo>
                  <a:pt x="6607" y="92"/>
                </a:lnTo>
                <a:lnTo>
                  <a:pt x="6484" y="31"/>
                </a:lnTo>
                <a:lnTo>
                  <a:pt x="6238" y="0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1"/>
          <p:cNvSpPr/>
          <p:nvPr/>
        </p:nvSpPr>
        <p:spPr>
          <a:xfrm>
            <a:off x="3690693" y="2222429"/>
            <a:ext cx="630937" cy="473943"/>
          </a:xfrm>
          <a:custGeom>
            <a:avLst/>
            <a:gdLst/>
            <a:ahLst/>
            <a:cxnLst/>
            <a:rect l="l" t="t" r="r" b="b"/>
            <a:pathLst>
              <a:path w="7037" h="5286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800" y="185"/>
                </a:lnTo>
                <a:lnTo>
                  <a:pt x="615" y="339"/>
                </a:lnTo>
                <a:lnTo>
                  <a:pt x="523" y="462"/>
                </a:lnTo>
                <a:lnTo>
                  <a:pt x="431" y="615"/>
                </a:lnTo>
                <a:lnTo>
                  <a:pt x="339" y="953"/>
                </a:lnTo>
                <a:lnTo>
                  <a:pt x="216" y="1384"/>
                </a:lnTo>
                <a:lnTo>
                  <a:pt x="93" y="1845"/>
                </a:lnTo>
                <a:lnTo>
                  <a:pt x="1" y="2398"/>
                </a:lnTo>
                <a:lnTo>
                  <a:pt x="1" y="2643"/>
                </a:lnTo>
                <a:lnTo>
                  <a:pt x="1" y="2889"/>
                </a:lnTo>
                <a:lnTo>
                  <a:pt x="62" y="3074"/>
                </a:lnTo>
                <a:lnTo>
                  <a:pt x="185" y="3258"/>
                </a:lnTo>
                <a:lnTo>
                  <a:pt x="277" y="3381"/>
                </a:lnTo>
                <a:lnTo>
                  <a:pt x="400" y="3473"/>
                </a:lnTo>
                <a:lnTo>
                  <a:pt x="584" y="3565"/>
                </a:lnTo>
                <a:lnTo>
                  <a:pt x="738" y="3627"/>
                </a:lnTo>
                <a:lnTo>
                  <a:pt x="1045" y="3750"/>
                </a:lnTo>
                <a:lnTo>
                  <a:pt x="2274" y="4149"/>
                </a:lnTo>
                <a:lnTo>
                  <a:pt x="3872" y="4671"/>
                </a:lnTo>
                <a:lnTo>
                  <a:pt x="4947" y="5009"/>
                </a:lnTo>
                <a:lnTo>
                  <a:pt x="5839" y="5224"/>
                </a:lnTo>
                <a:lnTo>
                  <a:pt x="6207" y="5286"/>
                </a:lnTo>
                <a:lnTo>
                  <a:pt x="6514" y="5286"/>
                </a:lnTo>
                <a:lnTo>
                  <a:pt x="6637" y="5224"/>
                </a:lnTo>
                <a:lnTo>
                  <a:pt x="6760" y="5194"/>
                </a:lnTo>
                <a:lnTo>
                  <a:pt x="6852" y="5132"/>
                </a:lnTo>
                <a:lnTo>
                  <a:pt x="6914" y="5040"/>
                </a:lnTo>
                <a:lnTo>
                  <a:pt x="7006" y="4886"/>
                </a:lnTo>
                <a:lnTo>
                  <a:pt x="7037" y="4671"/>
                </a:lnTo>
                <a:lnTo>
                  <a:pt x="7037" y="4487"/>
                </a:lnTo>
                <a:lnTo>
                  <a:pt x="6975" y="4149"/>
                </a:lnTo>
                <a:lnTo>
                  <a:pt x="6975" y="4118"/>
                </a:lnTo>
                <a:lnTo>
                  <a:pt x="6852" y="3627"/>
                </a:lnTo>
                <a:lnTo>
                  <a:pt x="6668" y="3043"/>
                </a:lnTo>
                <a:lnTo>
                  <a:pt x="6453" y="2428"/>
                </a:lnTo>
                <a:lnTo>
                  <a:pt x="6269" y="1906"/>
                </a:lnTo>
                <a:lnTo>
                  <a:pt x="6177" y="1691"/>
                </a:lnTo>
                <a:lnTo>
                  <a:pt x="6054" y="1507"/>
                </a:lnTo>
                <a:lnTo>
                  <a:pt x="5961" y="1353"/>
                </a:lnTo>
                <a:lnTo>
                  <a:pt x="5839" y="1230"/>
                </a:lnTo>
                <a:lnTo>
                  <a:pt x="5593" y="1046"/>
                </a:lnTo>
                <a:lnTo>
                  <a:pt x="5316" y="923"/>
                </a:lnTo>
                <a:lnTo>
                  <a:pt x="5040" y="800"/>
                </a:lnTo>
                <a:lnTo>
                  <a:pt x="4763" y="708"/>
                </a:lnTo>
                <a:lnTo>
                  <a:pt x="4364" y="615"/>
                </a:lnTo>
                <a:lnTo>
                  <a:pt x="3350" y="370"/>
                </a:lnTo>
                <a:lnTo>
                  <a:pt x="2274" y="155"/>
                </a:lnTo>
                <a:lnTo>
                  <a:pt x="1721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1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extrusionOk="0">
                <a:moveTo>
                  <a:pt x="246" y="1"/>
                </a:moveTo>
                <a:lnTo>
                  <a:pt x="154" y="93"/>
                </a:lnTo>
                <a:lnTo>
                  <a:pt x="62" y="277"/>
                </a:lnTo>
                <a:lnTo>
                  <a:pt x="154" y="124"/>
                </a:lnTo>
                <a:lnTo>
                  <a:pt x="246" y="1"/>
                </a:lnTo>
                <a:close/>
                <a:moveTo>
                  <a:pt x="11953" y="984"/>
                </a:moveTo>
                <a:lnTo>
                  <a:pt x="11953" y="1045"/>
                </a:lnTo>
                <a:lnTo>
                  <a:pt x="11983" y="1168"/>
                </a:lnTo>
                <a:lnTo>
                  <a:pt x="11983" y="1045"/>
                </a:lnTo>
                <a:lnTo>
                  <a:pt x="11953" y="984"/>
                </a:lnTo>
                <a:close/>
                <a:moveTo>
                  <a:pt x="62" y="277"/>
                </a:moveTo>
                <a:lnTo>
                  <a:pt x="0" y="400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6914" y="3166"/>
                </a:lnTo>
                <a:lnTo>
                  <a:pt x="8204" y="2950"/>
                </a:lnTo>
                <a:lnTo>
                  <a:pt x="8819" y="2797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8788" y="2674"/>
                </a:lnTo>
                <a:lnTo>
                  <a:pt x="8173" y="2797"/>
                </a:lnTo>
                <a:lnTo>
                  <a:pt x="6883" y="3012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400" y="1107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1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fill="none" extrusionOk="0">
                <a:moveTo>
                  <a:pt x="277" y="1"/>
                </a:moveTo>
                <a:lnTo>
                  <a:pt x="277" y="1"/>
                </a:lnTo>
                <a:lnTo>
                  <a:pt x="246" y="1"/>
                </a:lnTo>
                <a:lnTo>
                  <a:pt x="246" y="1"/>
                </a:lnTo>
                <a:lnTo>
                  <a:pt x="154" y="93"/>
                </a:lnTo>
                <a:lnTo>
                  <a:pt x="154" y="93"/>
                </a:lnTo>
                <a:lnTo>
                  <a:pt x="62" y="277"/>
                </a:lnTo>
                <a:lnTo>
                  <a:pt x="62" y="277"/>
                </a:lnTo>
                <a:lnTo>
                  <a:pt x="0" y="400"/>
                </a:lnTo>
                <a:lnTo>
                  <a:pt x="0" y="523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92" y="861"/>
                </a:lnTo>
                <a:lnTo>
                  <a:pt x="369" y="1138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3595" y="3473"/>
                </a:lnTo>
                <a:lnTo>
                  <a:pt x="3687" y="3473"/>
                </a:lnTo>
                <a:lnTo>
                  <a:pt x="3687" y="3473"/>
                </a:lnTo>
                <a:lnTo>
                  <a:pt x="3872" y="3473"/>
                </a:lnTo>
                <a:lnTo>
                  <a:pt x="3872" y="3473"/>
                </a:lnTo>
                <a:lnTo>
                  <a:pt x="3933" y="3473"/>
                </a:lnTo>
                <a:lnTo>
                  <a:pt x="3933" y="3473"/>
                </a:lnTo>
                <a:lnTo>
                  <a:pt x="4210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5562" y="3350"/>
                </a:lnTo>
                <a:lnTo>
                  <a:pt x="6914" y="3166"/>
                </a:lnTo>
                <a:lnTo>
                  <a:pt x="6914" y="3166"/>
                </a:lnTo>
                <a:lnTo>
                  <a:pt x="8204" y="2950"/>
                </a:lnTo>
                <a:lnTo>
                  <a:pt x="8204" y="2950"/>
                </a:lnTo>
                <a:lnTo>
                  <a:pt x="8819" y="2797"/>
                </a:lnTo>
                <a:lnTo>
                  <a:pt x="8819" y="2797"/>
                </a:lnTo>
                <a:lnTo>
                  <a:pt x="9402" y="2674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83" y="1168"/>
                </a:lnTo>
                <a:lnTo>
                  <a:pt x="11983" y="1045"/>
                </a:lnTo>
                <a:lnTo>
                  <a:pt x="11983" y="1045"/>
                </a:lnTo>
                <a:lnTo>
                  <a:pt x="11953" y="984"/>
                </a:lnTo>
                <a:lnTo>
                  <a:pt x="11953" y="984"/>
                </a:lnTo>
                <a:lnTo>
                  <a:pt x="11953" y="1045"/>
                </a:lnTo>
                <a:lnTo>
                  <a:pt x="11953" y="1045"/>
                </a:lnTo>
                <a:lnTo>
                  <a:pt x="11983" y="1168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9372" y="2582"/>
                </a:lnTo>
                <a:lnTo>
                  <a:pt x="8788" y="2674"/>
                </a:lnTo>
                <a:lnTo>
                  <a:pt x="8788" y="2674"/>
                </a:lnTo>
                <a:lnTo>
                  <a:pt x="8173" y="2797"/>
                </a:lnTo>
                <a:lnTo>
                  <a:pt x="8173" y="2797"/>
                </a:lnTo>
                <a:lnTo>
                  <a:pt x="6883" y="3012"/>
                </a:lnTo>
                <a:lnTo>
                  <a:pt x="6883" y="3012"/>
                </a:lnTo>
                <a:lnTo>
                  <a:pt x="5531" y="3196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4179" y="3319"/>
                </a:lnTo>
                <a:lnTo>
                  <a:pt x="3872" y="3319"/>
                </a:lnTo>
                <a:lnTo>
                  <a:pt x="3872" y="3319"/>
                </a:lnTo>
                <a:lnTo>
                  <a:pt x="3687" y="3319"/>
                </a:lnTo>
                <a:lnTo>
                  <a:pt x="3687" y="3319"/>
                </a:lnTo>
                <a:lnTo>
                  <a:pt x="3626" y="3319"/>
                </a:lnTo>
                <a:lnTo>
                  <a:pt x="3534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1076" y="1721"/>
                </a:lnTo>
                <a:lnTo>
                  <a:pt x="400" y="1107"/>
                </a:lnTo>
                <a:lnTo>
                  <a:pt x="400" y="1107"/>
                </a:lnTo>
                <a:lnTo>
                  <a:pt x="154" y="830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lnTo>
                  <a:pt x="154" y="124"/>
                </a:lnTo>
                <a:lnTo>
                  <a:pt x="154" y="124"/>
                </a:lnTo>
                <a:lnTo>
                  <a:pt x="246" y="1"/>
                </a:lnTo>
                <a:lnTo>
                  <a:pt x="246" y="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41"/>
          <p:cNvSpPr/>
          <p:nvPr/>
        </p:nvSpPr>
        <p:spPr>
          <a:xfrm>
            <a:off x="3913857" y="3037891"/>
            <a:ext cx="314169" cy="118531"/>
          </a:xfrm>
          <a:custGeom>
            <a:avLst/>
            <a:gdLst/>
            <a:ahLst/>
            <a:cxnLst/>
            <a:rect l="l" t="t" r="r" b="b"/>
            <a:pathLst>
              <a:path w="3504" h="1322" extrusionOk="0">
                <a:moveTo>
                  <a:pt x="0" y="1"/>
                </a:moveTo>
                <a:lnTo>
                  <a:pt x="154" y="93"/>
                </a:lnTo>
                <a:lnTo>
                  <a:pt x="523" y="247"/>
                </a:lnTo>
                <a:lnTo>
                  <a:pt x="1076" y="462"/>
                </a:lnTo>
                <a:lnTo>
                  <a:pt x="1721" y="707"/>
                </a:lnTo>
                <a:lnTo>
                  <a:pt x="2366" y="953"/>
                </a:lnTo>
                <a:lnTo>
                  <a:pt x="2950" y="1138"/>
                </a:lnTo>
                <a:lnTo>
                  <a:pt x="3350" y="1291"/>
                </a:lnTo>
                <a:lnTo>
                  <a:pt x="3503" y="1322"/>
                </a:lnTo>
                <a:lnTo>
                  <a:pt x="3350" y="1261"/>
                </a:lnTo>
                <a:lnTo>
                  <a:pt x="2950" y="1107"/>
                </a:lnTo>
                <a:lnTo>
                  <a:pt x="2397" y="892"/>
                </a:lnTo>
                <a:lnTo>
                  <a:pt x="1752" y="646"/>
                </a:lnTo>
                <a:lnTo>
                  <a:pt x="1107" y="400"/>
                </a:lnTo>
                <a:lnTo>
                  <a:pt x="553" y="185"/>
                </a:lnTo>
                <a:lnTo>
                  <a:pt x="154" y="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1"/>
          <p:cNvSpPr/>
          <p:nvPr/>
        </p:nvSpPr>
        <p:spPr>
          <a:xfrm>
            <a:off x="3999213" y="2704533"/>
            <a:ext cx="63479" cy="46982"/>
          </a:xfrm>
          <a:custGeom>
            <a:avLst/>
            <a:gdLst/>
            <a:ahLst/>
            <a:cxnLst/>
            <a:rect l="l" t="t" r="r" b="b"/>
            <a:pathLst>
              <a:path w="708" h="524" extrusionOk="0">
                <a:moveTo>
                  <a:pt x="1" y="1"/>
                </a:moveTo>
                <a:lnTo>
                  <a:pt x="185" y="62"/>
                </a:lnTo>
                <a:lnTo>
                  <a:pt x="400" y="155"/>
                </a:lnTo>
                <a:lnTo>
                  <a:pt x="554" y="216"/>
                </a:lnTo>
                <a:lnTo>
                  <a:pt x="615" y="247"/>
                </a:lnTo>
                <a:lnTo>
                  <a:pt x="646" y="278"/>
                </a:lnTo>
                <a:lnTo>
                  <a:pt x="646" y="339"/>
                </a:lnTo>
                <a:lnTo>
                  <a:pt x="615" y="400"/>
                </a:lnTo>
                <a:lnTo>
                  <a:pt x="585" y="431"/>
                </a:lnTo>
                <a:lnTo>
                  <a:pt x="523" y="462"/>
                </a:lnTo>
                <a:lnTo>
                  <a:pt x="400" y="462"/>
                </a:lnTo>
                <a:lnTo>
                  <a:pt x="277" y="431"/>
                </a:lnTo>
                <a:lnTo>
                  <a:pt x="93" y="370"/>
                </a:lnTo>
                <a:lnTo>
                  <a:pt x="32" y="370"/>
                </a:lnTo>
                <a:lnTo>
                  <a:pt x="93" y="400"/>
                </a:lnTo>
                <a:lnTo>
                  <a:pt x="277" y="462"/>
                </a:lnTo>
                <a:lnTo>
                  <a:pt x="400" y="523"/>
                </a:lnTo>
                <a:lnTo>
                  <a:pt x="523" y="523"/>
                </a:lnTo>
                <a:lnTo>
                  <a:pt x="615" y="493"/>
                </a:lnTo>
                <a:lnTo>
                  <a:pt x="677" y="431"/>
                </a:lnTo>
                <a:lnTo>
                  <a:pt x="708" y="370"/>
                </a:lnTo>
                <a:lnTo>
                  <a:pt x="708" y="278"/>
                </a:lnTo>
                <a:lnTo>
                  <a:pt x="646" y="185"/>
                </a:lnTo>
                <a:lnTo>
                  <a:pt x="585" y="155"/>
                </a:lnTo>
                <a:lnTo>
                  <a:pt x="431" y="93"/>
                </a:lnTo>
                <a:lnTo>
                  <a:pt x="185" y="32"/>
                </a:lnTo>
                <a:lnTo>
                  <a:pt x="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1"/>
          <p:cNvSpPr/>
          <p:nvPr/>
        </p:nvSpPr>
        <p:spPr>
          <a:xfrm>
            <a:off x="3743055" y="2616397"/>
            <a:ext cx="68949" cy="49672"/>
          </a:xfrm>
          <a:custGeom>
            <a:avLst/>
            <a:gdLst/>
            <a:ahLst/>
            <a:cxnLst/>
            <a:rect l="l" t="t" r="r" b="b"/>
            <a:pathLst>
              <a:path w="769" h="554" extrusionOk="0">
                <a:moveTo>
                  <a:pt x="0" y="1"/>
                </a:moveTo>
                <a:lnTo>
                  <a:pt x="62" y="31"/>
                </a:lnTo>
                <a:lnTo>
                  <a:pt x="216" y="93"/>
                </a:lnTo>
                <a:lnTo>
                  <a:pt x="461" y="185"/>
                </a:lnTo>
                <a:lnTo>
                  <a:pt x="615" y="247"/>
                </a:lnTo>
                <a:lnTo>
                  <a:pt x="646" y="277"/>
                </a:lnTo>
                <a:lnTo>
                  <a:pt x="676" y="308"/>
                </a:lnTo>
                <a:lnTo>
                  <a:pt x="707" y="369"/>
                </a:lnTo>
                <a:lnTo>
                  <a:pt x="676" y="400"/>
                </a:lnTo>
                <a:lnTo>
                  <a:pt x="646" y="462"/>
                </a:lnTo>
                <a:lnTo>
                  <a:pt x="584" y="492"/>
                </a:lnTo>
                <a:lnTo>
                  <a:pt x="523" y="492"/>
                </a:lnTo>
                <a:lnTo>
                  <a:pt x="461" y="462"/>
                </a:lnTo>
                <a:lnTo>
                  <a:pt x="338" y="462"/>
                </a:lnTo>
                <a:lnTo>
                  <a:pt x="154" y="400"/>
                </a:lnTo>
                <a:lnTo>
                  <a:pt x="93" y="400"/>
                </a:lnTo>
                <a:lnTo>
                  <a:pt x="154" y="431"/>
                </a:lnTo>
                <a:lnTo>
                  <a:pt x="338" y="492"/>
                </a:lnTo>
                <a:lnTo>
                  <a:pt x="461" y="523"/>
                </a:lnTo>
                <a:lnTo>
                  <a:pt x="523" y="554"/>
                </a:lnTo>
                <a:lnTo>
                  <a:pt x="584" y="554"/>
                </a:lnTo>
                <a:lnTo>
                  <a:pt x="676" y="523"/>
                </a:lnTo>
                <a:lnTo>
                  <a:pt x="738" y="462"/>
                </a:lnTo>
                <a:lnTo>
                  <a:pt x="769" y="369"/>
                </a:lnTo>
                <a:lnTo>
                  <a:pt x="769" y="277"/>
                </a:lnTo>
                <a:lnTo>
                  <a:pt x="707" y="185"/>
                </a:lnTo>
                <a:lnTo>
                  <a:pt x="646" y="154"/>
                </a:lnTo>
                <a:lnTo>
                  <a:pt x="492" y="124"/>
                </a:lnTo>
                <a:lnTo>
                  <a:pt x="246" y="31"/>
                </a:lnTo>
                <a:lnTo>
                  <a:pt x="62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1"/>
          <p:cNvSpPr/>
          <p:nvPr/>
        </p:nvSpPr>
        <p:spPr>
          <a:xfrm>
            <a:off x="5150805" y="2916670"/>
            <a:ext cx="91005" cy="96564"/>
          </a:xfrm>
          <a:custGeom>
            <a:avLst/>
            <a:gdLst/>
            <a:ahLst/>
            <a:cxnLst/>
            <a:rect l="l" t="t" r="r" b="b"/>
            <a:pathLst>
              <a:path w="1015" h="1077" extrusionOk="0">
                <a:moveTo>
                  <a:pt x="461" y="1"/>
                </a:moveTo>
                <a:lnTo>
                  <a:pt x="369" y="32"/>
                </a:lnTo>
                <a:lnTo>
                  <a:pt x="277" y="62"/>
                </a:lnTo>
                <a:lnTo>
                  <a:pt x="185" y="124"/>
                </a:lnTo>
                <a:lnTo>
                  <a:pt x="123" y="185"/>
                </a:lnTo>
                <a:lnTo>
                  <a:pt x="62" y="277"/>
                </a:lnTo>
                <a:lnTo>
                  <a:pt x="31" y="370"/>
                </a:lnTo>
                <a:lnTo>
                  <a:pt x="0" y="462"/>
                </a:lnTo>
                <a:lnTo>
                  <a:pt x="0" y="585"/>
                </a:lnTo>
                <a:lnTo>
                  <a:pt x="31" y="677"/>
                </a:lnTo>
                <a:lnTo>
                  <a:pt x="62" y="800"/>
                </a:lnTo>
                <a:lnTo>
                  <a:pt x="123" y="861"/>
                </a:lnTo>
                <a:lnTo>
                  <a:pt x="185" y="953"/>
                </a:lnTo>
                <a:lnTo>
                  <a:pt x="277" y="1015"/>
                </a:lnTo>
                <a:lnTo>
                  <a:pt x="369" y="1046"/>
                </a:lnTo>
                <a:lnTo>
                  <a:pt x="461" y="1076"/>
                </a:lnTo>
                <a:lnTo>
                  <a:pt x="553" y="1076"/>
                </a:lnTo>
                <a:lnTo>
                  <a:pt x="646" y="1046"/>
                </a:lnTo>
                <a:lnTo>
                  <a:pt x="738" y="1015"/>
                </a:lnTo>
                <a:lnTo>
                  <a:pt x="830" y="953"/>
                </a:lnTo>
                <a:lnTo>
                  <a:pt x="891" y="892"/>
                </a:lnTo>
                <a:lnTo>
                  <a:pt x="953" y="800"/>
                </a:lnTo>
                <a:lnTo>
                  <a:pt x="984" y="708"/>
                </a:lnTo>
                <a:lnTo>
                  <a:pt x="1014" y="615"/>
                </a:lnTo>
                <a:lnTo>
                  <a:pt x="1014" y="492"/>
                </a:lnTo>
                <a:lnTo>
                  <a:pt x="984" y="400"/>
                </a:lnTo>
                <a:lnTo>
                  <a:pt x="953" y="277"/>
                </a:lnTo>
                <a:lnTo>
                  <a:pt x="891" y="216"/>
                </a:lnTo>
                <a:lnTo>
                  <a:pt x="830" y="124"/>
                </a:lnTo>
                <a:lnTo>
                  <a:pt x="738" y="62"/>
                </a:lnTo>
                <a:lnTo>
                  <a:pt x="646" y="32"/>
                </a:lnTo>
                <a:lnTo>
                  <a:pt x="553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1"/>
          <p:cNvSpPr/>
          <p:nvPr/>
        </p:nvSpPr>
        <p:spPr>
          <a:xfrm>
            <a:off x="5161833" y="2925009"/>
            <a:ext cx="74418" cy="77197"/>
          </a:xfrm>
          <a:custGeom>
            <a:avLst/>
            <a:gdLst/>
            <a:ahLst/>
            <a:cxnLst/>
            <a:rect l="l" t="t" r="r" b="b"/>
            <a:pathLst>
              <a:path w="830" h="861" extrusionOk="0">
                <a:moveTo>
                  <a:pt x="369" y="0"/>
                </a:moveTo>
                <a:lnTo>
                  <a:pt x="215" y="61"/>
                </a:lnTo>
                <a:lnTo>
                  <a:pt x="92" y="154"/>
                </a:lnTo>
                <a:lnTo>
                  <a:pt x="31" y="307"/>
                </a:lnTo>
                <a:lnTo>
                  <a:pt x="0" y="492"/>
                </a:lnTo>
                <a:lnTo>
                  <a:pt x="62" y="645"/>
                </a:lnTo>
                <a:lnTo>
                  <a:pt x="154" y="768"/>
                </a:lnTo>
                <a:lnTo>
                  <a:pt x="307" y="860"/>
                </a:lnTo>
                <a:lnTo>
                  <a:pt x="461" y="860"/>
                </a:lnTo>
                <a:lnTo>
                  <a:pt x="615" y="830"/>
                </a:lnTo>
                <a:lnTo>
                  <a:pt x="738" y="737"/>
                </a:lnTo>
                <a:lnTo>
                  <a:pt x="799" y="584"/>
                </a:lnTo>
                <a:lnTo>
                  <a:pt x="830" y="399"/>
                </a:lnTo>
                <a:lnTo>
                  <a:pt x="768" y="246"/>
                </a:lnTo>
                <a:lnTo>
                  <a:pt x="676" y="123"/>
                </a:lnTo>
                <a:lnTo>
                  <a:pt x="523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1"/>
          <p:cNvSpPr/>
          <p:nvPr/>
        </p:nvSpPr>
        <p:spPr>
          <a:xfrm>
            <a:off x="4671483" y="2897393"/>
            <a:ext cx="212136" cy="170892"/>
          </a:xfrm>
          <a:custGeom>
            <a:avLst/>
            <a:gdLst/>
            <a:ahLst/>
            <a:cxnLst/>
            <a:rect l="l" t="t" r="r" b="b"/>
            <a:pathLst>
              <a:path w="2366" h="1906" extrusionOk="0">
                <a:moveTo>
                  <a:pt x="522" y="1"/>
                </a:moveTo>
                <a:lnTo>
                  <a:pt x="338" y="32"/>
                </a:lnTo>
                <a:lnTo>
                  <a:pt x="277" y="62"/>
                </a:lnTo>
                <a:lnTo>
                  <a:pt x="184" y="124"/>
                </a:lnTo>
                <a:lnTo>
                  <a:pt x="123" y="216"/>
                </a:lnTo>
                <a:lnTo>
                  <a:pt x="92" y="277"/>
                </a:lnTo>
                <a:lnTo>
                  <a:pt x="31" y="523"/>
                </a:lnTo>
                <a:lnTo>
                  <a:pt x="0" y="738"/>
                </a:lnTo>
                <a:lnTo>
                  <a:pt x="31" y="1015"/>
                </a:lnTo>
                <a:lnTo>
                  <a:pt x="92" y="1230"/>
                </a:lnTo>
                <a:lnTo>
                  <a:pt x="184" y="1445"/>
                </a:lnTo>
                <a:lnTo>
                  <a:pt x="277" y="1599"/>
                </a:lnTo>
                <a:lnTo>
                  <a:pt x="369" y="1660"/>
                </a:lnTo>
                <a:lnTo>
                  <a:pt x="492" y="1721"/>
                </a:lnTo>
                <a:lnTo>
                  <a:pt x="768" y="1844"/>
                </a:lnTo>
                <a:lnTo>
                  <a:pt x="1106" y="1906"/>
                </a:lnTo>
                <a:lnTo>
                  <a:pt x="1444" y="1906"/>
                </a:lnTo>
                <a:lnTo>
                  <a:pt x="1751" y="1875"/>
                </a:lnTo>
                <a:lnTo>
                  <a:pt x="2028" y="1814"/>
                </a:lnTo>
                <a:lnTo>
                  <a:pt x="2151" y="1752"/>
                </a:lnTo>
                <a:lnTo>
                  <a:pt x="2243" y="1691"/>
                </a:lnTo>
                <a:lnTo>
                  <a:pt x="2335" y="1599"/>
                </a:lnTo>
                <a:lnTo>
                  <a:pt x="2366" y="1506"/>
                </a:lnTo>
                <a:lnTo>
                  <a:pt x="2366" y="1414"/>
                </a:lnTo>
                <a:lnTo>
                  <a:pt x="2366" y="1291"/>
                </a:lnTo>
                <a:lnTo>
                  <a:pt x="2304" y="1168"/>
                </a:lnTo>
                <a:lnTo>
                  <a:pt x="2243" y="1015"/>
                </a:lnTo>
                <a:lnTo>
                  <a:pt x="1997" y="738"/>
                </a:lnTo>
                <a:lnTo>
                  <a:pt x="1721" y="492"/>
                </a:lnTo>
                <a:lnTo>
                  <a:pt x="1383" y="247"/>
                </a:lnTo>
                <a:lnTo>
                  <a:pt x="1045" y="93"/>
                </a:lnTo>
                <a:lnTo>
                  <a:pt x="860" y="32"/>
                </a:lnTo>
                <a:lnTo>
                  <a:pt x="676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1"/>
          <p:cNvSpPr/>
          <p:nvPr/>
        </p:nvSpPr>
        <p:spPr>
          <a:xfrm>
            <a:off x="4726535" y="2927698"/>
            <a:ext cx="140587" cy="113061"/>
          </a:xfrm>
          <a:custGeom>
            <a:avLst/>
            <a:gdLst/>
            <a:ahLst/>
            <a:cxnLst/>
            <a:rect l="l" t="t" r="r" b="b"/>
            <a:pathLst>
              <a:path w="1568" h="1261" extrusionOk="0">
                <a:moveTo>
                  <a:pt x="216" y="1"/>
                </a:moveTo>
                <a:lnTo>
                  <a:pt x="123" y="62"/>
                </a:lnTo>
                <a:lnTo>
                  <a:pt x="62" y="185"/>
                </a:lnTo>
                <a:lnTo>
                  <a:pt x="1" y="308"/>
                </a:lnTo>
                <a:lnTo>
                  <a:pt x="1" y="492"/>
                </a:lnTo>
                <a:lnTo>
                  <a:pt x="31" y="646"/>
                </a:lnTo>
                <a:lnTo>
                  <a:pt x="62" y="800"/>
                </a:lnTo>
                <a:lnTo>
                  <a:pt x="123" y="923"/>
                </a:lnTo>
                <a:lnTo>
                  <a:pt x="185" y="1045"/>
                </a:lnTo>
                <a:lnTo>
                  <a:pt x="308" y="1138"/>
                </a:lnTo>
                <a:lnTo>
                  <a:pt x="492" y="1199"/>
                </a:lnTo>
                <a:lnTo>
                  <a:pt x="707" y="1230"/>
                </a:lnTo>
                <a:lnTo>
                  <a:pt x="953" y="1261"/>
                </a:lnTo>
                <a:lnTo>
                  <a:pt x="1168" y="1230"/>
                </a:lnTo>
                <a:lnTo>
                  <a:pt x="1352" y="1199"/>
                </a:lnTo>
                <a:lnTo>
                  <a:pt x="1475" y="1107"/>
                </a:lnTo>
                <a:lnTo>
                  <a:pt x="1537" y="1045"/>
                </a:lnTo>
                <a:lnTo>
                  <a:pt x="1568" y="984"/>
                </a:lnTo>
                <a:lnTo>
                  <a:pt x="1568" y="923"/>
                </a:lnTo>
                <a:lnTo>
                  <a:pt x="1537" y="830"/>
                </a:lnTo>
                <a:lnTo>
                  <a:pt x="1475" y="646"/>
                </a:lnTo>
                <a:lnTo>
                  <a:pt x="1322" y="492"/>
                </a:lnTo>
                <a:lnTo>
                  <a:pt x="1137" y="308"/>
                </a:lnTo>
                <a:lnTo>
                  <a:pt x="922" y="154"/>
                </a:lnTo>
                <a:lnTo>
                  <a:pt x="676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1"/>
          <p:cNvSpPr/>
          <p:nvPr/>
        </p:nvSpPr>
        <p:spPr>
          <a:xfrm>
            <a:off x="5434579" y="2770703"/>
            <a:ext cx="162554" cy="181920"/>
          </a:xfrm>
          <a:custGeom>
            <a:avLst/>
            <a:gdLst/>
            <a:ahLst/>
            <a:cxnLst/>
            <a:rect l="l" t="t" r="r" b="b"/>
            <a:pathLst>
              <a:path w="1813" h="2029" extrusionOk="0">
                <a:moveTo>
                  <a:pt x="1014" y="0"/>
                </a:moveTo>
                <a:lnTo>
                  <a:pt x="860" y="62"/>
                </a:lnTo>
                <a:lnTo>
                  <a:pt x="737" y="123"/>
                </a:lnTo>
                <a:lnTo>
                  <a:pt x="615" y="246"/>
                </a:lnTo>
                <a:lnTo>
                  <a:pt x="399" y="461"/>
                </a:lnTo>
                <a:lnTo>
                  <a:pt x="215" y="769"/>
                </a:lnTo>
                <a:lnTo>
                  <a:pt x="61" y="1076"/>
                </a:lnTo>
                <a:lnTo>
                  <a:pt x="0" y="1352"/>
                </a:lnTo>
                <a:lnTo>
                  <a:pt x="0" y="1629"/>
                </a:lnTo>
                <a:lnTo>
                  <a:pt x="31" y="1721"/>
                </a:lnTo>
                <a:lnTo>
                  <a:pt x="61" y="1813"/>
                </a:lnTo>
                <a:lnTo>
                  <a:pt x="123" y="1905"/>
                </a:lnTo>
                <a:lnTo>
                  <a:pt x="215" y="1967"/>
                </a:lnTo>
                <a:lnTo>
                  <a:pt x="430" y="2028"/>
                </a:lnTo>
                <a:lnTo>
                  <a:pt x="676" y="2028"/>
                </a:lnTo>
                <a:lnTo>
                  <a:pt x="922" y="1998"/>
                </a:lnTo>
                <a:lnTo>
                  <a:pt x="1198" y="1905"/>
                </a:lnTo>
                <a:lnTo>
                  <a:pt x="1444" y="1782"/>
                </a:lnTo>
                <a:lnTo>
                  <a:pt x="1628" y="1629"/>
                </a:lnTo>
                <a:lnTo>
                  <a:pt x="1782" y="1475"/>
                </a:lnTo>
                <a:lnTo>
                  <a:pt x="1813" y="1291"/>
                </a:lnTo>
                <a:lnTo>
                  <a:pt x="1813" y="1076"/>
                </a:lnTo>
                <a:lnTo>
                  <a:pt x="1782" y="830"/>
                </a:lnTo>
                <a:lnTo>
                  <a:pt x="1721" y="584"/>
                </a:lnTo>
                <a:lnTo>
                  <a:pt x="1628" y="338"/>
                </a:lnTo>
                <a:lnTo>
                  <a:pt x="1506" y="154"/>
                </a:lnTo>
                <a:lnTo>
                  <a:pt x="1413" y="93"/>
                </a:lnTo>
                <a:lnTo>
                  <a:pt x="1352" y="31"/>
                </a:lnTo>
                <a:lnTo>
                  <a:pt x="1260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1"/>
          <p:cNvSpPr/>
          <p:nvPr/>
        </p:nvSpPr>
        <p:spPr>
          <a:xfrm>
            <a:off x="5486851" y="2792759"/>
            <a:ext cx="104813" cy="118531"/>
          </a:xfrm>
          <a:custGeom>
            <a:avLst/>
            <a:gdLst/>
            <a:ahLst/>
            <a:cxnLst/>
            <a:rect l="l" t="t" r="r" b="b"/>
            <a:pathLst>
              <a:path w="1169" h="1322" extrusionOk="0">
                <a:moveTo>
                  <a:pt x="738" y="0"/>
                </a:moveTo>
                <a:lnTo>
                  <a:pt x="646" y="31"/>
                </a:lnTo>
                <a:lnTo>
                  <a:pt x="554" y="62"/>
                </a:lnTo>
                <a:lnTo>
                  <a:pt x="400" y="154"/>
                </a:lnTo>
                <a:lnTo>
                  <a:pt x="247" y="307"/>
                </a:lnTo>
                <a:lnTo>
                  <a:pt x="124" y="492"/>
                </a:lnTo>
                <a:lnTo>
                  <a:pt x="32" y="676"/>
                </a:lnTo>
                <a:lnTo>
                  <a:pt x="1" y="891"/>
                </a:lnTo>
                <a:lnTo>
                  <a:pt x="1" y="1045"/>
                </a:lnTo>
                <a:lnTo>
                  <a:pt x="32" y="1168"/>
                </a:lnTo>
                <a:lnTo>
                  <a:pt x="124" y="1260"/>
                </a:lnTo>
                <a:lnTo>
                  <a:pt x="277" y="1291"/>
                </a:lnTo>
                <a:lnTo>
                  <a:pt x="431" y="1321"/>
                </a:lnTo>
                <a:lnTo>
                  <a:pt x="585" y="1291"/>
                </a:lnTo>
                <a:lnTo>
                  <a:pt x="769" y="1229"/>
                </a:lnTo>
                <a:lnTo>
                  <a:pt x="923" y="1137"/>
                </a:lnTo>
                <a:lnTo>
                  <a:pt x="1045" y="1045"/>
                </a:lnTo>
                <a:lnTo>
                  <a:pt x="1138" y="953"/>
                </a:lnTo>
                <a:lnTo>
                  <a:pt x="1168" y="830"/>
                </a:lnTo>
                <a:lnTo>
                  <a:pt x="1168" y="707"/>
                </a:lnTo>
                <a:lnTo>
                  <a:pt x="1138" y="553"/>
                </a:lnTo>
                <a:lnTo>
                  <a:pt x="1107" y="369"/>
                </a:lnTo>
                <a:lnTo>
                  <a:pt x="1015" y="246"/>
                </a:lnTo>
                <a:lnTo>
                  <a:pt x="953" y="123"/>
                </a:lnTo>
                <a:lnTo>
                  <a:pt x="861" y="31"/>
                </a:lnTo>
                <a:lnTo>
                  <a:pt x="738" y="0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1"/>
          <p:cNvSpPr/>
          <p:nvPr/>
        </p:nvSpPr>
        <p:spPr>
          <a:xfrm>
            <a:off x="4550263" y="2241796"/>
            <a:ext cx="672271" cy="377469"/>
          </a:xfrm>
          <a:custGeom>
            <a:avLst/>
            <a:gdLst/>
            <a:ahLst/>
            <a:cxnLst/>
            <a:rect l="l" t="t" r="r" b="b"/>
            <a:pathLst>
              <a:path w="7498" h="4210" extrusionOk="0">
                <a:moveTo>
                  <a:pt x="3196" y="0"/>
                </a:moveTo>
                <a:lnTo>
                  <a:pt x="2028" y="123"/>
                </a:lnTo>
                <a:lnTo>
                  <a:pt x="0" y="369"/>
                </a:lnTo>
                <a:lnTo>
                  <a:pt x="4824" y="4209"/>
                </a:lnTo>
                <a:lnTo>
                  <a:pt x="6514" y="3933"/>
                </a:lnTo>
                <a:lnTo>
                  <a:pt x="7128" y="3810"/>
                </a:lnTo>
                <a:lnTo>
                  <a:pt x="7313" y="3749"/>
                </a:lnTo>
                <a:lnTo>
                  <a:pt x="7436" y="3718"/>
                </a:lnTo>
                <a:lnTo>
                  <a:pt x="7497" y="3656"/>
                </a:lnTo>
                <a:lnTo>
                  <a:pt x="7497" y="3564"/>
                </a:lnTo>
                <a:lnTo>
                  <a:pt x="7497" y="3472"/>
                </a:lnTo>
                <a:lnTo>
                  <a:pt x="7436" y="3380"/>
                </a:lnTo>
                <a:lnTo>
                  <a:pt x="7313" y="3165"/>
                </a:lnTo>
                <a:lnTo>
                  <a:pt x="7159" y="3011"/>
                </a:lnTo>
                <a:lnTo>
                  <a:pt x="6452" y="2366"/>
                </a:lnTo>
                <a:lnTo>
                  <a:pt x="5531" y="1567"/>
                </a:lnTo>
                <a:lnTo>
                  <a:pt x="4271" y="430"/>
                </a:lnTo>
                <a:lnTo>
                  <a:pt x="4117" y="277"/>
                </a:lnTo>
                <a:lnTo>
                  <a:pt x="3964" y="154"/>
                </a:lnTo>
                <a:lnTo>
                  <a:pt x="3841" y="92"/>
                </a:lnTo>
                <a:lnTo>
                  <a:pt x="3718" y="31"/>
                </a:lnTo>
                <a:lnTo>
                  <a:pt x="3472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1"/>
          <p:cNvSpPr/>
          <p:nvPr/>
        </p:nvSpPr>
        <p:spPr>
          <a:xfrm>
            <a:off x="4302264" y="2299627"/>
            <a:ext cx="495999" cy="380248"/>
          </a:xfrm>
          <a:custGeom>
            <a:avLst/>
            <a:gdLst/>
            <a:ahLst/>
            <a:cxnLst/>
            <a:rect l="l" t="t" r="r" b="b"/>
            <a:pathLst>
              <a:path w="5532" h="4241" extrusionOk="0">
                <a:moveTo>
                  <a:pt x="523" y="0"/>
                </a:moveTo>
                <a:lnTo>
                  <a:pt x="308" y="31"/>
                </a:lnTo>
                <a:lnTo>
                  <a:pt x="154" y="92"/>
                </a:lnTo>
                <a:lnTo>
                  <a:pt x="62" y="185"/>
                </a:lnTo>
                <a:lnTo>
                  <a:pt x="31" y="308"/>
                </a:lnTo>
                <a:lnTo>
                  <a:pt x="1" y="400"/>
                </a:lnTo>
                <a:lnTo>
                  <a:pt x="31" y="523"/>
                </a:lnTo>
                <a:lnTo>
                  <a:pt x="93" y="707"/>
                </a:lnTo>
                <a:lnTo>
                  <a:pt x="216" y="984"/>
                </a:lnTo>
                <a:lnTo>
                  <a:pt x="339" y="1260"/>
                </a:lnTo>
                <a:lnTo>
                  <a:pt x="738" y="2243"/>
                </a:lnTo>
                <a:lnTo>
                  <a:pt x="3227" y="4240"/>
                </a:lnTo>
                <a:lnTo>
                  <a:pt x="5531" y="3872"/>
                </a:lnTo>
                <a:lnTo>
                  <a:pt x="646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1"/>
          <p:cNvSpPr/>
          <p:nvPr/>
        </p:nvSpPr>
        <p:spPr>
          <a:xfrm>
            <a:off x="4037857" y="2357458"/>
            <a:ext cx="278305" cy="338915"/>
          </a:xfrm>
          <a:custGeom>
            <a:avLst/>
            <a:gdLst/>
            <a:ahLst/>
            <a:cxnLst/>
            <a:rect l="l" t="t" r="r" b="b"/>
            <a:pathLst>
              <a:path w="3104" h="3780" extrusionOk="0">
                <a:moveTo>
                  <a:pt x="2182" y="1"/>
                </a:moveTo>
                <a:lnTo>
                  <a:pt x="0" y="3165"/>
                </a:lnTo>
                <a:lnTo>
                  <a:pt x="1075" y="3503"/>
                </a:lnTo>
                <a:lnTo>
                  <a:pt x="1967" y="3718"/>
                </a:lnTo>
                <a:lnTo>
                  <a:pt x="2335" y="3780"/>
                </a:lnTo>
                <a:lnTo>
                  <a:pt x="3103" y="2643"/>
                </a:lnTo>
                <a:lnTo>
                  <a:pt x="3103" y="2612"/>
                </a:lnTo>
                <a:lnTo>
                  <a:pt x="2980" y="2121"/>
                </a:lnTo>
                <a:lnTo>
                  <a:pt x="2796" y="1537"/>
                </a:lnTo>
                <a:lnTo>
                  <a:pt x="2581" y="922"/>
                </a:lnTo>
                <a:lnTo>
                  <a:pt x="2397" y="400"/>
                </a:lnTo>
                <a:lnTo>
                  <a:pt x="2305" y="185"/>
                </a:lnTo>
                <a:lnTo>
                  <a:pt x="2182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1"/>
          <p:cNvSpPr/>
          <p:nvPr/>
        </p:nvSpPr>
        <p:spPr>
          <a:xfrm>
            <a:off x="3707191" y="2236237"/>
            <a:ext cx="283864" cy="322417"/>
          </a:xfrm>
          <a:custGeom>
            <a:avLst/>
            <a:gdLst/>
            <a:ahLst/>
            <a:cxnLst/>
            <a:rect l="l" t="t" r="r" b="b"/>
            <a:pathLst>
              <a:path w="3166" h="3596" extrusionOk="0">
                <a:moveTo>
                  <a:pt x="2090" y="1"/>
                </a:moveTo>
                <a:lnTo>
                  <a:pt x="1" y="3104"/>
                </a:lnTo>
                <a:lnTo>
                  <a:pt x="93" y="3227"/>
                </a:lnTo>
                <a:lnTo>
                  <a:pt x="216" y="3319"/>
                </a:lnTo>
                <a:lnTo>
                  <a:pt x="400" y="3411"/>
                </a:lnTo>
                <a:lnTo>
                  <a:pt x="554" y="3473"/>
                </a:lnTo>
                <a:lnTo>
                  <a:pt x="861" y="3596"/>
                </a:lnTo>
                <a:lnTo>
                  <a:pt x="3166" y="216"/>
                </a:lnTo>
                <a:lnTo>
                  <a:pt x="2090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1"/>
          <p:cNvSpPr/>
          <p:nvPr/>
        </p:nvSpPr>
        <p:spPr>
          <a:xfrm>
            <a:off x="3698942" y="2222429"/>
            <a:ext cx="115841" cy="165423"/>
          </a:xfrm>
          <a:custGeom>
            <a:avLst/>
            <a:gdLst/>
            <a:ahLst/>
            <a:cxnLst/>
            <a:rect l="l" t="t" r="r" b="b"/>
            <a:pathLst>
              <a:path w="1292" h="1845" extrusionOk="0">
                <a:moveTo>
                  <a:pt x="1076" y="1"/>
                </a:moveTo>
                <a:lnTo>
                  <a:pt x="923" y="32"/>
                </a:lnTo>
                <a:lnTo>
                  <a:pt x="800" y="93"/>
                </a:lnTo>
                <a:lnTo>
                  <a:pt x="708" y="185"/>
                </a:lnTo>
                <a:lnTo>
                  <a:pt x="523" y="339"/>
                </a:lnTo>
                <a:lnTo>
                  <a:pt x="431" y="462"/>
                </a:lnTo>
                <a:lnTo>
                  <a:pt x="339" y="615"/>
                </a:lnTo>
                <a:lnTo>
                  <a:pt x="247" y="953"/>
                </a:lnTo>
                <a:lnTo>
                  <a:pt x="124" y="1384"/>
                </a:lnTo>
                <a:lnTo>
                  <a:pt x="1" y="1845"/>
                </a:lnTo>
                <a:lnTo>
                  <a:pt x="1291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1"/>
          <p:cNvSpPr/>
          <p:nvPr/>
        </p:nvSpPr>
        <p:spPr>
          <a:xfrm>
            <a:off x="3930354" y="2250044"/>
            <a:ext cx="66259" cy="371999"/>
          </a:xfrm>
          <a:custGeom>
            <a:avLst/>
            <a:gdLst/>
            <a:ahLst/>
            <a:cxnLst/>
            <a:rect l="l" t="t" r="r" b="b"/>
            <a:pathLst>
              <a:path w="739" h="4149" extrusionOk="0">
                <a:moveTo>
                  <a:pt x="369" y="0"/>
                </a:moveTo>
                <a:lnTo>
                  <a:pt x="308" y="154"/>
                </a:lnTo>
                <a:lnTo>
                  <a:pt x="247" y="369"/>
                </a:lnTo>
                <a:lnTo>
                  <a:pt x="154" y="922"/>
                </a:lnTo>
                <a:lnTo>
                  <a:pt x="93" y="1567"/>
                </a:lnTo>
                <a:lnTo>
                  <a:pt x="62" y="2243"/>
                </a:lnTo>
                <a:lnTo>
                  <a:pt x="1" y="3472"/>
                </a:lnTo>
                <a:lnTo>
                  <a:pt x="1" y="3995"/>
                </a:lnTo>
                <a:lnTo>
                  <a:pt x="462" y="4148"/>
                </a:lnTo>
                <a:lnTo>
                  <a:pt x="431" y="3564"/>
                </a:lnTo>
                <a:lnTo>
                  <a:pt x="431" y="2919"/>
                </a:lnTo>
                <a:lnTo>
                  <a:pt x="492" y="2243"/>
                </a:lnTo>
                <a:lnTo>
                  <a:pt x="554" y="1598"/>
                </a:lnTo>
                <a:lnTo>
                  <a:pt x="677" y="523"/>
                </a:lnTo>
                <a:lnTo>
                  <a:pt x="738" y="92"/>
                </a:lnTo>
                <a:lnTo>
                  <a:pt x="369" y="0"/>
                </a:lnTo>
                <a:close/>
              </a:path>
            </a:pathLst>
          </a:custGeom>
          <a:solidFill>
            <a:srgbClr val="C4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1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extrusionOk="0">
                <a:moveTo>
                  <a:pt x="185" y="1"/>
                </a:move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1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fill="none" extrusionOk="0">
                <a:moveTo>
                  <a:pt x="185" y="1"/>
                </a:moveTo>
                <a:lnTo>
                  <a:pt x="185" y="1"/>
                </a:ln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191" y="2367"/>
                </a:lnTo>
                <a:lnTo>
                  <a:pt x="7252" y="2367"/>
                </a:lnTo>
                <a:lnTo>
                  <a:pt x="7252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216" y="31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1"/>
          <p:cNvSpPr/>
          <p:nvPr/>
        </p:nvSpPr>
        <p:spPr>
          <a:xfrm>
            <a:off x="4258241" y="2704533"/>
            <a:ext cx="27615" cy="336225"/>
          </a:xfrm>
          <a:custGeom>
            <a:avLst/>
            <a:gdLst/>
            <a:ahLst/>
            <a:cxnLst/>
            <a:rect l="l" t="t" r="r" b="b"/>
            <a:pathLst>
              <a:path w="308" h="3750" extrusionOk="0">
                <a:moveTo>
                  <a:pt x="0" y="1"/>
                </a:moveTo>
                <a:lnTo>
                  <a:pt x="0" y="585"/>
                </a:lnTo>
                <a:lnTo>
                  <a:pt x="31" y="1199"/>
                </a:lnTo>
                <a:lnTo>
                  <a:pt x="62" y="1537"/>
                </a:lnTo>
                <a:lnTo>
                  <a:pt x="92" y="1875"/>
                </a:lnTo>
                <a:lnTo>
                  <a:pt x="123" y="2244"/>
                </a:lnTo>
                <a:lnTo>
                  <a:pt x="154" y="2582"/>
                </a:lnTo>
                <a:lnTo>
                  <a:pt x="215" y="3166"/>
                </a:lnTo>
                <a:lnTo>
                  <a:pt x="307" y="3750"/>
                </a:lnTo>
                <a:lnTo>
                  <a:pt x="307" y="3166"/>
                </a:lnTo>
                <a:lnTo>
                  <a:pt x="277" y="2551"/>
                </a:lnTo>
                <a:lnTo>
                  <a:pt x="277" y="2213"/>
                </a:lnTo>
                <a:lnTo>
                  <a:pt x="246" y="1875"/>
                </a:lnTo>
                <a:lnTo>
                  <a:pt x="215" y="1507"/>
                </a:lnTo>
                <a:lnTo>
                  <a:pt x="184" y="1169"/>
                </a:lnTo>
                <a:lnTo>
                  <a:pt x="92" y="585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1"/>
          <p:cNvSpPr/>
          <p:nvPr/>
        </p:nvSpPr>
        <p:spPr>
          <a:xfrm>
            <a:off x="3944162" y="2610928"/>
            <a:ext cx="41423" cy="457356"/>
          </a:xfrm>
          <a:custGeom>
            <a:avLst/>
            <a:gdLst/>
            <a:ahLst/>
            <a:cxnLst/>
            <a:rect l="l" t="t" r="r" b="b"/>
            <a:pathLst>
              <a:path w="462" h="5101" extrusionOk="0">
                <a:moveTo>
                  <a:pt x="0" y="0"/>
                </a:moveTo>
                <a:lnTo>
                  <a:pt x="31" y="246"/>
                </a:lnTo>
                <a:lnTo>
                  <a:pt x="31" y="799"/>
                </a:lnTo>
                <a:lnTo>
                  <a:pt x="93" y="1629"/>
                </a:lnTo>
                <a:lnTo>
                  <a:pt x="123" y="2090"/>
                </a:lnTo>
                <a:lnTo>
                  <a:pt x="154" y="2551"/>
                </a:lnTo>
                <a:lnTo>
                  <a:pt x="215" y="3042"/>
                </a:lnTo>
                <a:lnTo>
                  <a:pt x="246" y="3503"/>
                </a:lnTo>
                <a:lnTo>
                  <a:pt x="338" y="4302"/>
                </a:lnTo>
                <a:lnTo>
                  <a:pt x="431" y="4886"/>
                </a:lnTo>
                <a:lnTo>
                  <a:pt x="461" y="5101"/>
                </a:lnTo>
                <a:lnTo>
                  <a:pt x="461" y="4886"/>
                </a:lnTo>
                <a:lnTo>
                  <a:pt x="431" y="4302"/>
                </a:lnTo>
                <a:lnTo>
                  <a:pt x="400" y="3472"/>
                </a:lnTo>
                <a:lnTo>
                  <a:pt x="369" y="3011"/>
                </a:lnTo>
                <a:lnTo>
                  <a:pt x="308" y="2551"/>
                </a:lnTo>
                <a:lnTo>
                  <a:pt x="277" y="2090"/>
                </a:lnTo>
                <a:lnTo>
                  <a:pt x="215" y="1629"/>
                </a:lnTo>
                <a:lnTo>
                  <a:pt x="123" y="799"/>
                </a:lnTo>
                <a:lnTo>
                  <a:pt x="6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1"/>
          <p:cNvSpPr/>
          <p:nvPr/>
        </p:nvSpPr>
        <p:spPr>
          <a:xfrm>
            <a:off x="3704501" y="2517233"/>
            <a:ext cx="24836" cy="253558"/>
          </a:xfrm>
          <a:custGeom>
            <a:avLst/>
            <a:gdLst/>
            <a:ahLst/>
            <a:cxnLst/>
            <a:rect l="l" t="t" r="r" b="b"/>
            <a:pathLst>
              <a:path w="277" h="2828" extrusionOk="0">
                <a:moveTo>
                  <a:pt x="0" y="1"/>
                </a:moveTo>
                <a:lnTo>
                  <a:pt x="0" y="462"/>
                </a:lnTo>
                <a:lnTo>
                  <a:pt x="31" y="922"/>
                </a:lnTo>
                <a:lnTo>
                  <a:pt x="31" y="1168"/>
                </a:lnTo>
                <a:lnTo>
                  <a:pt x="62" y="1445"/>
                </a:lnTo>
                <a:lnTo>
                  <a:pt x="92" y="1691"/>
                </a:lnTo>
                <a:lnTo>
                  <a:pt x="123" y="1967"/>
                </a:lnTo>
                <a:lnTo>
                  <a:pt x="185" y="2397"/>
                </a:lnTo>
                <a:lnTo>
                  <a:pt x="277" y="2827"/>
                </a:lnTo>
                <a:lnTo>
                  <a:pt x="277" y="2397"/>
                </a:lnTo>
                <a:lnTo>
                  <a:pt x="246" y="1936"/>
                </a:lnTo>
                <a:lnTo>
                  <a:pt x="246" y="1691"/>
                </a:lnTo>
                <a:lnTo>
                  <a:pt x="215" y="1414"/>
                </a:lnTo>
                <a:lnTo>
                  <a:pt x="185" y="1168"/>
                </a:lnTo>
                <a:lnTo>
                  <a:pt x="154" y="892"/>
                </a:lnTo>
                <a:lnTo>
                  <a:pt x="92" y="4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41"/>
          <p:cNvSpPr/>
          <p:nvPr/>
        </p:nvSpPr>
        <p:spPr>
          <a:xfrm>
            <a:off x="4247213" y="2971811"/>
            <a:ext cx="352722" cy="151615"/>
          </a:xfrm>
          <a:custGeom>
            <a:avLst/>
            <a:gdLst/>
            <a:ahLst/>
            <a:cxnLst/>
            <a:rect l="l" t="t" r="r" b="b"/>
            <a:pathLst>
              <a:path w="3934" h="1691" extrusionOk="0">
                <a:moveTo>
                  <a:pt x="1690" y="0"/>
                </a:moveTo>
                <a:lnTo>
                  <a:pt x="1629" y="31"/>
                </a:lnTo>
                <a:lnTo>
                  <a:pt x="1567" y="31"/>
                </a:lnTo>
                <a:lnTo>
                  <a:pt x="1444" y="62"/>
                </a:lnTo>
                <a:lnTo>
                  <a:pt x="1199" y="123"/>
                </a:lnTo>
                <a:lnTo>
                  <a:pt x="983" y="215"/>
                </a:lnTo>
                <a:lnTo>
                  <a:pt x="799" y="338"/>
                </a:lnTo>
                <a:lnTo>
                  <a:pt x="615" y="461"/>
                </a:lnTo>
                <a:lnTo>
                  <a:pt x="461" y="615"/>
                </a:lnTo>
                <a:lnTo>
                  <a:pt x="338" y="769"/>
                </a:lnTo>
                <a:lnTo>
                  <a:pt x="246" y="922"/>
                </a:lnTo>
                <a:lnTo>
                  <a:pt x="92" y="1229"/>
                </a:lnTo>
                <a:lnTo>
                  <a:pt x="31" y="1475"/>
                </a:lnTo>
                <a:lnTo>
                  <a:pt x="0" y="1690"/>
                </a:lnTo>
                <a:lnTo>
                  <a:pt x="62" y="1475"/>
                </a:lnTo>
                <a:lnTo>
                  <a:pt x="154" y="1260"/>
                </a:lnTo>
                <a:lnTo>
                  <a:pt x="307" y="984"/>
                </a:lnTo>
                <a:lnTo>
                  <a:pt x="553" y="707"/>
                </a:lnTo>
                <a:lnTo>
                  <a:pt x="707" y="584"/>
                </a:lnTo>
                <a:lnTo>
                  <a:pt x="861" y="461"/>
                </a:lnTo>
                <a:lnTo>
                  <a:pt x="1045" y="338"/>
                </a:lnTo>
                <a:lnTo>
                  <a:pt x="1260" y="277"/>
                </a:lnTo>
                <a:lnTo>
                  <a:pt x="1475" y="215"/>
                </a:lnTo>
                <a:lnTo>
                  <a:pt x="1598" y="185"/>
                </a:lnTo>
                <a:lnTo>
                  <a:pt x="1659" y="185"/>
                </a:lnTo>
                <a:lnTo>
                  <a:pt x="1690" y="154"/>
                </a:lnTo>
                <a:lnTo>
                  <a:pt x="2151" y="154"/>
                </a:lnTo>
                <a:lnTo>
                  <a:pt x="2366" y="185"/>
                </a:lnTo>
                <a:lnTo>
                  <a:pt x="2581" y="215"/>
                </a:lnTo>
                <a:lnTo>
                  <a:pt x="2981" y="338"/>
                </a:lnTo>
                <a:lnTo>
                  <a:pt x="3319" y="523"/>
                </a:lnTo>
                <a:lnTo>
                  <a:pt x="3595" y="676"/>
                </a:lnTo>
                <a:lnTo>
                  <a:pt x="3780" y="830"/>
                </a:lnTo>
                <a:lnTo>
                  <a:pt x="3933" y="953"/>
                </a:lnTo>
                <a:lnTo>
                  <a:pt x="3810" y="799"/>
                </a:lnTo>
                <a:lnTo>
                  <a:pt x="3626" y="615"/>
                </a:lnTo>
                <a:lnTo>
                  <a:pt x="3349" y="431"/>
                </a:lnTo>
                <a:lnTo>
                  <a:pt x="3011" y="246"/>
                </a:lnTo>
                <a:lnTo>
                  <a:pt x="2827" y="154"/>
                </a:lnTo>
                <a:lnTo>
                  <a:pt x="2612" y="93"/>
                </a:lnTo>
                <a:lnTo>
                  <a:pt x="2397" y="31"/>
                </a:lnTo>
                <a:lnTo>
                  <a:pt x="2151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1"/>
          <p:cNvSpPr/>
          <p:nvPr/>
        </p:nvSpPr>
        <p:spPr>
          <a:xfrm>
            <a:off x="3635642" y="2765144"/>
            <a:ext cx="303051" cy="234282"/>
          </a:xfrm>
          <a:custGeom>
            <a:avLst/>
            <a:gdLst/>
            <a:ahLst/>
            <a:cxnLst/>
            <a:rect l="l" t="t" r="r" b="b"/>
            <a:pathLst>
              <a:path w="3380" h="2613" extrusionOk="0">
                <a:moveTo>
                  <a:pt x="1076" y="1"/>
                </a:moveTo>
                <a:lnTo>
                  <a:pt x="891" y="32"/>
                </a:lnTo>
                <a:lnTo>
                  <a:pt x="707" y="62"/>
                </a:lnTo>
                <a:lnTo>
                  <a:pt x="400" y="185"/>
                </a:lnTo>
                <a:lnTo>
                  <a:pt x="184" y="308"/>
                </a:lnTo>
                <a:lnTo>
                  <a:pt x="31" y="400"/>
                </a:lnTo>
                <a:lnTo>
                  <a:pt x="0" y="431"/>
                </a:lnTo>
                <a:lnTo>
                  <a:pt x="184" y="339"/>
                </a:lnTo>
                <a:lnTo>
                  <a:pt x="430" y="247"/>
                </a:lnTo>
                <a:lnTo>
                  <a:pt x="707" y="185"/>
                </a:lnTo>
                <a:lnTo>
                  <a:pt x="1076" y="155"/>
                </a:lnTo>
                <a:lnTo>
                  <a:pt x="1291" y="155"/>
                </a:lnTo>
                <a:lnTo>
                  <a:pt x="1475" y="185"/>
                </a:lnTo>
                <a:lnTo>
                  <a:pt x="1690" y="247"/>
                </a:lnTo>
                <a:lnTo>
                  <a:pt x="1905" y="308"/>
                </a:lnTo>
                <a:lnTo>
                  <a:pt x="2089" y="400"/>
                </a:lnTo>
                <a:lnTo>
                  <a:pt x="2274" y="523"/>
                </a:lnTo>
                <a:lnTo>
                  <a:pt x="2458" y="677"/>
                </a:lnTo>
                <a:lnTo>
                  <a:pt x="2612" y="831"/>
                </a:lnTo>
                <a:lnTo>
                  <a:pt x="2765" y="984"/>
                </a:lnTo>
                <a:lnTo>
                  <a:pt x="2888" y="1169"/>
                </a:lnTo>
                <a:lnTo>
                  <a:pt x="3103" y="1507"/>
                </a:lnTo>
                <a:lnTo>
                  <a:pt x="3226" y="1875"/>
                </a:lnTo>
                <a:lnTo>
                  <a:pt x="3319" y="2152"/>
                </a:lnTo>
                <a:lnTo>
                  <a:pt x="3349" y="2398"/>
                </a:lnTo>
                <a:lnTo>
                  <a:pt x="3380" y="2613"/>
                </a:lnTo>
                <a:lnTo>
                  <a:pt x="3380" y="2398"/>
                </a:lnTo>
                <a:lnTo>
                  <a:pt x="3380" y="2152"/>
                </a:lnTo>
                <a:lnTo>
                  <a:pt x="3319" y="1844"/>
                </a:lnTo>
                <a:lnTo>
                  <a:pt x="3196" y="1476"/>
                </a:lnTo>
                <a:lnTo>
                  <a:pt x="3134" y="1291"/>
                </a:lnTo>
                <a:lnTo>
                  <a:pt x="3011" y="1076"/>
                </a:lnTo>
                <a:lnTo>
                  <a:pt x="2888" y="892"/>
                </a:lnTo>
                <a:lnTo>
                  <a:pt x="2735" y="708"/>
                </a:lnTo>
                <a:lnTo>
                  <a:pt x="2550" y="554"/>
                </a:lnTo>
                <a:lnTo>
                  <a:pt x="2366" y="400"/>
                </a:lnTo>
                <a:lnTo>
                  <a:pt x="2182" y="277"/>
                </a:lnTo>
                <a:lnTo>
                  <a:pt x="1967" y="155"/>
                </a:lnTo>
                <a:lnTo>
                  <a:pt x="1751" y="93"/>
                </a:lnTo>
                <a:lnTo>
                  <a:pt x="1506" y="32"/>
                </a:lnTo>
                <a:lnTo>
                  <a:pt x="129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41"/>
          <p:cNvSpPr/>
          <p:nvPr/>
        </p:nvSpPr>
        <p:spPr>
          <a:xfrm>
            <a:off x="5150805" y="2679787"/>
            <a:ext cx="181920" cy="515276"/>
          </a:xfrm>
          <a:custGeom>
            <a:avLst/>
            <a:gdLst/>
            <a:ahLst/>
            <a:cxnLst/>
            <a:rect l="l" t="t" r="r" b="b"/>
            <a:pathLst>
              <a:path w="2029" h="5747" extrusionOk="0">
                <a:moveTo>
                  <a:pt x="308" y="0"/>
                </a:moveTo>
                <a:lnTo>
                  <a:pt x="676" y="799"/>
                </a:lnTo>
                <a:lnTo>
                  <a:pt x="1045" y="1598"/>
                </a:lnTo>
                <a:lnTo>
                  <a:pt x="1229" y="1998"/>
                </a:lnTo>
                <a:lnTo>
                  <a:pt x="1383" y="2366"/>
                </a:lnTo>
                <a:lnTo>
                  <a:pt x="1414" y="2459"/>
                </a:lnTo>
                <a:lnTo>
                  <a:pt x="1444" y="2551"/>
                </a:lnTo>
                <a:lnTo>
                  <a:pt x="1475" y="2766"/>
                </a:lnTo>
                <a:lnTo>
                  <a:pt x="1537" y="2766"/>
                </a:lnTo>
                <a:lnTo>
                  <a:pt x="1905" y="2674"/>
                </a:lnTo>
                <a:lnTo>
                  <a:pt x="1844" y="2459"/>
                </a:lnTo>
                <a:lnTo>
                  <a:pt x="1813" y="2336"/>
                </a:lnTo>
                <a:lnTo>
                  <a:pt x="1782" y="2213"/>
                </a:lnTo>
                <a:lnTo>
                  <a:pt x="1567" y="1813"/>
                </a:lnTo>
                <a:lnTo>
                  <a:pt x="1352" y="1445"/>
                </a:lnTo>
                <a:lnTo>
                  <a:pt x="861" y="707"/>
                </a:lnTo>
                <a:lnTo>
                  <a:pt x="584" y="338"/>
                </a:lnTo>
                <a:lnTo>
                  <a:pt x="308" y="0"/>
                </a:lnTo>
                <a:close/>
                <a:moveTo>
                  <a:pt x="1905" y="2796"/>
                </a:moveTo>
                <a:lnTo>
                  <a:pt x="1567" y="2858"/>
                </a:lnTo>
                <a:lnTo>
                  <a:pt x="1506" y="2889"/>
                </a:lnTo>
                <a:lnTo>
                  <a:pt x="1567" y="3196"/>
                </a:lnTo>
                <a:lnTo>
                  <a:pt x="1598" y="3595"/>
                </a:lnTo>
                <a:lnTo>
                  <a:pt x="1629" y="4026"/>
                </a:lnTo>
                <a:lnTo>
                  <a:pt x="1629" y="4210"/>
                </a:lnTo>
                <a:lnTo>
                  <a:pt x="1598" y="4302"/>
                </a:lnTo>
                <a:lnTo>
                  <a:pt x="1567" y="4364"/>
                </a:lnTo>
                <a:lnTo>
                  <a:pt x="1475" y="4517"/>
                </a:lnTo>
                <a:lnTo>
                  <a:pt x="1352" y="4671"/>
                </a:lnTo>
                <a:lnTo>
                  <a:pt x="1045" y="4947"/>
                </a:lnTo>
                <a:lnTo>
                  <a:pt x="707" y="5224"/>
                </a:lnTo>
                <a:lnTo>
                  <a:pt x="0" y="5746"/>
                </a:lnTo>
                <a:lnTo>
                  <a:pt x="400" y="5593"/>
                </a:lnTo>
                <a:lnTo>
                  <a:pt x="830" y="5377"/>
                </a:lnTo>
                <a:lnTo>
                  <a:pt x="1199" y="5162"/>
                </a:lnTo>
                <a:lnTo>
                  <a:pt x="1567" y="4917"/>
                </a:lnTo>
                <a:lnTo>
                  <a:pt x="1752" y="4763"/>
                </a:lnTo>
                <a:lnTo>
                  <a:pt x="1844" y="4640"/>
                </a:lnTo>
                <a:lnTo>
                  <a:pt x="1905" y="4517"/>
                </a:lnTo>
                <a:lnTo>
                  <a:pt x="1967" y="4394"/>
                </a:lnTo>
                <a:lnTo>
                  <a:pt x="1997" y="4271"/>
                </a:lnTo>
                <a:lnTo>
                  <a:pt x="2028" y="4026"/>
                </a:lnTo>
                <a:lnTo>
                  <a:pt x="2028" y="3565"/>
                </a:lnTo>
                <a:lnTo>
                  <a:pt x="1967" y="3134"/>
                </a:lnTo>
                <a:lnTo>
                  <a:pt x="1905" y="2796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41"/>
          <p:cNvSpPr/>
          <p:nvPr/>
        </p:nvSpPr>
        <p:spPr>
          <a:xfrm>
            <a:off x="5150805" y="2930478"/>
            <a:ext cx="181920" cy="264587"/>
          </a:xfrm>
          <a:custGeom>
            <a:avLst/>
            <a:gdLst/>
            <a:ahLst/>
            <a:cxnLst/>
            <a:rect l="l" t="t" r="r" b="b"/>
            <a:pathLst>
              <a:path w="2029" h="2951" fill="none" extrusionOk="0">
                <a:moveTo>
                  <a:pt x="1905" y="0"/>
                </a:moveTo>
                <a:lnTo>
                  <a:pt x="1905" y="0"/>
                </a:lnTo>
                <a:lnTo>
                  <a:pt x="1567" y="62"/>
                </a:lnTo>
                <a:lnTo>
                  <a:pt x="1567" y="62"/>
                </a:lnTo>
                <a:lnTo>
                  <a:pt x="1506" y="93"/>
                </a:lnTo>
                <a:lnTo>
                  <a:pt x="1506" y="93"/>
                </a:lnTo>
                <a:lnTo>
                  <a:pt x="1567" y="400"/>
                </a:lnTo>
                <a:lnTo>
                  <a:pt x="1567" y="400"/>
                </a:lnTo>
                <a:lnTo>
                  <a:pt x="1598" y="799"/>
                </a:lnTo>
                <a:lnTo>
                  <a:pt x="1629" y="1230"/>
                </a:lnTo>
                <a:lnTo>
                  <a:pt x="1629" y="1230"/>
                </a:lnTo>
                <a:lnTo>
                  <a:pt x="1629" y="1414"/>
                </a:lnTo>
                <a:lnTo>
                  <a:pt x="1629" y="1414"/>
                </a:lnTo>
                <a:lnTo>
                  <a:pt x="1598" y="1506"/>
                </a:lnTo>
                <a:lnTo>
                  <a:pt x="1598" y="1506"/>
                </a:lnTo>
                <a:lnTo>
                  <a:pt x="1567" y="1568"/>
                </a:lnTo>
                <a:lnTo>
                  <a:pt x="1567" y="1568"/>
                </a:lnTo>
                <a:lnTo>
                  <a:pt x="1475" y="1721"/>
                </a:lnTo>
                <a:lnTo>
                  <a:pt x="1352" y="1875"/>
                </a:lnTo>
                <a:lnTo>
                  <a:pt x="1352" y="1875"/>
                </a:lnTo>
                <a:lnTo>
                  <a:pt x="1045" y="2151"/>
                </a:lnTo>
                <a:lnTo>
                  <a:pt x="707" y="2428"/>
                </a:lnTo>
                <a:lnTo>
                  <a:pt x="707" y="2428"/>
                </a:lnTo>
                <a:lnTo>
                  <a:pt x="0" y="2950"/>
                </a:lnTo>
                <a:lnTo>
                  <a:pt x="0" y="2950"/>
                </a:lnTo>
                <a:lnTo>
                  <a:pt x="400" y="2797"/>
                </a:lnTo>
                <a:lnTo>
                  <a:pt x="830" y="2581"/>
                </a:lnTo>
                <a:lnTo>
                  <a:pt x="830" y="2581"/>
                </a:lnTo>
                <a:lnTo>
                  <a:pt x="1199" y="2366"/>
                </a:lnTo>
                <a:lnTo>
                  <a:pt x="1567" y="2121"/>
                </a:lnTo>
                <a:lnTo>
                  <a:pt x="1567" y="2121"/>
                </a:lnTo>
                <a:lnTo>
                  <a:pt x="1752" y="1967"/>
                </a:lnTo>
                <a:lnTo>
                  <a:pt x="1844" y="1844"/>
                </a:lnTo>
                <a:lnTo>
                  <a:pt x="1905" y="1721"/>
                </a:lnTo>
                <a:lnTo>
                  <a:pt x="1905" y="1721"/>
                </a:lnTo>
                <a:lnTo>
                  <a:pt x="1967" y="1598"/>
                </a:lnTo>
                <a:lnTo>
                  <a:pt x="1967" y="1598"/>
                </a:lnTo>
                <a:lnTo>
                  <a:pt x="1997" y="1475"/>
                </a:lnTo>
                <a:lnTo>
                  <a:pt x="1997" y="1475"/>
                </a:lnTo>
                <a:lnTo>
                  <a:pt x="2028" y="1230"/>
                </a:lnTo>
                <a:lnTo>
                  <a:pt x="2028" y="1230"/>
                </a:lnTo>
                <a:lnTo>
                  <a:pt x="2028" y="769"/>
                </a:lnTo>
                <a:lnTo>
                  <a:pt x="1967" y="338"/>
                </a:lnTo>
                <a:lnTo>
                  <a:pt x="1967" y="338"/>
                </a:lnTo>
                <a:lnTo>
                  <a:pt x="19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41"/>
          <p:cNvSpPr/>
          <p:nvPr/>
        </p:nvSpPr>
        <p:spPr>
          <a:xfrm>
            <a:off x="5178331" y="2679787"/>
            <a:ext cx="143366" cy="248000"/>
          </a:xfrm>
          <a:custGeom>
            <a:avLst/>
            <a:gdLst/>
            <a:ahLst/>
            <a:cxnLst/>
            <a:rect l="l" t="t" r="r" b="b"/>
            <a:pathLst>
              <a:path w="1599" h="2766" fill="none" extrusionOk="0">
                <a:moveTo>
                  <a:pt x="1" y="0"/>
                </a:moveTo>
                <a:lnTo>
                  <a:pt x="1" y="0"/>
                </a:lnTo>
                <a:lnTo>
                  <a:pt x="369" y="799"/>
                </a:lnTo>
                <a:lnTo>
                  <a:pt x="738" y="1598"/>
                </a:lnTo>
                <a:lnTo>
                  <a:pt x="738" y="1598"/>
                </a:lnTo>
                <a:lnTo>
                  <a:pt x="922" y="1998"/>
                </a:lnTo>
                <a:lnTo>
                  <a:pt x="1076" y="2366"/>
                </a:lnTo>
                <a:lnTo>
                  <a:pt x="1107" y="2459"/>
                </a:lnTo>
                <a:lnTo>
                  <a:pt x="1107" y="2459"/>
                </a:lnTo>
                <a:lnTo>
                  <a:pt x="1137" y="2551"/>
                </a:lnTo>
                <a:lnTo>
                  <a:pt x="1137" y="2551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230" y="2766"/>
                </a:lnTo>
                <a:lnTo>
                  <a:pt x="1230" y="2766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37" y="2459"/>
                </a:lnTo>
                <a:lnTo>
                  <a:pt x="1537" y="2459"/>
                </a:lnTo>
                <a:lnTo>
                  <a:pt x="1506" y="2336"/>
                </a:lnTo>
                <a:lnTo>
                  <a:pt x="1475" y="2213"/>
                </a:lnTo>
                <a:lnTo>
                  <a:pt x="1475" y="2213"/>
                </a:lnTo>
                <a:lnTo>
                  <a:pt x="1260" y="1813"/>
                </a:lnTo>
                <a:lnTo>
                  <a:pt x="1045" y="1445"/>
                </a:lnTo>
                <a:lnTo>
                  <a:pt x="1045" y="1445"/>
                </a:lnTo>
                <a:lnTo>
                  <a:pt x="554" y="707"/>
                </a:lnTo>
                <a:lnTo>
                  <a:pt x="277" y="338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41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extrusionOk="0">
                <a:moveTo>
                  <a:pt x="430" y="1"/>
                </a:moveTo>
                <a:lnTo>
                  <a:pt x="62" y="93"/>
                </a:lnTo>
                <a:lnTo>
                  <a:pt x="0" y="93"/>
                </a:lnTo>
                <a:lnTo>
                  <a:pt x="31" y="216"/>
                </a:lnTo>
                <a:lnTo>
                  <a:pt x="92" y="185"/>
                </a:lnTo>
                <a:lnTo>
                  <a:pt x="430" y="123"/>
                </a:lnTo>
                <a:lnTo>
                  <a:pt x="430" y="1"/>
                </a:lnTo>
                <a:close/>
              </a:path>
            </a:pathLst>
          </a:custGeom>
          <a:solidFill>
            <a:srgbClr val="A9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fill="none" extrusionOk="0">
                <a:moveTo>
                  <a:pt x="430" y="1"/>
                </a:moveTo>
                <a:lnTo>
                  <a:pt x="430" y="1"/>
                </a:lnTo>
                <a:lnTo>
                  <a:pt x="62" y="93"/>
                </a:lnTo>
                <a:lnTo>
                  <a:pt x="62" y="93"/>
                </a:lnTo>
                <a:lnTo>
                  <a:pt x="0" y="93"/>
                </a:lnTo>
                <a:lnTo>
                  <a:pt x="0" y="93"/>
                </a:lnTo>
                <a:lnTo>
                  <a:pt x="31" y="216"/>
                </a:lnTo>
                <a:lnTo>
                  <a:pt x="31" y="216"/>
                </a:lnTo>
                <a:lnTo>
                  <a:pt x="92" y="185"/>
                </a:lnTo>
                <a:lnTo>
                  <a:pt x="92" y="185"/>
                </a:lnTo>
                <a:lnTo>
                  <a:pt x="430" y="123"/>
                </a:lnTo>
                <a:lnTo>
                  <a:pt x="430" y="12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4632840" y="3002117"/>
            <a:ext cx="964293" cy="190169"/>
          </a:xfrm>
          <a:custGeom>
            <a:avLst/>
            <a:gdLst/>
            <a:ahLst/>
            <a:cxnLst/>
            <a:rect l="l" t="t" r="r" b="b"/>
            <a:pathLst>
              <a:path w="10755" h="2121" extrusionOk="0">
                <a:moveTo>
                  <a:pt x="10755" y="0"/>
                </a:moveTo>
                <a:lnTo>
                  <a:pt x="10693" y="154"/>
                </a:lnTo>
                <a:lnTo>
                  <a:pt x="10601" y="308"/>
                </a:lnTo>
                <a:lnTo>
                  <a:pt x="10478" y="431"/>
                </a:lnTo>
                <a:lnTo>
                  <a:pt x="10325" y="492"/>
                </a:lnTo>
                <a:lnTo>
                  <a:pt x="10171" y="553"/>
                </a:lnTo>
                <a:lnTo>
                  <a:pt x="9987" y="615"/>
                </a:lnTo>
                <a:lnTo>
                  <a:pt x="9649" y="676"/>
                </a:lnTo>
                <a:lnTo>
                  <a:pt x="8266" y="953"/>
                </a:lnTo>
                <a:lnTo>
                  <a:pt x="5501" y="1475"/>
                </a:lnTo>
                <a:lnTo>
                  <a:pt x="4118" y="1721"/>
                </a:lnTo>
                <a:lnTo>
                  <a:pt x="3411" y="1813"/>
                </a:lnTo>
                <a:lnTo>
                  <a:pt x="2705" y="1875"/>
                </a:lnTo>
                <a:lnTo>
                  <a:pt x="2367" y="1905"/>
                </a:lnTo>
                <a:lnTo>
                  <a:pt x="2029" y="1936"/>
                </a:lnTo>
                <a:lnTo>
                  <a:pt x="1691" y="1905"/>
                </a:lnTo>
                <a:lnTo>
                  <a:pt x="1322" y="1844"/>
                </a:lnTo>
                <a:lnTo>
                  <a:pt x="984" y="1782"/>
                </a:lnTo>
                <a:lnTo>
                  <a:pt x="646" y="1721"/>
                </a:lnTo>
                <a:lnTo>
                  <a:pt x="308" y="1629"/>
                </a:lnTo>
                <a:lnTo>
                  <a:pt x="154" y="1567"/>
                </a:lnTo>
                <a:lnTo>
                  <a:pt x="1" y="1444"/>
                </a:lnTo>
                <a:lnTo>
                  <a:pt x="124" y="1567"/>
                </a:lnTo>
                <a:lnTo>
                  <a:pt x="277" y="1660"/>
                </a:lnTo>
                <a:lnTo>
                  <a:pt x="615" y="1782"/>
                </a:lnTo>
                <a:lnTo>
                  <a:pt x="953" y="1905"/>
                </a:lnTo>
                <a:lnTo>
                  <a:pt x="1291" y="1998"/>
                </a:lnTo>
                <a:lnTo>
                  <a:pt x="1660" y="2059"/>
                </a:lnTo>
                <a:lnTo>
                  <a:pt x="1998" y="2120"/>
                </a:lnTo>
                <a:lnTo>
                  <a:pt x="2735" y="2120"/>
                </a:lnTo>
                <a:lnTo>
                  <a:pt x="3442" y="2059"/>
                </a:lnTo>
                <a:lnTo>
                  <a:pt x="4149" y="1967"/>
                </a:lnTo>
                <a:lnTo>
                  <a:pt x="5531" y="1752"/>
                </a:lnTo>
                <a:lnTo>
                  <a:pt x="6945" y="1475"/>
                </a:lnTo>
                <a:lnTo>
                  <a:pt x="8297" y="1168"/>
                </a:lnTo>
                <a:lnTo>
                  <a:pt x="9679" y="799"/>
                </a:lnTo>
                <a:lnTo>
                  <a:pt x="10017" y="707"/>
                </a:lnTo>
                <a:lnTo>
                  <a:pt x="10202" y="646"/>
                </a:lnTo>
                <a:lnTo>
                  <a:pt x="10355" y="584"/>
                </a:lnTo>
                <a:lnTo>
                  <a:pt x="10509" y="461"/>
                </a:lnTo>
                <a:lnTo>
                  <a:pt x="10632" y="338"/>
                </a:lnTo>
                <a:lnTo>
                  <a:pt x="10724" y="185"/>
                </a:lnTo>
                <a:lnTo>
                  <a:pt x="10755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1"/>
          <p:cNvSpPr/>
          <p:nvPr/>
        </p:nvSpPr>
        <p:spPr>
          <a:xfrm>
            <a:off x="5109472" y="3156422"/>
            <a:ext cx="190169" cy="115751"/>
          </a:xfrm>
          <a:custGeom>
            <a:avLst/>
            <a:gdLst/>
            <a:ahLst/>
            <a:cxnLst/>
            <a:rect l="l" t="t" r="r" b="b"/>
            <a:pathLst>
              <a:path w="2121" h="1291" extrusionOk="0">
                <a:moveTo>
                  <a:pt x="1967" y="0"/>
                </a:moveTo>
                <a:lnTo>
                  <a:pt x="1014" y="154"/>
                </a:lnTo>
                <a:lnTo>
                  <a:pt x="154" y="307"/>
                </a:lnTo>
                <a:lnTo>
                  <a:pt x="31" y="338"/>
                </a:lnTo>
                <a:lnTo>
                  <a:pt x="0" y="369"/>
                </a:lnTo>
                <a:lnTo>
                  <a:pt x="0" y="430"/>
                </a:lnTo>
                <a:lnTo>
                  <a:pt x="0" y="1198"/>
                </a:lnTo>
                <a:lnTo>
                  <a:pt x="0" y="1260"/>
                </a:lnTo>
                <a:lnTo>
                  <a:pt x="31" y="1290"/>
                </a:lnTo>
                <a:lnTo>
                  <a:pt x="185" y="1290"/>
                </a:lnTo>
                <a:lnTo>
                  <a:pt x="2028" y="922"/>
                </a:lnTo>
                <a:lnTo>
                  <a:pt x="2090" y="891"/>
                </a:lnTo>
                <a:lnTo>
                  <a:pt x="2120" y="830"/>
                </a:lnTo>
                <a:lnTo>
                  <a:pt x="2120" y="737"/>
                </a:lnTo>
                <a:lnTo>
                  <a:pt x="2120" y="92"/>
                </a:lnTo>
                <a:lnTo>
                  <a:pt x="2120" y="61"/>
                </a:lnTo>
                <a:lnTo>
                  <a:pt x="2090" y="31"/>
                </a:lnTo>
                <a:lnTo>
                  <a:pt x="20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1"/>
          <p:cNvSpPr/>
          <p:nvPr/>
        </p:nvSpPr>
        <p:spPr>
          <a:xfrm>
            <a:off x="5117721" y="3164671"/>
            <a:ext cx="176451" cy="102033"/>
          </a:xfrm>
          <a:custGeom>
            <a:avLst/>
            <a:gdLst/>
            <a:ahLst/>
            <a:cxnLst/>
            <a:rect l="l" t="t" r="r" b="b"/>
            <a:pathLst>
              <a:path w="1968" h="1138" extrusionOk="0">
                <a:moveTo>
                  <a:pt x="1875" y="31"/>
                </a:moveTo>
                <a:lnTo>
                  <a:pt x="1936" y="62"/>
                </a:lnTo>
                <a:lnTo>
                  <a:pt x="1936" y="92"/>
                </a:lnTo>
                <a:lnTo>
                  <a:pt x="1936" y="584"/>
                </a:lnTo>
                <a:lnTo>
                  <a:pt x="1936" y="645"/>
                </a:lnTo>
                <a:lnTo>
                  <a:pt x="1936" y="676"/>
                </a:lnTo>
                <a:lnTo>
                  <a:pt x="1875" y="707"/>
                </a:lnTo>
                <a:lnTo>
                  <a:pt x="154" y="1076"/>
                </a:lnTo>
                <a:lnTo>
                  <a:pt x="31" y="1076"/>
                </a:lnTo>
                <a:lnTo>
                  <a:pt x="31" y="1014"/>
                </a:lnTo>
                <a:lnTo>
                  <a:pt x="31" y="430"/>
                </a:lnTo>
                <a:lnTo>
                  <a:pt x="31" y="369"/>
                </a:lnTo>
                <a:lnTo>
                  <a:pt x="62" y="338"/>
                </a:lnTo>
                <a:lnTo>
                  <a:pt x="123" y="338"/>
                </a:lnTo>
                <a:lnTo>
                  <a:pt x="1844" y="31"/>
                </a:lnTo>
                <a:close/>
                <a:moveTo>
                  <a:pt x="1813" y="0"/>
                </a:moveTo>
                <a:lnTo>
                  <a:pt x="123" y="277"/>
                </a:lnTo>
                <a:lnTo>
                  <a:pt x="31" y="307"/>
                </a:lnTo>
                <a:lnTo>
                  <a:pt x="1" y="369"/>
                </a:lnTo>
                <a:lnTo>
                  <a:pt x="1" y="430"/>
                </a:lnTo>
                <a:lnTo>
                  <a:pt x="1" y="1014"/>
                </a:lnTo>
                <a:lnTo>
                  <a:pt x="1" y="1076"/>
                </a:lnTo>
                <a:lnTo>
                  <a:pt x="31" y="1106"/>
                </a:lnTo>
                <a:lnTo>
                  <a:pt x="93" y="1137"/>
                </a:lnTo>
                <a:lnTo>
                  <a:pt x="185" y="1106"/>
                </a:lnTo>
                <a:lnTo>
                  <a:pt x="1906" y="768"/>
                </a:lnTo>
                <a:lnTo>
                  <a:pt x="1936" y="738"/>
                </a:lnTo>
                <a:lnTo>
                  <a:pt x="1967" y="707"/>
                </a:lnTo>
                <a:lnTo>
                  <a:pt x="1967" y="645"/>
                </a:lnTo>
                <a:lnTo>
                  <a:pt x="1967" y="584"/>
                </a:lnTo>
                <a:lnTo>
                  <a:pt x="1967" y="92"/>
                </a:lnTo>
                <a:lnTo>
                  <a:pt x="1967" y="31"/>
                </a:lnTo>
                <a:lnTo>
                  <a:pt x="1936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1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1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1"/>
          <p:cNvSpPr/>
          <p:nvPr/>
        </p:nvSpPr>
        <p:spPr>
          <a:xfrm>
            <a:off x="3222400" y="1486944"/>
            <a:ext cx="2672316" cy="2669537"/>
          </a:xfrm>
          <a:custGeom>
            <a:avLst/>
            <a:gdLst/>
            <a:ahLst/>
            <a:cxnLst/>
            <a:rect l="l" t="t" r="r" b="b"/>
            <a:pathLst>
              <a:path w="29805" h="29774" extrusionOk="0">
                <a:moveTo>
                  <a:pt x="14165" y="0"/>
                </a:moveTo>
                <a:lnTo>
                  <a:pt x="13581" y="62"/>
                </a:lnTo>
                <a:lnTo>
                  <a:pt x="12997" y="123"/>
                </a:lnTo>
                <a:lnTo>
                  <a:pt x="12444" y="215"/>
                </a:lnTo>
                <a:lnTo>
                  <a:pt x="11891" y="307"/>
                </a:lnTo>
                <a:lnTo>
                  <a:pt x="11307" y="430"/>
                </a:lnTo>
                <a:lnTo>
                  <a:pt x="10754" y="584"/>
                </a:lnTo>
                <a:lnTo>
                  <a:pt x="10232" y="768"/>
                </a:lnTo>
                <a:lnTo>
                  <a:pt x="9679" y="953"/>
                </a:lnTo>
                <a:lnTo>
                  <a:pt x="9157" y="1168"/>
                </a:lnTo>
                <a:lnTo>
                  <a:pt x="8634" y="1383"/>
                </a:lnTo>
                <a:lnTo>
                  <a:pt x="8112" y="1659"/>
                </a:lnTo>
                <a:lnTo>
                  <a:pt x="7620" y="1905"/>
                </a:lnTo>
                <a:lnTo>
                  <a:pt x="7129" y="2212"/>
                </a:lnTo>
                <a:lnTo>
                  <a:pt x="6637" y="2520"/>
                </a:lnTo>
                <a:lnTo>
                  <a:pt x="6176" y="2827"/>
                </a:lnTo>
                <a:lnTo>
                  <a:pt x="5715" y="3196"/>
                </a:lnTo>
                <a:lnTo>
                  <a:pt x="5254" y="3534"/>
                </a:lnTo>
                <a:lnTo>
                  <a:pt x="4824" y="3902"/>
                </a:lnTo>
                <a:lnTo>
                  <a:pt x="4425" y="4302"/>
                </a:lnTo>
                <a:lnTo>
                  <a:pt x="3995" y="4732"/>
                </a:lnTo>
                <a:lnTo>
                  <a:pt x="3626" y="5131"/>
                </a:lnTo>
                <a:lnTo>
                  <a:pt x="3257" y="5592"/>
                </a:lnTo>
                <a:lnTo>
                  <a:pt x="2888" y="6053"/>
                </a:lnTo>
                <a:lnTo>
                  <a:pt x="2550" y="6514"/>
                </a:lnTo>
                <a:lnTo>
                  <a:pt x="2243" y="7006"/>
                </a:lnTo>
                <a:lnTo>
                  <a:pt x="1936" y="7497"/>
                </a:lnTo>
                <a:lnTo>
                  <a:pt x="1659" y="8020"/>
                </a:lnTo>
                <a:lnTo>
                  <a:pt x="1414" y="8542"/>
                </a:lnTo>
                <a:lnTo>
                  <a:pt x="1168" y="9064"/>
                </a:lnTo>
                <a:lnTo>
                  <a:pt x="953" y="9617"/>
                </a:lnTo>
                <a:lnTo>
                  <a:pt x="738" y="10170"/>
                </a:lnTo>
                <a:lnTo>
                  <a:pt x="584" y="10723"/>
                </a:lnTo>
                <a:lnTo>
                  <a:pt x="430" y="11277"/>
                </a:lnTo>
                <a:lnTo>
                  <a:pt x="308" y="11860"/>
                </a:lnTo>
                <a:lnTo>
                  <a:pt x="185" y="12413"/>
                </a:lnTo>
                <a:lnTo>
                  <a:pt x="123" y="12997"/>
                </a:lnTo>
                <a:lnTo>
                  <a:pt x="62" y="13550"/>
                </a:lnTo>
                <a:lnTo>
                  <a:pt x="31" y="14134"/>
                </a:lnTo>
                <a:lnTo>
                  <a:pt x="0" y="14718"/>
                </a:lnTo>
                <a:lnTo>
                  <a:pt x="0" y="15271"/>
                </a:lnTo>
                <a:lnTo>
                  <a:pt x="31" y="15855"/>
                </a:lnTo>
                <a:lnTo>
                  <a:pt x="92" y="16408"/>
                </a:lnTo>
                <a:lnTo>
                  <a:pt x="154" y="16992"/>
                </a:lnTo>
                <a:lnTo>
                  <a:pt x="246" y="17545"/>
                </a:lnTo>
                <a:lnTo>
                  <a:pt x="369" y="18128"/>
                </a:lnTo>
                <a:lnTo>
                  <a:pt x="492" y="18681"/>
                </a:lnTo>
                <a:lnTo>
                  <a:pt x="645" y="19235"/>
                </a:lnTo>
                <a:lnTo>
                  <a:pt x="830" y="19757"/>
                </a:lnTo>
                <a:lnTo>
                  <a:pt x="1014" y="20310"/>
                </a:lnTo>
                <a:lnTo>
                  <a:pt x="1229" y="20832"/>
                </a:lnTo>
                <a:lnTo>
                  <a:pt x="1475" y="21355"/>
                </a:lnTo>
                <a:lnTo>
                  <a:pt x="1721" y="21877"/>
                </a:lnTo>
                <a:lnTo>
                  <a:pt x="1997" y="22369"/>
                </a:lnTo>
                <a:lnTo>
                  <a:pt x="2305" y="22860"/>
                </a:lnTo>
                <a:lnTo>
                  <a:pt x="2612" y="23352"/>
                </a:lnTo>
                <a:lnTo>
                  <a:pt x="2950" y="23843"/>
                </a:lnTo>
                <a:lnTo>
                  <a:pt x="3319" y="24304"/>
                </a:lnTo>
                <a:lnTo>
                  <a:pt x="3687" y="24734"/>
                </a:lnTo>
                <a:lnTo>
                  <a:pt x="4087" y="25165"/>
                </a:lnTo>
                <a:lnTo>
                  <a:pt x="4486" y="25595"/>
                </a:lnTo>
                <a:lnTo>
                  <a:pt x="4947" y="26025"/>
                </a:lnTo>
                <a:lnTo>
                  <a:pt x="5439" y="26455"/>
                </a:lnTo>
                <a:lnTo>
                  <a:pt x="5930" y="26824"/>
                </a:lnTo>
                <a:lnTo>
                  <a:pt x="6453" y="27193"/>
                </a:lnTo>
                <a:lnTo>
                  <a:pt x="6975" y="27530"/>
                </a:lnTo>
                <a:lnTo>
                  <a:pt x="7528" y="27868"/>
                </a:lnTo>
                <a:lnTo>
                  <a:pt x="8081" y="28145"/>
                </a:lnTo>
                <a:lnTo>
                  <a:pt x="8634" y="28422"/>
                </a:lnTo>
                <a:lnTo>
                  <a:pt x="9218" y="28667"/>
                </a:lnTo>
                <a:lnTo>
                  <a:pt x="9771" y="28882"/>
                </a:lnTo>
                <a:lnTo>
                  <a:pt x="10386" y="29098"/>
                </a:lnTo>
                <a:lnTo>
                  <a:pt x="10969" y="29251"/>
                </a:lnTo>
                <a:lnTo>
                  <a:pt x="11553" y="29405"/>
                </a:lnTo>
                <a:lnTo>
                  <a:pt x="12168" y="29528"/>
                </a:lnTo>
                <a:lnTo>
                  <a:pt x="12782" y="29620"/>
                </a:lnTo>
                <a:lnTo>
                  <a:pt x="13397" y="29712"/>
                </a:lnTo>
                <a:lnTo>
                  <a:pt x="14011" y="29743"/>
                </a:lnTo>
                <a:lnTo>
                  <a:pt x="14626" y="29773"/>
                </a:lnTo>
                <a:lnTo>
                  <a:pt x="15240" y="29773"/>
                </a:lnTo>
                <a:lnTo>
                  <a:pt x="15885" y="29743"/>
                </a:lnTo>
                <a:lnTo>
                  <a:pt x="16500" y="29712"/>
                </a:lnTo>
                <a:lnTo>
                  <a:pt x="17114" y="29620"/>
                </a:lnTo>
                <a:lnTo>
                  <a:pt x="17729" y="29528"/>
                </a:lnTo>
                <a:lnTo>
                  <a:pt x="18313" y="29405"/>
                </a:lnTo>
                <a:lnTo>
                  <a:pt x="18927" y="29251"/>
                </a:lnTo>
                <a:lnTo>
                  <a:pt x="19542" y="29067"/>
                </a:lnTo>
                <a:lnTo>
                  <a:pt x="20126" y="28852"/>
                </a:lnTo>
                <a:lnTo>
                  <a:pt x="20709" y="28637"/>
                </a:lnTo>
                <a:lnTo>
                  <a:pt x="21293" y="28360"/>
                </a:lnTo>
                <a:lnTo>
                  <a:pt x="21846" y="28084"/>
                </a:lnTo>
                <a:lnTo>
                  <a:pt x="22399" y="27776"/>
                </a:lnTo>
                <a:lnTo>
                  <a:pt x="22952" y="27438"/>
                </a:lnTo>
                <a:lnTo>
                  <a:pt x="23505" y="27070"/>
                </a:lnTo>
                <a:lnTo>
                  <a:pt x="24028" y="26670"/>
                </a:lnTo>
                <a:lnTo>
                  <a:pt x="24550" y="26240"/>
                </a:lnTo>
                <a:lnTo>
                  <a:pt x="25042" y="25810"/>
                </a:lnTo>
                <a:lnTo>
                  <a:pt x="25134" y="25687"/>
                </a:lnTo>
                <a:lnTo>
                  <a:pt x="25165" y="25533"/>
                </a:lnTo>
                <a:lnTo>
                  <a:pt x="25134" y="25410"/>
                </a:lnTo>
                <a:lnTo>
                  <a:pt x="25072" y="25318"/>
                </a:lnTo>
                <a:lnTo>
                  <a:pt x="24950" y="25226"/>
                </a:lnTo>
                <a:lnTo>
                  <a:pt x="24827" y="25195"/>
                </a:lnTo>
                <a:lnTo>
                  <a:pt x="24673" y="25226"/>
                </a:lnTo>
                <a:lnTo>
                  <a:pt x="24550" y="25288"/>
                </a:lnTo>
                <a:lnTo>
                  <a:pt x="24059" y="25718"/>
                </a:lnTo>
                <a:lnTo>
                  <a:pt x="23536" y="26148"/>
                </a:lnTo>
                <a:lnTo>
                  <a:pt x="23014" y="26517"/>
                </a:lnTo>
                <a:lnTo>
                  <a:pt x="22461" y="26885"/>
                </a:lnTo>
                <a:lnTo>
                  <a:pt x="21877" y="27223"/>
                </a:lnTo>
                <a:lnTo>
                  <a:pt x="21324" y="27530"/>
                </a:lnTo>
                <a:lnTo>
                  <a:pt x="20709" y="27838"/>
                </a:lnTo>
                <a:lnTo>
                  <a:pt x="20126" y="28084"/>
                </a:lnTo>
                <a:lnTo>
                  <a:pt x="19511" y="28299"/>
                </a:lnTo>
                <a:lnTo>
                  <a:pt x="18897" y="28514"/>
                </a:lnTo>
                <a:lnTo>
                  <a:pt x="18251" y="28667"/>
                </a:lnTo>
                <a:lnTo>
                  <a:pt x="17606" y="28821"/>
                </a:lnTo>
                <a:lnTo>
                  <a:pt x="16961" y="28944"/>
                </a:lnTo>
                <a:lnTo>
                  <a:pt x="16316" y="29005"/>
                </a:lnTo>
                <a:lnTo>
                  <a:pt x="15670" y="29067"/>
                </a:lnTo>
                <a:lnTo>
                  <a:pt x="14994" y="29098"/>
                </a:lnTo>
                <a:lnTo>
                  <a:pt x="14441" y="29098"/>
                </a:lnTo>
                <a:lnTo>
                  <a:pt x="13858" y="29067"/>
                </a:lnTo>
                <a:lnTo>
                  <a:pt x="13305" y="29005"/>
                </a:lnTo>
                <a:lnTo>
                  <a:pt x="12751" y="28913"/>
                </a:lnTo>
                <a:lnTo>
                  <a:pt x="12198" y="28821"/>
                </a:lnTo>
                <a:lnTo>
                  <a:pt x="11645" y="28729"/>
                </a:lnTo>
                <a:lnTo>
                  <a:pt x="11123" y="28575"/>
                </a:lnTo>
                <a:lnTo>
                  <a:pt x="10570" y="28422"/>
                </a:lnTo>
                <a:lnTo>
                  <a:pt x="10048" y="28237"/>
                </a:lnTo>
                <a:lnTo>
                  <a:pt x="9525" y="28022"/>
                </a:lnTo>
                <a:lnTo>
                  <a:pt x="9003" y="27807"/>
                </a:lnTo>
                <a:lnTo>
                  <a:pt x="8511" y="27561"/>
                </a:lnTo>
                <a:lnTo>
                  <a:pt x="7989" y="27315"/>
                </a:lnTo>
                <a:lnTo>
                  <a:pt x="7528" y="27039"/>
                </a:lnTo>
                <a:lnTo>
                  <a:pt x="7036" y="26732"/>
                </a:lnTo>
                <a:lnTo>
                  <a:pt x="6576" y="26394"/>
                </a:lnTo>
                <a:lnTo>
                  <a:pt x="6145" y="26086"/>
                </a:lnTo>
                <a:lnTo>
                  <a:pt x="5715" y="25718"/>
                </a:lnTo>
                <a:lnTo>
                  <a:pt x="5285" y="25349"/>
                </a:lnTo>
                <a:lnTo>
                  <a:pt x="4886" y="24980"/>
                </a:lnTo>
                <a:lnTo>
                  <a:pt x="4517" y="24581"/>
                </a:lnTo>
                <a:lnTo>
                  <a:pt x="4148" y="24181"/>
                </a:lnTo>
                <a:lnTo>
                  <a:pt x="3810" y="23751"/>
                </a:lnTo>
                <a:lnTo>
                  <a:pt x="3472" y="23321"/>
                </a:lnTo>
                <a:lnTo>
                  <a:pt x="3165" y="22891"/>
                </a:lnTo>
                <a:lnTo>
                  <a:pt x="2858" y="22430"/>
                </a:lnTo>
                <a:lnTo>
                  <a:pt x="2612" y="21969"/>
                </a:lnTo>
                <a:lnTo>
                  <a:pt x="2335" y="21478"/>
                </a:lnTo>
                <a:lnTo>
                  <a:pt x="2090" y="20986"/>
                </a:lnTo>
                <a:lnTo>
                  <a:pt x="1875" y="20494"/>
                </a:lnTo>
                <a:lnTo>
                  <a:pt x="1659" y="20003"/>
                </a:lnTo>
                <a:lnTo>
                  <a:pt x="1475" y="19511"/>
                </a:lnTo>
                <a:lnTo>
                  <a:pt x="1321" y="18989"/>
                </a:lnTo>
                <a:lnTo>
                  <a:pt x="1168" y="18466"/>
                </a:lnTo>
                <a:lnTo>
                  <a:pt x="1045" y="17944"/>
                </a:lnTo>
                <a:lnTo>
                  <a:pt x="953" y="17422"/>
                </a:lnTo>
                <a:lnTo>
                  <a:pt x="861" y="16869"/>
                </a:lnTo>
                <a:lnTo>
                  <a:pt x="799" y="16346"/>
                </a:lnTo>
                <a:lnTo>
                  <a:pt x="738" y="15793"/>
                </a:lnTo>
                <a:lnTo>
                  <a:pt x="707" y="15271"/>
                </a:lnTo>
                <a:lnTo>
                  <a:pt x="707" y="14718"/>
                </a:lnTo>
                <a:lnTo>
                  <a:pt x="738" y="14165"/>
                </a:lnTo>
                <a:lnTo>
                  <a:pt x="768" y="13642"/>
                </a:lnTo>
                <a:lnTo>
                  <a:pt x="830" y="13089"/>
                </a:lnTo>
                <a:lnTo>
                  <a:pt x="891" y="12536"/>
                </a:lnTo>
                <a:lnTo>
                  <a:pt x="983" y="12014"/>
                </a:lnTo>
                <a:lnTo>
                  <a:pt x="1106" y="11461"/>
                </a:lnTo>
                <a:lnTo>
                  <a:pt x="1260" y="10939"/>
                </a:lnTo>
                <a:lnTo>
                  <a:pt x="1414" y="10416"/>
                </a:lnTo>
                <a:lnTo>
                  <a:pt x="1598" y="9894"/>
                </a:lnTo>
                <a:lnTo>
                  <a:pt x="1813" y="9402"/>
                </a:lnTo>
                <a:lnTo>
                  <a:pt x="2028" y="8880"/>
                </a:lnTo>
                <a:lnTo>
                  <a:pt x="2274" y="8419"/>
                </a:lnTo>
                <a:lnTo>
                  <a:pt x="2520" y="7927"/>
                </a:lnTo>
                <a:lnTo>
                  <a:pt x="2796" y="7467"/>
                </a:lnTo>
                <a:lnTo>
                  <a:pt x="3104" y="7036"/>
                </a:lnTo>
                <a:lnTo>
                  <a:pt x="3411" y="6575"/>
                </a:lnTo>
                <a:lnTo>
                  <a:pt x="3749" y="6145"/>
                </a:lnTo>
                <a:lnTo>
                  <a:pt x="4087" y="5746"/>
                </a:lnTo>
                <a:lnTo>
                  <a:pt x="4425" y="5346"/>
                </a:lnTo>
                <a:lnTo>
                  <a:pt x="4793" y="4947"/>
                </a:lnTo>
                <a:lnTo>
                  <a:pt x="5193" y="4578"/>
                </a:lnTo>
                <a:lnTo>
                  <a:pt x="5592" y="4240"/>
                </a:lnTo>
                <a:lnTo>
                  <a:pt x="5992" y="3872"/>
                </a:lnTo>
                <a:lnTo>
                  <a:pt x="6422" y="3564"/>
                </a:lnTo>
                <a:lnTo>
                  <a:pt x="6852" y="3226"/>
                </a:lnTo>
                <a:lnTo>
                  <a:pt x="7282" y="2950"/>
                </a:lnTo>
                <a:lnTo>
                  <a:pt x="7743" y="2673"/>
                </a:lnTo>
                <a:lnTo>
                  <a:pt x="8204" y="2397"/>
                </a:lnTo>
                <a:lnTo>
                  <a:pt x="8696" y="2151"/>
                </a:lnTo>
                <a:lnTo>
                  <a:pt x="9157" y="1936"/>
                </a:lnTo>
                <a:lnTo>
                  <a:pt x="9679" y="1721"/>
                </a:lnTo>
                <a:lnTo>
                  <a:pt x="10170" y="1536"/>
                </a:lnTo>
                <a:lnTo>
                  <a:pt x="10662" y="1352"/>
                </a:lnTo>
                <a:lnTo>
                  <a:pt x="11184" y="1198"/>
                </a:lnTo>
                <a:lnTo>
                  <a:pt x="11707" y="1076"/>
                </a:lnTo>
                <a:lnTo>
                  <a:pt x="12260" y="953"/>
                </a:lnTo>
                <a:lnTo>
                  <a:pt x="12782" y="860"/>
                </a:lnTo>
                <a:lnTo>
                  <a:pt x="13335" y="799"/>
                </a:lnTo>
                <a:lnTo>
                  <a:pt x="13858" y="738"/>
                </a:lnTo>
                <a:lnTo>
                  <a:pt x="14411" y="738"/>
                </a:lnTo>
                <a:lnTo>
                  <a:pt x="14964" y="707"/>
                </a:lnTo>
                <a:lnTo>
                  <a:pt x="15517" y="738"/>
                </a:lnTo>
                <a:lnTo>
                  <a:pt x="16070" y="768"/>
                </a:lnTo>
                <a:lnTo>
                  <a:pt x="16623" y="830"/>
                </a:lnTo>
                <a:lnTo>
                  <a:pt x="17145" y="922"/>
                </a:lnTo>
                <a:lnTo>
                  <a:pt x="17698" y="1014"/>
                </a:lnTo>
                <a:lnTo>
                  <a:pt x="18221" y="1137"/>
                </a:lnTo>
                <a:lnTo>
                  <a:pt x="18743" y="1260"/>
                </a:lnTo>
                <a:lnTo>
                  <a:pt x="19265" y="1444"/>
                </a:lnTo>
                <a:lnTo>
                  <a:pt x="19757" y="1598"/>
                </a:lnTo>
                <a:lnTo>
                  <a:pt x="20279" y="1813"/>
                </a:lnTo>
                <a:lnTo>
                  <a:pt x="20771" y="2028"/>
                </a:lnTo>
                <a:lnTo>
                  <a:pt x="21262" y="2243"/>
                </a:lnTo>
                <a:lnTo>
                  <a:pt x="21723" y="2520"/>
                </a:lnTo>
                <a:lnTo>
                  <a:pt x="22184" y="2765"/>
                </a:lnTo>
                <a:lnTo>
                  <a:pt x="22645" y="3073"/>
                </a:lnTo>
                <a:lnTo>
                  <a:pt x="23106" y="3380"/>
                </a:lnTo>
                <a:lnTo>
                  <a:pt x="23536" y="3687"/>
                </a:lnTo>
                <a:lnTo>
                  <a:pt x="23936" y="4025"/>
                </a:lnTo>
                <a:lnTo>
                  <a:pt x="24366" y="4363"/>
                </a:lnTo>
                <a:lnTo>
                  <a:pt x="24765" y="4732"/>
                </a:lnTo>
                <a:lnTo>
                  <a:pt x="25134" y="5131"/>
                </a:lnTo>
                <a:lnTo>
                  <a:pt x="25503" y="5531"/>
                </a:lnTo>
                <a:lnTo>
                  <a:pt x="25871" y="5930"/>
                </a:lnTo>
                <a:lnTo>
                  <a:pt x="26209" y="6360"/>
                </a:lnTo>
                <a:lnTo>
                  <a:pt x="26517" y="6791"/>
                </a:lnTo>
                <a:lnTo>
                  <a:pt x="26824" y="7251"/>
                </a:lnTo>
                <a:lnTo>
                  <a:pt x="27100" y="7712"/>
                </a:lnTo>
                <a:lnTo>
                  <a:pt x="27377" y="8204"/>
                </a:lnTo>
                <a:lnTo>
                  <a:pt x="27653" y="8696"/>
                </a:lnTo>
                <a:lnTo>
                  <a:pt x="27869" y="9187"/>
                </a:lnTo>
                <a:lnTo>
                  <a:pt x="28084" y="9679"/>
                </a:lnTo>
                <a:lnTo>
                  <a:pt x="28268" y="10201"/>
                </a:lnTo>
                <a:lnTo>
                  <a:pt x="28452" y="10723"/>
                </a:lnTo>
                <a:lnTo>
                  <a:pt x="28606" y="11246"/>
                </a:lnTo>
                <a:lnTo>
                  <a:pt x="28729" y="11768"/>
                </a:lnTo>
                <a:lnTo>
                  <a:pt x="28821" y="12290"/>
                </a:lnTo>
                <a:lnTo>
                  <a:pt x="28913" y="12813"/>
                </a:lnTo>
                <a:lnTo>
                  <a:pt x="29005" y="13366"/>
                </a:lnTo>
                <a:lnTo>
                  <a:pt x="29036" y="13919"/>
                </a:lnTo>
                <a:lnTo>
                  <a:pt x="29067" y="14503"/>
                </a:lnTo>
                <a:lnTo>
                  <a:pt x="29067" y="15056"/>
                </a:lnTo>
                <a:lnTo>
                  <a:pt x="29067" y="15640"/>
                </a:lnTo>
                <a:lnTo>
                  <a:pt x="29067" y="15885"/>
                </a:lnTo>
                <a:lnTo>
                  <a:pt x="29036" y="16039"/>
                </a:lnTo>
                <a:lnTo>
                  <a:pt x="28975" y="16131"/>
                </a:lnTo>
                <a:lnTo>
                  <a:pt x="28729" y="16131"/>
                </a:lnTo>
                <a:lnTo>
                  <a:pt x="25718" y="16162"/>
                </a:lnTo>
                <a:lnTo>
                  <a:pt x="22707" y="16131"/>
                </a:lnTo>
                <a:lnTo>
                  <a:pt x="22184" y="16131"/>
                </a:lnTo>
                <a:lnTo>
                  <a:pt x="22031" y="16162"/>
                </a:lnTo>
                <a:lnTo>
                  <a:pt x="21938" y="16254"/>
                </a:lnTo>
                <a:lnTo>
                  <a:pt x="21846" y="16377"/>
                </a:lnTo>
                <a:lnTo>
                  <a:pt x="21846" y="16500"/>
                </a:lnTo>
                <a:lnTo>
                  <a:pt x="21846" y="16623"/>
                </a:lnTo>
                <a:lnTo>
                  <a:pt x="21938" y="16746"/>
                </a:lnTo>
                <a:lnTo>
                  <a:pt x="22031" y="16838"/>
                </a:lnTo>
                <a:lnTo>
                  <a:pt x="22184" y="16869"/>
                </a:lnTo>
                <a:lnTo>
                  <a:pt x="28975" y="16869"/>
                </a:lnTo>
                <a:lnTo>
                  <a:pt x="29159" y="16807"/>
                </a:lnTo>
                <a:lnTo>
                  <a:pt x="29313" y="16746"/>
                </a:lnTo>
                <a:lnTo>
                  <a:pt x="29466" y="16654"/>
                </a:lnTo>
                <a:lnTo>
                  <a:pt x="29558" y="16531"/>
                </a:lnTo>
                <a:lnTo>
                  <a:pt x="29651" y="16377"/>
                </a:lnTo>
                <a:lnTo>
                  <a:pt x="29712" y="16223"/>
                </a:lnTo>
                <a:lnTo>
                  <a:pt x="29743" y="16039"/>
                </a:lnTo>
                <a:lnTo>
                  <a:pt x="29774" y="15824"/>
                </a:lnTo>
                <a:lnTo>
                  <a:pt x="29804" y="15271"/>
                </a:lnTo>
                <a:lnTo>
                  <a:pt x="29804" y="14718"/>
                </a:lnTo>
                <a:lnTo>
                  <a:pt x="29774" y="14165"/>
                </a:lnTo>
                <a:lnTo>
                  <a:pt x="29743" y="13612"/>
                </a:lnTo>
                <a:lnTo>
                  <a:pt x="29681" y="13059"/>
                </a:lnTo>
                <a:lnTo>
                  <a:pt x="29589" y="12506"/>
                </a:lnTo>
                <a:lnTo>
                  <a:pt x="29497" y="11953"/>
                </a:lnTo>
                <a:lnTo>
                  <a:pt x="29374" y="11399"/>
                </a:lnTo>
                <a:lnTo>
                  <a:pt x="29220" y="10846"/>
                </a:lnTo>
                <a:lnTo>
                  <a:pt x="29067" y="10293"/>
                </a:lnTo>
                <a:lnTo>
                  <a:pt x="28882" y="9740"/>
                </a:lnTo>
                <a:lnTo>
                  <a:pt x="28667" y="9187"/>
                </a:lnTo>
                <a:lnTo>
                  <a:pt x="28422" y="8665"/>
                </a:lnTo>
                <a:lnTo>
                  <a:pt x="28176" y="8173"/>
                </a:lnTo>
                <a:lnTo>
                  <a:pt x="27899" y="7651"/>
                </a:lnTo>
                <a:lnTo>
                  <a:pt x="27623" y="7159"/>
                </a:lnTo>
                <a:lnTo>
                  <a:pt x="27315" y="6698"/>
                </a:lnTo>
                <a:lnTo>
                  <a:pt x="26977" y="6238"/>
                </a:lnTo>
                <a:lnTo>
                  <a:pt x="26639" y="5777"/>
                </a:lnTo>
                <a:lnTo>
                  <a:pt x="26301" y="5346"/>
                </a:lnTo>
                <a:lnTo>
                  <a:pt x="25933" y="4916"/>
                </a:lnTo>
                <a:lnTo>
                  <a:pt x="25533" y="4486"/>
                </a:lnTo>
                <a:lnTo>
                  <a:pt x="25134" y="4117"/>
                </a:lnTo>
                <a:lnTo>
                  <a:pt x="24704" y="3718"/>
                </a:lnTo>
                <a:lnTo>
                  <a:pt x="24274" y="3349"/>
                </a:lnTo>
                <a:lnTo>
                  <a:pt x="23843" y="3011"/>
                </a:lnTo>
                <a:lnTo>
                  <a:pt x="23383" y="2673"/>
                </a:lnTo>
                <a:lnTo>
                  <a:pt x="22891" y="2366"/>
                </a:lnTo>
                <a:lnTo>
                  <a:pt x="22430" y="2059"/>
                </a:lnTo>
                <a:lnTo>
                  <a:pt x="21938" y="1782"/>
                </a:lnTo>
                <a:lnTo>
                  <a:pt x="21416" y="1536"/>
                </a:lnTo>
                <a:lnTo>
                  <a:pt x="20894" y="1291"/>
                </a:lnTo>
                <a:lnTo>
                  <a:pt x="20371" y="1076"/>
                </a:lnTo>
                <a:lnTo>
                  <a:pt x="19849" y="860"/>
                </a:lnTo>
                <a:lnTo>
                  <a:pt x="19296" y="676"/>
                </a:lnTo>
                <a:lnTo>
                  <a:pt x="18774" y="523"/>
                </a:lnTo>
                <a:lnTo>
                  <a:pt x="18190" y="369"/>
                </a:lnTo>
                <a:lnTo>
                  <a:pt x="17637" y="246"/>
                </a:lnTo>
                <a:lnTo>
                  <a:pt x="17053" y="154"/>
                </a:lnTo>
                <a:lnTo>
                  <a:pt x="16500" y="92"/>
                </a:lnTo>
                <a:lnTo>
                  <a:pt x="15916" y="31"/>
                </a:lnTo>
                <a:lnTo>
                  <a:pt x="15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1"/>
          <p:cNvSpPr/>
          <p:nvPr/>
        </p:nvSpPr>
        <p:spPr>
          <a:xfrm>
            <a:off x="5340884" y="3506278"/>
            <a:ext cx="369220" cy="369220"/>
          </a:xfrm>
          <a:custGeom>
            <a:avLst/>
            <a:gdLst/>
            <a:ahLst/>
            <a:cxnLst/>
            <a:rect l="l" t="t" r="r" b="b"/>
            <a:pathLst>
              <a:path w="4118" h="4118" extrusionOk="0">
                <a:moveTo>
                  <a:pt x="1629" y="0"/>
                </a:moveTo>
                <a:lnTo>
                  <a:pt x="277" y="1444"/>
                </a:lnTo>
                <a:lnTo>
                  <a:pt x="185" y="1567"/>
                </a:lnTo>
                <a:lnTo>
                  <a:pt x="93" y="1690"/>
                </a:lnTo>
                <a:lnTo>
                  <a:pt x="31" y="1844"/>
                </a:lnTo>
                <a:lnTo>
                  <a:pt x="0" y="1997"/>
                </a:lnTo>
                <a:lnTo>
                  <a:pt x="0" y="2151"/>
                </a:lnTo>
                <a:lnTo>
                  <a:pt x="31" y="2305"/>
                </a:lnTo>
                <a:lnTo>
                  <a:pt x="123" y="2458"/>
                </a:lnTo>
                <a:lnTo>
                  <a:pt x="246" y="2612"/>
                </a:lnTo>
                <a:lnTo>
                  <a:pt x="830" y="3165"/>
                </a:lnTo>
                <a:lnTo>
                  <a:pt x="1045" y="3349"/>
                </a:lnTo>
                <a:lnTo>
                  <a:pt x="1629" y="3902"/>
                </a:lnTo>
                <a:lnTo>
                  <a:pt x="1782" y="4025"/>
                </a:lnTo>
                <a:lnTo>
                  <a:pt x="1936" y="4087"/>
                </a:lnTo>
                <a:lnTo>
                  <a:pt x="2090" y="4117"/>
                </a:lnTo>
                <a:lnTo>
                  <a:pt x="2243" y="4117"/>
                </a:lnTo>
                <a:lnTo>
                  <a:pt x="2397" y="4087"/>
                </a:lnTo>
                <a:lnTo>
                  <a:pt x="2551" y="3995"/>
                </a:lnTo>
                <a:lnTo>
                  <a:pt x="2673" y="3902"/>
                </a:lnTo>
                <a:lnTo>
                  <a:pt x="2766" y="3810"/>
                </a:lnTo>
                <a:lnTo>
                  <a:pt x="4118" y="2366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1"/>
          <p:cNvSpPr/>
          <p:nvPr/>
        </p:nvSpPr>
        <p:spPr>
          <a:xfrm>
            <a:off x="5456546" y="3448357"/>
            <a:ext cx="311389" cy="300451"/>
          </a:xfrm>
          <a:custGeom>
            <a:avLst/>
            <a:gdLst/>
            <a:ahLst/>
            <a:cxnLst/>
            <a:rect l="l" t="t" r="r" b="b"/>
            <a:pathLst>
              <a:path w="3473" h="3351" extrusionOk="0">
                <a:moveTo>
                  <a:pt x="554" y="1"/>
                </a:moveTo>
                <a:lnTo>
                  <a:pt x="462" y="32"/>
                </a:lnTo>
                <a:lnTo>
                  <a:pt x="339" y="62"/>
                </a:lnTo>
                <a:lnTo>
                  <a:pt x="277" y="93"/>
                </a:lnTo>
                <a:lnTo>
                  <a:pt x="185" y="155"/>
                </a:lnTo>
                <a:lnTo>
                  <a:pt x="154" y="216"/>
                </a:lnTo>
                <a:lnTo>
                  <a:pt x="93" y="308"/>
                </a:lnTo>
                <a:lnTo>
                  <a:pt x="32" y="400"/>
                </a:lnTo>
                <a:lnTo>
                  <a:pt x="1" y="493"/>
                </a:lnTo>
                <a:lnTo>
                  <a:pt x="1" y="585"/>
                </a:lnTo>
                <a:lnTo>
                  <a:pt x="32" y="677"/>
                </a:lnTo>
                <a:lnTo>
                  <a:pt x="62" y="769"/>
                </a:lnTo>
                <a:lnTo>
                  <a:pt x="93" y="861"/>
                </a:lnTo>
                <a:lnTo>
                  <a:pt x="154" y="953"/>
                </a:lnTo>
                <a:lnTo>
                  <a:pt x="2551" y="3196"/>
                </a:lnTo>
                <a:lnTo>
                  <a:pt x="2643" y="3258"/>
                </a:lnTo>
                <a:lnTo>
                  <a:pt x="2735" y="3289"/>
                </a:lnTo>
                <a:lnTo>
                  <a:pt x="2828" y="3319"/>
                </a:lnTo>
                <a:lnTo>
                  <a:pt x="2920" y="3350"/>
                </a:lnTo>
                <a:lnTo>
                  <a:pt x="3043" y="3319"/>
                </a:lnTo>
                <a:lnTo>
                  <a:pt x="3135" y="3289"/>
                </a:lnTo>
                <a:lnTo>
                  <a:pt x="3196" y="3227"/>
                </a:lnTo>
                <a:lnTo>
                  <a:pt x="3288" y="3166"/>
                </a:lnTo>
                <a:lnTo>
                  <a:pt x="3350" y="3135"/>
                </a:lnTo>
                <a:lnTo>
                  <a:pt x="3411" y="3043"/>
                </a:lnTo>
                <a:lnTo>
                  <a:pt x="3442" y="2951"/>
                </a:lnTo>
                <a:lnTo>
                  <a:pt x="3473" y="2858"/>
                </a:lnTo>
                <a:lnTo>
                  <a:pt x="3473" y="2766"/>
                </a:lnTo>
                <a:lnTo>
                  <a:pt x="3473" y="2674"/>
                </a:lnTo>
                <a:lnTo>
                  <a:pt x="3442" y="2582"/>
                </a:lnTo>
                <a:lnTo>
                  <a:pt x="3381" y="2490"/>
                </a:lnTo>
                <a:lnTo>
                  <a:pt x="3319" y="2398"/>
                </a:lnTo>
                <a:lnTo>
                  <a:pt x="923" y="155"/>
                </a:lnTo>
                <a:lnTo>
                  <a:pt x="830" y="93"/>
                </a:lnTo>
                <a:lnTo>
                  <a:pt x="738" y="32"/>
                </a:lnTo>
                <a:lnTo>
                  <a:pt x="646" y="1"/>
                </a:lnTo>
                <a:close/>
              </a:path>
            </a:pathLst>
          </a:custGeom>
          <a:solidFill>
            <a:srgbClr val="1ECF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1"/>
          <p:cNvSpPr/>
          <p:nvPr/>
        </p:nvSpPr>
        <p:spPr>
          <a:xfrm>
            <a:off x="5680910" y="3487881"/>
            <a:ext cx="154669" cy="157613"/>
          </a:xfrm>
          <a:custGeom>
            <a:avLst/>
            <a:gdLst/>
            <a:ahLst/>
            <a:cxnLst/>
            <a:rect l="l" t="t" r="r" b="b"/>
            <a:pathLst>
              <a:path w="1629" h="1660" extrusionOk="0">
                <a:moveTo>
                  <a:pt x="1198" y="1"/>
                </a:moveTo>
                <a:lnTo>
                  <a:pt x="1045" y="31"/>
                </a:lnTo>
                <a:lnTo>
                  <a:pt x="891" y="123"/>
                </a:lnTo>
                <a:lnTo>
                  <a:pt x="0" y="1076"/>
                </a:lnTo>
                <a:lnTo>
                  <a:pt x="615" y="1660"/>
                </a:lnTo>
                <a:lnTo>
                  <a:pt x="1536" y="707"/>
                </a:lnTo>
                <a:lnTo>
                  <a:pt x="1598" y="554"/>
                </a:lnTo>
                <a:lnTo>
                  <a:pt x="1629" y="400"/>
                </a:lnTo>
                <a:lnTo>
                  <a:pt x="1598" y="246"/>
                </a:lnTo>
                <a:lnTo>
                  <a:pt x="1506" y="93"/>
                </a:lnTo>
                <a:lnTo>
                  <a:pt x="1352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1"/>
          <p:cNvSpPr/>
          <p:nvPr/>
        </p:nvSpPr>
        <p:spPr>
          <a:xfrm>
            <a:off x="5561276" y="3374133"/>
            <a:ext cx="157613" cy="160556"/>
          </a:xfrm>
          <a:custGeom>
            <a:avLst/>
            <a:gdLst/>
            <a:ahLst/>
            <a:cxnLst/>
            <a:rect l="l" t="t" r="r" b="b"/>
            <a:pathLst>
              <a:path w="1660" h="1691" extrusionOk="0">
                <a:moveTo>
                  <a:pt x="1199" y="0"/>
                </a:moveTo>
                <a:lnTo>
                  <a:pt x="1045" y="31"/>
                </a:lnTo>
                <a:lnTo>
                  <a:pt x="922" y="154"/>
                </a:lnTo>
                <a:lnTo>
                  <a:pt x="0" y="1106"/>
                </a:lnTo>
                <a:lnTo>
                  <a:pt x="615" y="1690"/>
                </a:lnTo>
                <a:lnTo>
                  <a:pt x="1537" y="707"/>
                </a:lnTo>
                <a:lnTo>
                  <a:pt x="1629" y="584"/>
                </a:lnTo>
                <a:lnTo>
                  <a:pt x="1660" y="430"/>
                </a:lnTo>
                <a:lnTo>
                  <a:pt x="1598" y="246"/>
                </a:lnTo>
                <a:lnTo>
                  <a:pt x="1506" y="123"/>
                </a:lnTo>
                <a:lnTo>
                  <a:pt x="1383" y="31"/>
                </a:lnTo>
                <a:lnTo>
                  <a:pt x="1199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1"/>
          <p:cNvGrpSpPr/>
          <p:nvPr/>
        </p:nvGrpSpPr>
        <p:grpSpPr>
          <a:xfrm>
            <a:off x="3008259" y="1382731"/>
            <a:ext cx="283440" cy="273995"/>
            <a:chOff x="3270675" y="841800"/>
            <a:chExt cx="497700" cy="482725"/>
          </a:xfrm>
        </p:grpSpPr>
        <p:sp>
          <p:nvSpPr>
            <p:cNvPr id="1761" name="Google Shape;1761;p41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769" name="Google Shape;1769;p42"/>
          <p:cNvSpPr/>
          <p:nvPr/>
        </p:nvSpPr>
        <p:spPr>
          <a:xfrm>
            <a:off x="7110650" y="142852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70" name="Google Shape;1770;p42"/>
          <p:cNvCxnSpPr>
            <a:stCxn id="1771" idx="3"/>
            <a:endCxn id="1769" idx="1"/>
          </p:cNvCxnSpPr>
          <p:nvPr/>
        </p:nvCxnSpPr>
        <p:spPr>
          <a:xfrm rot="10800000" flipH="1">
            <a:off x="6332211" y="161142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2" name="Google Shape;1772;p42"/>
          <p:cNvSpPr/>
          <p:nvPr/>
        </p:nvSpPr>
        <p:spPr>
          <a:xfrm>
            <a:off x="7110650" y="225945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73" name="Google Shape;1773;p42"/>
          <p:cNvCxnSpPr>
            <a:stCxn id="1774" idx="3"/>
            <a:endCxn id="1772" idx="1"/>
          </p:cNvCxnSpPr>
          <p:nvPr/>
        </p:nvCxnSpPr>
        <p:spPr>
          <a:xfrm rot="10800000" flipH="1">
            <a:off x="6340715" y="2442350"/>
            <a:ext cx="769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42"/>
          <p:cNvSpPr/>
          <p:nvPr/>
        </p:nvSpPr>
        <p:spPr>
          <a:xfrm>
            <a:off x="7110650" y="309037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76" name="Google Shape;1776;p42"/>
          <p:cNvCxnSpPr>
            <a:stCxn id="1777" idx="3"/>
            <a:endCxn id="1775" idx="1"/>
          </p:cNvCxnSpPr>
          <p:nvPr/>
        </p:nvCxnSpPr>
        <p:spPr>
          <a:xfrm rot="10800000" flipH="1">
            <a:off x="6332213" y="327327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8" name="Google Shape;1778;p42"/>
          <p:cNvSpPr/>
          <p:nvPr/>
        </p:nvSpPr>
        <p:spPr>
          <a:xfrm>
            <a:off x="7110650" y="392130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79" name="Google Shape;1779;p42"/>
          <p:cNvCxnSpPr>
            <a:stCxn id="1780" idx="3"/>
            <a:endCxn id="1778" idx="1"/>
          </p:cNvCxnSpPr>
          <p:nvPr/>
        </p:nvCxnSpPr>
        <p:spPr>
          <a:xfrm rot="10800000" flipH="1">
            <a:off x="6332213" y="410420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1" name="Google Shape;1781;p42"/>
          <p:cNvSpPr/>
          <p:nvPr/>
        </p:nvSpPr>
        <p:spPr>
          <a:xfrm>
            <a:off x="3163375" y="381500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42"/>
          <p:cNvSpPr/>
          <p:nvPr/>
        </p:nvSpPr>
        <p:spPr>
          <a:xfrm>
            <a:off x="3163375" y="298422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2"/>
          <p:cNvSpPr/>
          <p:nvPr/>
        </p:nvSpPr>
        <p:spPr>
          <a:xfrm>
            <a:off x="3163375" y="215315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42"/>
          <p:cNvSpPr/>
          <p:nvPr/>
        </p:nvSpPr>
        <p:spPr>
          <a:xfrm>
            <a:off x="3163375" y="132227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2"/>
          <p:cNvSpPr/>
          <p:nvPr/>
        </p:nvSpPr>
        <p:spPr>
          <a:xfrm>
            <a:off x="3989811" y="14138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5" name="Google Shape;1785;p42"/>
          <p:cNvCxnSpPr/>
          <p:nvPr/>
        </p:nvCxnSpPr>
        <p:spPr>
          <a:xfrm rot="10800000" flipH="1">
            <a:off x="1496563" y="1535213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6" name="Google Shape;1786;p42"/>
          <p:cNvSpPr/>
          <p:nvPr/>
        </p:nvSpPr>
        <p:spPr>
          <a:xfrm>
            <a:off x="3061675" y="127272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4" name="Google Shape;1774;p42"/>
          <p:cNvSpPr/>
          <p:nvPr/>
        </p:nvSpPr>
        <p:spPr>
          <a:xfrm>
            <a:off x="3998315" y="22448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7" name="Google Shape;1787;p42"/>
          <p:cNvCxnSpPr/>
          <p:nvPr/>
        </p:nvCxnSpPr>
        <p:spPr>
          <a:xfrm rot="10800000" flipH="1">
            <a:off x="1496563" y="2449838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8" name="Google Shape;1788;p42"/>
          <p:cNvSpPr/>
          <p:nvPr/>
        </p:nvSpPr>
        <p:spPr>
          <a:xfrm>
            <a:off x="3061675" y="210365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7" name="Google Shape;1777;p42"/>
          <p:cNvSpPr/>
          <p:nvPr/>
        </p:nvSpPr>
        <p:spPr>
          <a:xfrm>
            <a:off x="3989813" y="307572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9" name="Google Shape;1789;p42"/>
          <p:cNvCxnSpPr/>
          <p:nvPr/>
        </p:nvCxnSpPr>
        <p:spPr>
          <a:xfrm>
            <a:off x="1496563" y="2870663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0" name="Google Shape;1790;p42"/>
          <p:cNvSpPr/>
          <p:nvPr/>
        </p:nvSpPr>
        <p:spPr>
          <a:xfrm>
            <a:off x="3061675" y="293457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0" name="Google Shape;1780;p42"/>
          <p:cNvSpPr/>
          <p:nvPr/>
        </p:nvSpPr>
        <p:spPr>
          <a:xfrm>
            <a:off x="3989813" y="3901400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1" name="Google Shape;1791;p42"/>
          <p:cNvCxnSpPr/>
          <p:nvPr/>
        </p:nvCxnSpPr>
        <p:spPr>
          <a:xfrm>
            <a:off x="1491763" y="2865488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2" name="Google Shape;1792;p42"/>
          <p:cNvSpPr/>
          <p:nvPr/>
        </p:nvSpPr>
        <p:spPr>
          <a:xfrm>
            <a:off x="3061675" y="376550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3" name="Google Shape;1793;p42"/>
          <p:cNvSpPr/>
          <p:nvPr/>
        </p:nvSpPr>
        <p:spPr>
          <a:xfrm>
            <a:off x="457200" y="1755496"/>
            <a:ext cx="2073000" cy="2137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42"/>
          <p:cNvGrpSpPr/>
          <p:nvPr/>
        </p:nvGrpSpPr>
        <p:grpSpPr>
          <a:xfrm>
            <a:off x="917982" y="2198824"/>
            <a:ext cx="1151450" cy="1251156"/>
            <a:chOff x="812279" y="3417166"/>
            <a:chExt cx="548597" cy="596669"/>
          </a:xfrm>
        </p:grpSpPr>
        <p:sp>
          <p:nvSpPr>
            <p:cNvPr id="1795" name="Google Shape;1795;p42"/>
            <p:cNvSpPr/>
            <p:nvPr/>
          </p:nvSpPr>
          <p:spPr>
            <a:xfrm>
              <a:off x="873433" y="3453870"/>
              <a:ext cx="269933" cy="226964"/>
            </a:xfrm>
            <a:custGeom>
              <a:avLst/>
              <a:gdLst/>
              <a:ahLst/>
              <a:cxnLst/>
              <a:rect l="l" t="t" r="r" b="b"/>
              <a:pathLst>
                <a:path w="28504" h="23954" extrusionOk="0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1017579" y="3626630"/>
              <a:ext cx="86196" cy="17491"/>
            </a:xfrm>
            <a:custGeom>
              <a:avLst/>
              <a:gdLst/>
              <a:ahLst/>
              <a:cxnLst/>
              <a:rect l="l" t="t" r="r" b="b"/>
              <a:pathLst>
                <a:path w="9102" h="1846" extrusionOk="0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906041" y="3485042"/>
              <a:ext cx="204713" cy="91197"/>
            </a:xfrm>
            <a:custGeom>
              <a:avLst/>
              <a:gdLst/>
              <a:ahLst/>
              <a:cxnLst/>
              <a:rect l="l" t="t" r="r" b="b"/>
              <a:pathLst>
                <a:path w="21617" h="9625" extrusionOk="0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954096" y="3728008"/>
              <a:ext cx="110079" cy="174520"/>
            </a:xfrm>
            <a:custGeom>
              <a:avLst/>
              <a:gdLst/>
              <a:ahLst/>
              <a:cxnLst/>
              <a:rect l="l" t="t" r="r" b="b"/>
              <a:pathLst>
                <a:path w="11624" h="18419" extrusionOk="0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812279" y="3417166"/>
              <a:ext cx="548597" cy="596669"/>
            </a:xfrm>
            <a:custGeom>
              <a:avLst/>
              <a:gdLst/>
              <a:ahLst/>
              <a:cxnLst/>
              <a:rect l="l" t="t" r="r" b="b"/>
              <a:pathLst>
                <a:path w="57930" h="62973" extrusionOk="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1277630" y="3538062"/>
              <a:ext cx="36990" cy="17491"/>
            </a:xfrm>
            <a:custGeom>
              <a:avLst/>
              <a:gdLst/>
              <a:ahLst/>
              <a:cxnLst/>
              <a:rect l="l" t="t" r="r" b="b"/>
              <a:pathLst>
                <a:path w="3906" h="1846" extrusionOk="0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806" name="Google Shape;1806;p43"/>
          <p:cNvGrpSpPr/>
          <p:nvPr/>
        </p:nvGrpSpPr>
        <p:grpSpPr>
          <a:xfrm>
            <a:off x="8138169" y="2738303"/>
            <a:ext cx="548626" cy="315891"/>
            <a:chOff x="6084239" y="5542115"/>
            <a:chExt cx="599329" cy="343322"/>
          </a:xfrm>
        </p:grpSpPr>
        <p:sp>
          <p:nvSpPr>
            <p:cNvPr id="1807" name="Google Shape;1807;p43"/>
            <p:cNvSpPr/>
            <p:nvPr/>
          </p:nvSpPr>
          <p:spPr>
            <a:xfrm>
              <a:off x="6084239" y="5542115"/>
              <a:ext cx="599329" cy="343322"/>
            </a:xfrm>
            <a:custGeom>
              <a:avLst/>
              <a:gdLst/>
              <a:ahLst/>
              <a:cxnLst/>
              <a:rect l="l" t="t" r="r" b="b"/>
              <a:pathLst>
                <a:path w="6761" h="3873" extrusionOk="0">
                  <a:moveTo>
                    <a:pt x="1" y="1"/>
                  </a:moveTo>
                  <a:lnTo>
                    <a:pt x="1" y="3872"/>
                  </a:lnTo>
                  <a:lnTo>
                    <a:pt x="6207" y="3872"/>
                  </a:lnTo>
                  <a:lnTo>
                    <a:pt x="6207" y="2920"/>
                  </a:lnTo>
                  <a:lnTo>
                    <a:pt x="6760" y="2920"/>
                  </a:lnTo>
                  <a:lnTo>
                    <a:pt x="6760" y="953"/>
                  </a:lnTo>
                  <a:lnTo>
                    <a:pt x="6207" y="953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539074" y="5585728"/>
              <a:ext cx="57353" cy="256095"/>
            </a:xfrm>
            <a:custGeom>
              <a:avLst/>
              <a:gdLst/>
              <a:ahLst/>
              <a:cxnLst/>
              <a:rect l="l" t="t" r="r" b="b"/>
              <a:pathLst>
                <a:path w="647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6435626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6332089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6228641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5" y="288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6125105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43"/>
          <p:cNvGrpSpPr/>
          <p:nvPr/>
        </p:nvGrpSpPr>
        <p:grpSpPr>
          <a:xfrm>
            <a:off x="2692488" y="1259580"/>
            <a:ext cx="3383901" cy="3073136"/>
            <a:chOff x="2989138" y="1254675"/>
            <a:chExt cx="3165779" cy="2875045"/>
          </a:xfrm>
        </p:grpSpPr>
        <p:sp>
          <p:nvSpPr>
            <p:cNvPr id="1814" name="Google Shape;1814;p43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3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43"/>
          <p:cNvGrpSpPr/>
          <p:nvPr/>
        </p:nvGrpSpPr>
        <p:grpSpPr>
          <a:xfrm>
            <a:off x="8084376" y="1423168"/>
            <a:ext cx="585676" cy="501287"/>
            <a:chOff x="8084376" y="3734818"/>
            <a:chExt cx="585676" cy="501287"/>
          </a:xfrm>
        </p:grpSpPr>
        <p:sp>
          <p:nvSpPr>
            <p:cNvPr id="1882" name="Google Shape;1882;p43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3"/>
          <p:cNvGrpSpPr/>
          <p:nvPr/>
        </p:nvGrpSpPr>
        <p:grpSpPr>
          <a:xfrm>
            <a:off x="8187635" y="3767481"/>
            <a:ext cx="449704" cy="548636"/>
            <a:chOff x="8187635" y="3767481"/>
            <a:chExt cx="449704" cy="548636"/>
          </a:xfrm>
        </p:grpSpPr>
        <p:sp>
          <p:nvSpPr>
            <p:cNvPr id="1887" name="Google Shape;1887;p43"/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43"/>
          <p:cNvSpPr txBox="1"/>
          <p:nvPr/>
        </p:nvSpPr>
        <p:spPr>
          <a:xfrm>
            <a:off x="6273200" y="1423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0" name="Google Shape;1890;p43"/>
          <p:cNvSpPr txBox="1"/>
          <p:nvPr/>
        </p:nvSpPr>
        <p:spPr>
          <a:xfrm>
            <a:off x="6273200" y="1642775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43"/>
          <p:cNvSpPr txBox="1"/>
          <p:nvPr/>
        </p:nvSpPr>
        <p:spPr>
          <a:xfrm>
            <a:off x="458450" y="27383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43"/>
          <p:cNvSpPr txBox="1"/>
          <p:nvPr/>
        </p:nvSpPr>
        <p:spPr>
          <a:xfrm>
            <a:off x="458450" y="33220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3" name="Google Shape;1893;p43"/>
          <p:cNvSpPr txBox="1"/>
          <p:nvPr/>
        </p:nvSpPr>
        <p:spPr>
          <a:xfrm>
            <a:off x="458450" y="385926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43"/>
          <p:cNvSpPr txBox="1"/>
          <p:nvPr/>
        </p:nvSpPr>
        <p:spPr>
          <a:xfrm>
            <a:off x="6273200" y="2569896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5" name="Google Shape;1895;p43"/>
          <p:cNvSpPr txBox="1"/>
          <p:nvPr/>
        </p:nvSpPr>
        <p:spPr>
          <a:xfrm>
            <a:off x="6273200" y="2789496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second-brightest object in the sky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43"/>
          <p:cNvSpPr txBox="1"/>
          <p:nvPr/>
        </p:nvSpPr>
        <p:spPr>
          <a:xfrm>
            <a:off x="6273200" y="3716592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7" name="Google Shape;1897;p43"/>
          <p:cNvSpPr txBox="1"/>
          <p:nvPr/>
        </p:nvSpPr>
        <p:spPr>
          <a:xfrm>
            <a:off x="6273200" y="3936192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3"/>
          <p:cNvSpPr txBox="1"/>
          <p:nvPr/>
        </p:nvSpPr>
        <p:spPr>
          <a:xfrm>
            <a:off x="458438" y="1436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9" name="Google Shape;1899;p43"/>
          <p:cNvSpPr txBox="1"/>
          <p:nvPr/>
        </p:nvSpPr>
        <p:spPr>
          <a:xfrm>
            <a:off x="458475" y="1655775"/>
            <a:ext cx="2476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3"/>
          <p:cNvSpPr/>
          <p:nvPr/>
        </p:nvSpPr>
        <p:spPr>
          <a:xfrm>
            <a:off x="554300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3"/>
          <p:cNvSpPr/>
          <p:nvPr/>
        </p:nvSpPr>
        <p:spPr>
          <a:xfrm>
            <a:off x="727919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3"/>
          <p:cNvSpPr/>
          <p:nvPr/>
        </p:nvSpPr>
        <p:spPr>
          <a:xfrm>
            <a:off x="901538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3"/>
          <p:cNvSpPr/>
          <p:nvPr/>
        </p:nvSpPr>
        <p:spPr>
          <a:xfrm>
            <a:off x="1075157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3"/>
          <p:cNvSpPr/>
          <p:nvPr/>
        </p:nvSpPr>
        <p:spPr>
          <a:xfrm>
            <a:off x="1248776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3"/>
          <p:cNvSpPr/>
          <p:nvPr/>
        </p:nvSpPr>
        <p:spPr>
          <a:xfrm>
            <a:off x="1422395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3"/>
          <p:cNvSpPr/>
          <p:nvPr/>
        </p:nvSpPr>
        <p:spPr>
          <a:xfrm>
            <a:off x="1596014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3"/>
          <p:cNvSpPr/>
          <p:nvPr/>
        </p:nvSpPr>
        <p:spPr>
          <a:xfrm>
            <a:off x="1769633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3"/>
          <p:cNvSpPr/>
          <p:nvPr/>
        </p:nvSpPr>
        <p:spPr>
          <a:xfrm>
            <a:off x="1943252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3"/>
          <p:cNvSpPr/>
          <p:nvPr/>
        </p:nvSpPr>
        <p:spPr>
          <a:xfrm>
            <a:off x="2116871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3"/>
          <p:cNvSpPr/>
          <p:nvPr/>
        </p:nvSpPr>
        <p:spPr>
          <a:xfrm>
            <a:off x="554300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3"/>
          <p:cNvSpPr/>
          <p:nvPr/>
        </p:nvSpPr>
        <p:spPr>
          <a:xfrm>
            <a:off x="727919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3"/>
          <p:cNvSpPr/>
          <p:nvPr/>
        </p:nvSpPr>
        <p:spPr>
          <a:xfrm>
            <a:off x="901538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3"/>
          <p:cNvSpPr/>
          <p:nvPr/>
        </p:nvSpPr>
        <p:spPr>
          <a:xfrm>
            <a:off x="1075157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3"/>
          <p:cNvSpPr/>
          <p:nvPr/>
        </p:nvSpPr>
        <p:spPr>
          <a:xfrm>
            <a:off x="1248776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3"/>
          <p:cNvSpPr/>
          <p:nvPr/>
        </p:nvSpPr>
        <p:spPr>
          <a:xfrm>
            <a:off x="1422395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3"/>
          <p:cNvSpPr/>
          <p:nvPr/>
        </p:nvSpPr>
        <p:spPr>
          <a:xfrm>
            <a:off x="1596014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3"/>
          <p:cNvSpPr/>
          <p:nvPr/>
        </p:nvSpPr>
        <p:spPr>
          <a:xfrm>
            <a:off x="1769633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3"/>
          <p:cNvSpPr/>
          <p:nvPr/>
        </p:nvSpPr>
        <p:spPr>
          <a:xfrm>
            <a:off x="1943252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3"/>
          <p:cNvSpPr/>
          <p:nvPr/>
        </p:nvSpPr>
        <p:spPr>
          <a:xfrm>
            <a:off x="2116871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3"/>
          <p:cNvSpPr/>
          <p:nvPr/>
        </p:nvSpPr>
        <p:spPr>
          <a:xfrm>
            <a:off x="554300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3"/>
          <p:cNvSpPr/>
          <p:nvPr/>
        </p:nvSpPr>
        <p:spPr>
          <a:xfrm>
            <a:off x="727919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3"/>
          <p:cNvSpPr/>
          <p:nvPr/>
        </p:nvSpPr>
        <p:spPr>
          <a:xfrm>
            <a:off x="901538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3"/>
          <p:cNvSpPr/>
          <p:nvPr/>
        </p:nvSpPr>
        <p:spPr>
          <a:xfrm>
            <a:off x="1075157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3"/>
          <p:cNvSpPr/>
          <p:nvPr/>
        </p:nvSpPr>
        <p:spPr>
          <a:xfrm>
            <a:off x="1248776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3"/>
          <p:cNvSpPr/>
          <p:nvPr/>
        </p:nvSpPr>
        <p:spPr>
          <a:xfrm>
            <a:off x="1422395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3"/>
          <p:cNvSpPr/>
          <p:nvPr/>
        </p:nvSpPr>
        <p:spPr>
          <a:xfrm>
            <a:off x="1596014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3"/>
          <p:cNvSpPr/>
          <p:nvPr/>
        </p:nvSpPr>
        <p:spPr>
          <a:xfrm>
            <a:off x="1769633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3"/>
          <p:cNvSpPr/>
          <p:nvPr/>
        </p:nvSpPr>
        <p:spPr>
          <a:xfrm>
            <a:off x="1943252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3"/>
          <p:cNvSpPr/>
          <p:nvPr/>
        </p:nvSpPr>
        <p:spPr>
          <a:xfrm>
            <a:off x="2116871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935" name="Google Shape;1935;p44"/>
          <p:cNvSpPr/>
          <p:nvPr/>
        </p:nvSpPr>
        <p:spPr>
          <a:xfrm>
            <a:off x="3759852" y="2612158"/>
            <a:ext cx="1874750" cy="1039853"/>
          </a:xfrm>
          <a:custGeom>
            <a:avLst/>
            <a:gdLst/>
            <a:ahLst/>
            <a:cxnLst/>
            <a:rect l="l" t="t" r="r" b="b"/>
            <a:pathLst>
              <a:path w="21386" h="11862" extrusionOk="0">
                <a:moveTo>
                  <a:pt x="4671" y="1"/>
                </a:moveTo>
                <a:lnTo>
                  <a:pt x="4210" y="32"/>
                </a:lnTo>
                <a:lnTo>
                  <a:pt x="3749" y="124"/>
                </a:lnTo>
                <a:lnTo>
                  <a:pt x="3288" y="216"/>
                </a:lnTo>
                <a:lnTo>
                  <a:pt x="2858" y="339"/>
                </a:lnTo>
                <a:lnTo>
                  <a:pt x="2428" y="493"/>
                </a:lnTo>
                <a:lnTo>
                  <a:pt x="1998" y="677"/>
                </a:lnTo>
                <a:lnTo>
                  <a:pt x="1598" y="892"/>
                </a:lnTo>
                <a:lnTo>
                  <a:pt x="1567" y="892"/>
                </a:lnTo>
                <a:lnTo>
                  <a:pt x="1414" y="984"/>
                </a:lnTo>
                <a:lnTo>
                  <a:pt x="1168" y="1169"/>
                </a:lnTo>
                <a:lnTo>
                  <a:pt x="953" y="1384"/>
                </a:lnTo>
                <a:lnTo>
                  <a:pt x="738" y="1629"/>
                </a:lnTo>
                <a:lnTo>
                  <a:pt x="584" y="1906"/>
                </a:lnTo>
                <a:lnTo>
                  <a:pt x="461" y="2182"/>
                </a:lnTo>
                <a:lnTo>
                  <a:pt x="369" y="2459"/>
                </a:lnTo>
                <a:lnTo>
                  <a:pt x="308" y="2766"/>
                </a:lnTo>
                <a:lnTo>
                  <a:pt x="277" y="3104"/>
                </a:lnTo>
                <a:lnTo>
                  <a:pt x="277" y="3319"/>
                </a:lnTo>
                <a:lnTo>
                  <a:pt x="277" y="3657"/>
                </a:lnTo>
                <a:lnTo>
                  <a:pt x="277" y="4425"/>
                </a:lnTo>
                <a:lnTo>
                  <a:pt x="185" y="4425"/>
                </a:lnTo>
                <a:lnTo>
                  <a:pt x="123" y="4456"/>
                </a:lnTo>
                <a:lnTo>
                  <a:pt x="62" y="4487"/>
                </a:lnTo>
                <a:lnTo>
                  <a:pt x="0" y="4548"/>
                </a:lnTo>
                <a:lnTo>
                  <a:pt x="0" y="4641"/>
                </a:lnTo>
                <a:lnTo>
                  <a:pt x="0" y="7222"/>
                </a:lnTo>
                <a:lnTo>
                  <a:pt x="0" y="7314"/>
                </a:lnTo>
                <a:lnTo>
                  <a:pt x="62" y="7375"/>
                </a:lnTo>
                <a:lnTo>
                  <a:pt x="123" y="7406"/>
                </a:lnTo>
                <a:lnTo>
                  <a:pt x="185" y="7437"/>
                </a:lnTo>
                <a:lnTo>
                  <a:pt x="277" y="7437"/>
                </a:lnTo>
                <a:lnTo>
                  <a:pt x="277" y="8205"/>
                </a:lnTo>
                <a:lnTo>
                  <a:pt x="277" y="8543"/>
                </a:lnTo>
                <a:lnTo>
                  <a:pt x="277" y="8758"/>
                </a:lnTo>
                <a:lnTo>
                  <a:pt x="308" y="9065"/>
                </a:lnTo>
                <a:lnTo>
                  <a:pt x="369" y="9372"/>
                </a:lnTo>
                <a:lnTo>
                  <a:pt x="461" y="9680"/>
                </a:lnTo>
                <a:lnTo>
                  <a:pt x="584" y="9956"/>
                </a:lnTo>
                <a:lnTo>
                  <a:pt x="738" y="10233"/>
                </a:lnTo>
                <a:lnTo>
                  <a:pt x="953" y="10448"/>
                </a:lnTo>
                <a:lnTo>
                  <a:pt x="1168" y="10663"/>
                </a:lnTo>
                <a:lnTo>
                  <a:pt x="1414" y="10878"/>
                </a:lnTo>
                <a:lnTo>
                  <a:pt x="1598" y="10970"/>
                </a:lnTo>
                <a:lnTo>
                  <a:pt x="2213" y="11277"/>
                </a:lnTo>
                <a:lnTo>
                  <a:pt x="2858" y="11523"/>
                </a:lnTo>
                <a:lnTo>
                  <a:pt x="3288" y="11646"/>
                </a:lnTo>
                <a:lnTo>
                  <a:pt x="3749" y="11738"/>
                </a:lnTo>
                <a:lnTo>
                  <a:pt x="4425" y="11830"/>
                </a:lnTo>
                <a:lnTo>
                  <a:pt x="5132" y="11861"/>
                </a:lnTo>
                <a:lnTo>
                  <a:pt x="18804" y="11861"/>
                </a:lnTo>
                <a:lnTo>
                  <a:pt x="19081" y="11800"/>
                </a:lnTo>
                <a:lnTo>
                  <a:pt x="19327" y="11738"/>
                </a:lnTo>
                <a:lnTo>
                  <a:pt x="19603" y="11615"/>
                </a:lnTo>
                <a:lnTo>
                  <a:pt x="19849" y="11492"/>
                </a:lnTo>
                <a:lnTo>
                  <a:pt x="20064" y="11339"/>
                </a:lnTo>
                <a:lnTo>
                  <a:pt x="20279" y="11154"/>
                </a:lnTo>
                <a:lnTo>
                  <a:pt x="20464" y="10939"/>
                </a:lnTo>
                <a:lnTo>
                  <a:pt x="20525" y="10878"/>
                </a:lnTo>
                <a:lnTo>
                  <a:pt x="20709" y="10571"/>
                </a:lnTo>
                <a:lnTo>
                  <a:pt x="20863" y="10263"/>
                </a:lnTo>
                <a:lnTo>
                  <a:pt x="20955" y="9925"/>
                </a:lnTo>
                <a:lnTo>
                  <a:pt x="21017" y="9587"/>
                </a:lnTo>
                <a:lnTo>
                  <a:pt x="21017" y="9372"/>
                </a:lnTo>
                <a:lnTo>
                  <a:pt x="21017" y="9249"/>
                </a:lnTo>
                <a:lnTo>
                  <a:pt x="21017" y="7744"/>
                </a:lnTo>
                <a:lnTo>
                  <a:pt x="21017" y="7437"/>
                </a:lnTo>
                <a:lnTo>
                  <a:pt x="21201" y="7437"/>
                </a:lnTo>
                <a:lnTo>
                  <a:pt x="21263" y="7406"/>
                </a:lnTo>
                <a:lnTo>
                  <a:pt x="21324" y="7375"/>
                </a:lnTo>
                <a:lnTo>
                  <a:pt x="21385" y="7314"/>
                </a:lnTo>
                <a:lnTo>
                  <a:pt x="21385" y="7222"/>
                </a:lnTo>
                <a:lnTo>
                  <a:pt x="21385" y="4641"/>
                </a:lnTo>
                <a:lnTo>
                  <a:pt x="21385" y="4548"/>
                </a:lnTo>
                <a:lnTo>
                  <a:pt x="21324" y="4487"/>
                </a:lnTo>
                <a:lnTo>
                  <a:pt x="21263" y="4456"/>
                </a:lnTo>
                <a:lnTo>
                  <a:pt x="21201" y="4425"/>
                </a:lnTo>
                <a:lnTo>
                  <a:pt x="21017" y="4425"/>
                </a:lnTo>
                <a:lnTo>
                  <a:pt x="21017" y="4087"/>
                </a:lnTo>
                <a:lnTo>
                  <a:pt x="21017" y="2613"/>
                </a:lnTo>
                <a:lnTo>
                  <a:pt x="21017" y="2490"/>
                </a:lnTo>
                <a:lnTo>
                  <a:pt x="21017" y="2275"/>
                </a:lnTo>
                <a:lnTo>
                  <a:pt x="20955" y="1937"/>
                </a:lnTo>
                <a:lnTo>
                  <a:pt x="20863" y="1599"/>
                </a:lnTo>
                <a:lnTo>
                  <a:pt x="20709" y="1291"/>
                </a:lnTo>
                <a:lnTo>
                  <a:pt x="20525" y="984"/>
                </a:lnTo>
                <a:lnTo>
                  <a:pt x="20464" y="923"/>
                </a:lnTo>
                <a:lnTo>
                  <a:pt x="20279" y="708"/>
                </a:lnTo>
                <a:lnTo>
                  <a:pt x="20064" y="523"/>
                </a:lnTo>
                <a:lnTo>
                  <a:pt x="19849" y="370"/>
                </a:lnTo>
                <a:lnTo>
                  <a:pt x="19603" y="247"/>
                </a:lnTo>
                <a:lnTo>
                  <a:pt x="19327" y="124"/>
                </a:lnTo>
                <a:lnTo>
                  <a:pt x="19081" y="62"/>
                </a:lnTo>
                <a:lnTo>
                  <a:pt x="1880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4"/>
          <p:cNvSpPr/>
          <p:nvPr/>
        </p:nvSpPr>
        <p:spPr>
          <a:xfrm>
            <a:off x="2835996" y="2690352"/>
            <a:ext cx="1093677" cy="633011"/>
          </a:xfrm>
          <a:custGeom>
            <a:avLst/>
            <a:gdLst/>
            <a:ahLst/>
            <a:cxnLst/>
            <a:rect l="l" t="t" r="r" b="b"/>
            <a:pathLst>
              <a:path w="12476" h="7221" extrusionOk="0">
                <a:moveTo>
                  <a:pt x="3903" y="492"/>
                </a:moveTo>
                <a:lnTo>
                  <a:pt x="4179" y="522"/>
                </a:lnTo>
                <a:lnTo>
                  <a:pt x="4456" y="584"/>
                </a:lnTo>
                <a:lnTo>
                  <a:pt x="4701" y="676"/>
                </a:lnTo>
                <a:lnTo>
                  <a:pt x="1875" y="4117"/>
                </a:lnTo>
                <a:lnTo>
                  <a:pt x="3196" y="4117"/>
                </a:lnTo>
                <a:lnTo>
                  <a:pt x="2458" y="6514"/>
                </a:lnTo>
                <a:lnTo>
                  <a:pt x="2059" y="6299"/>
                </a:lnTo>
                <a:lnTo>
                  <a:pt x="1660" y="6053"/>
                </a:lnTo>
                <a:lnTo>
                  <a:pt x="1322" y="5746"/>
                </a:lnTo>
                <a:lnTo>
                  <a:pt x="1045" y="5377"/>
                </a:lnTo>
                <a:lnTo>
                  <a:pt x="799" y="4978"/>
                </a:lnTo>
                <a:lnTo>
                  <a:pt x="646" y="4547"/>
                </a:lnTo>
                <a:lnTo>
                  <a:pt x="523" y="4087"/>
                </a:lnTo>
                <a:lnTo>
                  <a:pt x="492" y="3841"/>
                </a:lnTo>
                <a:lnTo>
                  <a:pt x="492" y="3595"/>
                </a:lnTo>
                <a:lnTo>
                  <a:pt x="492" y="3288"/>
                </a:lnTo>
                <a:lnTo>
                  <a:pt x="553" y="2980"/>
                </a:lnTo>
                <a:lnTo>
                  <a:pt x="615" y="2673"/>
                </a:lnTo>
                <a:lnTo>
                  <a:pt x="738" y="2397"/>
                </a:lnTo>
                <a:lnTo>
                  <a:pt x="861" y="2120"/>
                </a:lnTo>
                <a:lnTo>
                  <a:pt x="1014" y="1874"/>
                </a:lnTo>
                <a:lnTo>
                  <a:pt x="1199" y="1628"/>
                </a:lnTo>
                <a:lnTo>
                  <a:pt x="1414" y="1383"/>
                </a:lnTo>
                <a:lnTo>
                  <a:pt x="1629" y="1198"/>
                </a:lnTo>
                <a:lnTo>
                  <a:pt x="1875" y="1014"/>
                </a:lnTo>
                <a:lnTo>
                  <a:pt x="2120" y="860"/>
                </a:lnTo>
                <a:lnTo>
                  <a:pt x="2397" y="737"/>
                </a:lnTo>
                <a:lnTo>
                  <a:pt x="2674" y="615"/>
                </a:lnTo>
                <a:lnTo>
                  <a:pt x="2981" y="553"/>
                </a:lnTo>
                <a:lnTo>
                  <a:pt x="3288" y="492"/>
                </a:lnTo>
                <a:close/>
                <a:moveTo>
                  <a:pt x="4732" y="707"/>
                </a:moveTo>
                <a:lnTo>
                  <a:pt x="5162" y="891"/>
                </a:lnTo>
                <a:lnTo>
                  <a:pt x="5531" y="1168"/>
                </a:lnTo>
                <a:lnTo>
                  <a:pt x="5869" y="1475"/>
                </a:lnTo>
                <a:lnTo>
                  <a:pt x="6176" y="1813"/>
                </a:lnTo>
                <a:lnTo>
                  <a:pt x="6422" y="2212"/>
                </a:lnTo>
                <a:lnTo>
                  <a:pt x="6576" y="2642"/>
                </a:lnTo>
                <a:lnTo>
                  <a:pt x="6699" y="3103"/>
                </a:lnTo>
                <a:lnTo>
                  <a:pt x="6729" y="3349"/>
                </a:lnTo>
                <a:lnTo>
                  <a:pt x="6729" y="3595"/>
                </a:lnTo>
                <a:lnTo>
                  <a:pt x="6699" y="3933"/>
                </a:lnTo>
                <a:lnTo>
                  <a:pt x="6668" y="4240"/>
                </a:lnTo>
                <a:lnTo>
                  <a:pt x="6576" y="4517"/>
                </a:lnTo>
                <a:lnTo>
                  <a:pt x="6484" y="4824"/>
                </a:lnTo>
                <a:lnTo>
                  <a:pt x="6361" y="5100"/>
                </a:lnTo>
                <a:lnTo>
                  <a:pt x="6207" y="5346"/>
                </a:lnTo>
                <a:lnTo>
                  <a:pt x="6023" y="5592"/>
                </a:lnTo>
                <a:lnTo>
                  <a:pt x="5808" y="5807"/>
                </a:lnTo>
                <a:lnTo>
                  <a:pt x="5592" y="6022"/>
                </a:lnTo>
                <a:lnTo>
                  <a:pt x="5347" y="6176"/>
                </a:lnTo>
                <a:lnTo>
                  <a:pt x="5101" y="6360"/>
                </a:lnTo>
                <a:lnTo>
                  <a:pt x="4824" y="6483"/>
                </a:lnTo>
                <a:lnTo>
                  <a:pt x="4548" y="6575"/>
                </a:lnTo>
                <a:lnTo>
                  <a:pt x="4241" y="6668"/>
                </a:lnTo>
                <a:lnTo>
                  <a:pt x="3933" y="6698"/>
                </a:lnTo>
                <a:lnTo>
                  <a:pt x="3595" y="6729"/>
                </a:lnTo>
                <a:lnTo>
                  <a:pt x="3319" y="6698"/>
                </a:lnTo>
                <a:lnTo>
                  <a:pt x="3042" y="6668"/>
                </a:lnTo>
                <a:lnTo>
                  <a:pt x="2766" y="6606"/>
                </a:lnTo>
                <a:lnTo>
                  <a:pt x="2520" y="6514"/>
                </a:lnTo>
                <a:lnTo>
                  <a:pt x="5316" y="3103"/>
                </a:lnTo>
                <a:lnTo>
                  <a:pt x="4025" y="3103"/>
                </a:lnTo>
                <a:lnTo>
                  <a:pt x="4732" y="707"/>
                </a:lnTo>
                <a:close/>
                <a:moveTo>
                  <a:pt x="3227" y="0"/>
                </a:moveTo>
                <a:lnTo>
                  <a:pt x="2889" y="61"/>
                </a:lnTo>
                <a:lnTo>
                  <a:pt x="2520" y="154"/>
                </a:lnTo>
                <a:lnTo>
                  <a:pt x="2213" y="277"/>
                </a:lnTo>
                <a:lnTo>
                  <a:pt x="1875" y="430"/>
                </a:lnTo>
                <a:lnTo>
                  <a:pt x="1598" y="615"/>
                </a:lnTo>
                <a:lnTo>
                  <a:pt x="1322" y="830"/>
                </a:lnTo>
                <a:lnTo>
                  <a:pt x="1045" y="1045"/>
                </a:lnTo>
                <a:lnTo>
                  <a:pt x="830" y="1290"/>
                </a:lnTo>
                <a:lnTo>
                  <a:pt x="615" y="1598"/>
                </a:lnTo>
                <a:lnTo>
                  <a:pt x="431" y="1874"/>
                </a:lnTo>
                <a:lnTo>
                  <a:pt x="277" y="2212"/>
                </a:lnTo>
                <a:lnTo>
                  <a:pt x="154" y="2520"/>
                </a:lnTo>
                <a:lnTo>
                  <a:pt x="62" y="2888"/>
                </a:lnTo>
                <a:lnTo>
                  <a:pt x="0" y="3226"/>
                </a:lnTo>
                <a:lnTo>
                  <a:pt x="0" y="3595"/>
                </a:lnTo>
                <a:lnTo>
                  <a:pt x="0" y="3964"/>
                </a:lnTo>
                <a:lnTo>
                  <a:pt x="62" y="4332"/>
                </a:lnTo>
                <a:lnTo>
                  <a:pt x="154" y="4670"/>
                </a:lnTo>
                <a:lnTo>
                  <a:pt x="277" y="5008"/>
                </a:lnTo>
                <a:lnTo>
                  <a:pt x="431" y="5316"/>
                </a:lnTo>
                <a:lnTo>
                  <a:pt x="615" y="5623"/>
                </a:lnTo>
                <a:lnTo>
                  <a:pt x="830" y="5899"/>
                </a:lnTo>
                <a:lnTo>
                  <a:pt x="1045" y="6145"/>
                </a:lnTo>
                <a:lnTo>
                  <a:pt x="1322" y="6391"/>
                </a:lnTo>
                <a:lnTo>
                  <a:pt x="1598" y="6606"/>
                </a:lnTo>
                <a:lnTo>
                  <a:pt x="1875" y="6790"/>
                </a:lnTo>
                <a:lnTo>
                  <a:pt x="2213" y="6944"/>
                </a:lnTo>
                <a:lnTo>
                  <a:pt x="2520" y="7067"/>
                </a:lnTo>
                <a:lnTo>
                  <a:pt x="2889" y="7159"/>
                </a:lnTo>
                <a:lnTo>
                  <a:pt x="3227" y="7190"/>
                </a:lnTo>
                <a:lnTo>
                  <a:pt x="3595" y="7221"/>
                </a:lnTo>
                <a:lnTo>
                  <a:pt x="3964" y="7190"/>
                </a:lnTo>
                <a:lnTo>
                  <a:pt x="4302" y="7159"/>
                </a:lnTo>
                <a:lnTo>
                  <a:pt x="4640" y="7067"/>
                </a:lnTo>
                <a:lnTo>
                  <a:pt x="4947" y="6944"/>
                </a:lnTo>
                <a:lnTo>
                  <a:pt x="5255" y="6821"/>
                </a:lnTo>
                <a:lnTo>
                  <a:pt x="5562" y="6637"/>
                </a:lnTo>
                <a:lnTo>
                  <a:pt x="5838" y="6452"/>
                </a:lnTo>
                <a:lnTo>
                  <a:pt x="6084" y="6237"/>
                </a:lnTo>
                <a:lnTo>
                  <a:pt x="6299" y="5992"/>
                </a:lnTo>
                <a:lnTo>
                  <a:pt x="6514" y="5746"/>
                </a:lnTo>
                <a:lnTo>
                  <a:pt x="6699" y="5469"/>
                </a:lnTo>
                <a:lnTo>
                  <a:pt x="6852" y="5162"/>
                </a:lnTo>
                <a:lnTo>
                  <a:pt x="7006" y="4855"/>
                </a:lnTo>
                <a:lnTo>
                  <a:pt x="7098" y="4547"/>
                </a:lnTo>
                <a:lnTo>
                  <a:pt x="7159" y="4209"/>
                </a:lnTo>
                <a:lnTo>
                  <a:pt x="7221" y="3841"/>
                </a:lnTo>
                <a:lnTo>
                  <a:pt x="12475" y="3841"/>
                </a:lnTo>
                <a:lnTo>
                  <a:pt x="12475" y="3349"/>
                </a:lnTo>
                <a:lnTo>
                  <a:pt x="7221" y="3349"/>
                </a:lnTo>
                <a:lnTo>
                  <a:pt x="7159" y="3011"/>
                </a:lnTo>
                <a:lnTo>
                  <a:pt x="7098" y="2673"/>
                </a:lnTo>
                <a:lnTo>
                  <a:pt x="7006" y="2335"/>
                </a:lnTo>
                <a:lnTo>
                  <a:pt x="6852" y="2028"/>
                </a:lnTo>
                <a:lnTo>
                  <a:pt x="6699" y="1751"/>
                </a:lnTo>
                <a:lnTo>
                  <a:pt x="6514" y="1475"/>
                </a:lnTo>
                <a:lnTo>
                  <a:pt x="6299" y="1198"/>
                </a:lnTo>
                <a:lnTo>
                  <a:pt x="6084" y="983"/>
                </a:lnTo>
                <a:lnTo>
                  <a:pt x="5838" y="737"/>
                </a:lnTo>
                <a:lnTo>
                  <a:pt x="5562" y="553"/>
                </a:lnTo>
                <a:lnTo>
                  <a:pt x="5255" y="399"/>
                </a:lnTo>
                <a:lnTo>
                  <a:pt x="4947" y="246"/>
                </a:lnTo>
                <a:lnTo>
                  <a:pt x="4640" y="154"/>
                </a:lnTo>
                <a:lnTo>
                  <a:pt x="4302" y="61"/>
                </a:lnTo>
                <a:lnTo>
                  <a:pt x="39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4"/>
          <p:cNvSpPr/>
          <p:nvPr/>
        </p:nvSpPr>
        <p:spPr>
          <a:xfrm>
            <a:off x="5998091" y="2765740"/>
            <a:ext cx="51283" cy="75477"/>
          </a:xfrm>
          <a:custGeom>
            <a:avLst/>
            <a:gdLst/>
            <a:ahLst/>
            <a:cxnLst/>
            <a:rect l="l" t="t" r="r" b="b"/>
            <a:pathLst>
              <a:path w="585" h="861" extrusionOk="0">
                <a:moveTo>
                  <a:pt x="0" y="0"/>
                </a:moveTo>
                <a:lnTo>
                  <a:pt x="0" y="861"/>
                </a:lnTo>
                <a:lnTo>
                  <a:pt x="584" y="461"/>
                </a:lnTo>
                <a:lnTo>
                  <a:pt x="461" y="308"/>
                </a:lnTo>
                <a:lnTo>
                  <a:pt x="308" y="185"/>
                </a:lnTo>
                <a:lnTo>
                  <a:pt x="154" y="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4"/>
          <p:cNvSpPr/>
          <p:nvPr/>
        </p:nvSpPr>
        <p:spPr>
          <a:xfrm>
            <a:off x="5998091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646" y="0"/>
                </a:moveTo>
                <a:lnTo>
                  <a:pt x="0" y="461"/>
                </a:lnTo>
                <a:lnTo>
                  <a:pt x="0" y="1414"/>
                </a:lnTo>
                <a:lnTo>
                  <a:pt x="830" y="830"/>
                </a:lnTo>
                <a:lnTo>
                  <a:pt x="861" y="768"/>
                </a:lnTo>
                <a:lnTo>
                  <a:pt x="830" y="553"/>
                </a:lnTo>
                <a:lnTo>
                  <a:pt x="799" y="369"/>
                </a:lnTo>
                <a:lnTo>
                  <a:pt x="738" y="184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4"/>
          <p:cNvSpPr/>
          <p:nvPr/>
        </p:nvSpPr>
        <p:spPr>
          <a:xfrm>
            <a:off x="5909203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185" y="0"/>
                </a:moveTo>
                <a:lnTo>
                  <a:pt x="123" y="184"/>
                </a:lnTo>
                <a:lnTo>
                  <a:pt x="62" y="369"/>
                </a:lnTo>
                <a:lnTo>
                  <a:pt x="31" y="553"/>
                </a:lnTo>
                <a:lnTo>
                  <a:pt x="0" y="768"/>
                </a:lnTo>
                <a:lnTo>
                  <a:pt x="0" y="830"/>
                </a:lnTo>
                <a:lnTo>
                  <a:pt x="861" y="1414"/>
                </a:lnTo>
                <a:lnTo>
                  <a:pt x="861" y="461"/>
                </a:lnTo>
                <a:lnTo>
                  <a:pt x="1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4"/>
          <p:cNvSpPr/>
          <p:nvPr/>
        </p:nvSpPr>
        <p:spPr>
          <a:xfrm>
            <a:off x="5933485" y="2765740"/>
            <a:ext cx="51195" cy="75477"/>
          </a:xfrm>
          <a:custGeom>
            <a:avLst/>
            <a:gdLst/>
            <a:ahLst/>
            <a:cxnLst/>
            <a:rect l="l" t="t" r="r" b="b"/>
            <a:pathLst>
              <a:path w="584" h="861" extrusionOk="0">
                <a:moveTo>
                  <a:pt x="584" y="0"/>
                </a:moveTo>
                <a:lnTo>
                  <a:pt x="399" y="62"/>
                </a:lnTo>
                <a:lnTo>
                  <a:pt x="246" y="185"/>
                </a:lnTo>
                <a:lnTo>
                  <a:pt x="123" y="308"/>
                </a:lnTo>
                <a:lnTo>
                  <a:pt x="0" y="461"/>
                </a:lnTo>
                <a:lnTo>
                  <a:pt x="584" y="861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4"/>
          <p:cNvSpPr/>
          <p:nvPr/>
        </p:nvSpPr>
        <p:spPr>
          <a:xfrm>
            <a:off x="5779904" y="3053881"/>
            <a:ext cx="64783" cy="6478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124" y="1"/>
                </a:moveTo>
                <a:lnTo>
                  <a:pt x="62" y="185"/>
                </a:lnTo>
                <a:lnTo>
                  <a:pt x="1" y="370"/>
                </a:lnTo>
                <a:lnTo>
                  <a:pt x="1" y="554"/>
                </a:lnTo>
                <a:lnTo>
                  <a:pt x="1" y="738"/>
                </a:lnTo>
                <a:lnTo>
                  <a:pt x="738" y="308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4"/>
          <p:cNvSpPr/>
          <p:nvPr/>
        </p:nvSpPr>
        <p:spPr>
          <a:xfrm>
            <a:off x="5796033" y="2991992"/>
            <a:ext cx="134825" cy="80912"/>
          </a:xfrm>
          <a:custGeom>
            <a:avLst/>
            <a:gdLst/>
            <a:ahLst/>
            <a:cxnLst/>
            <a:rect l="l" t="t" r="r" b="b"/>
            <a:pathLst>
              <a:path w="1538" h="923" extrusionOk="0">
                <a:moveTo>
                  <a:pt x="646" y="0"/>
                </a:moveTo>
                <a:lnTo>
                  <a:pt x="554" y="31"/>
                </a:lnTo>
                <a:lnTo>
                  <a:pt x="400" y="154"/>
                </a:lnTo>
                <a:lnTo>
                  <a:pt x="247" y="277"/>
                </a:lnTo>
                <a:lnTo>
                  <a:pt x="124" y="430"/>
                </a:lnTo>
                <a:lnTo>
                  <a:pt x="1" y="584"/>
                </a:lnTo>
                <a:lnTo>
                  <a:pt x="738" y="922"/>
                </a:lnTo>
                <a:lnTo>
                  <a:pt x="1537" y="461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4"/>
          <p:cNvSpPr/>
          <p:nvPr/>
        </p:nvSpPr>
        <p:spPr>
          <a:xfrm>
            <a:off x="5860727" y="3043186"/>
            <a:ext cx="78195" cy="110455"/>
          </a:xfrm>
          <a:custGeom>
            <a:avLst/>
            <a:gdLst/>
            <a:ahLst/>
            <a:cxnLst/>
            <a:rect l="l" t="t" r="r" b="b"/>
            <a:pathLst>
              <a:path w="892" h="1260" extrusionOk="0">
                <a:moveTo>
                  <a:pt x="891" y="0"/>
                </a:moveTo>
                <a:lnTo>
                  <a:pt x="62" y="492"/>
                </a:lnTo>
                <a:lnTo>
                  <a:pt x="0" y="1260"/>
                </a:lnTo>
                <a:lnTo>
                  <a:pt x="185" y="1260"/>
                </a:lnTo>
                <a:lnTo>
                  <a:pt x="369" y="1229"/>
                </a:lnTo>
                <a:lnTo>
                  <a:pt x="553" y="1168"/>
                </a:lnTo>
                <a:lnTo>
                  <a:pt x="738" y="1075"/>
                </a:lnTo>
                <a:lnTo>
                  <a:pt x="830" y="1014"/>
                </a:lnTo>
                <a:lnTo>
                  <a:pt x="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4"/>
          <p:cNvSpPr/>
          <p:nvPr/>
        </p:nvSpPr>
        <p:spPr>
          <a:xfrm>
            <a:off x="5787968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738" y="1"/>
                </a:moveTo>
                <a:lnTo>
                  <a:pt x="1" y="431"/>
                </a:lnTo>
                <a:lnTo>
                  <a:pt x="154" y="523"/>
                </a:lnTo>
                <a:lnTo>
                  <a:pt x="308" y="615"/>
                </a:lnTo>
                <a:lnTo>
                  <a:pt x="492" y="646"/>
                </a:lnTo>
                <a:lnTo>
                  <a:pt x="677" y="677"/>
                </a:lnTo>
                <a:lnTo>
                  <a:pt x="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4"/>
          <p:cNvSpPr/>
          <p:nvPr/>
        </p:nvSpPr>
        <p:spPr>
          <a:xfrm>
            <a:off x="5868792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492" y="1"/>
                </a:moveTo>
                <a:lnTo>
                  <a:pt x="554" y="277"/>
                </a:lnTo>
                <a:lnTo>
                  <a:pt x="677" y="492"/>
                </a:lnTo>
                <a:lnTo>
                  <a:pt x="830" y="707"/>
                </a:lnTo>
                <a:lnTo>
                  <a:pt x="1015" y="892"/>
                </a:lnTo>
                <a:lnTo>
                  <a:pt x="769" y="830"/>
                </a:lnTo>
                <a:lnTo>
                  <a:pt x="523" y="800"/>
                </a:lnTo>
                <a:lnTo>
                  <a:pt x="246" y="800"/>
                </a:lnTo>
                <a:lnTo>
                  <a:pt x="1" y="861"/>
                </a:lnTo>
                <a:lnTo>
                  <a:pt x="892" y="1322"/>
                </a:lnTo>
                <a:lnTo>
                  <a:pt x="1322" y="1045"/>
                </a:lnTo>
                <a:lnTo>
                  <a:pt x="1322" y="554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4"/>
          <p:cNvSpPr/>
          <p:nvPr/>
        </p:nvSpPr>
        <p:spPr>
          <a:xfrm>
            <a:off x="6130020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1" y="1"/>
                </a:moveTo>
                <a:lnTo>
                  <a:pt x="62" y="677"/>
                </a:lnTo>
                <a:lnTo>
                  <a:pt x="247" y="646"/>
                </a:lnTo>
                <a:lnTo>
                  <a:pt x="431" y="615"/>
                </a:lnTo>
                <a:lnTo>
                  <a:pt x="585" y="523"/>
                </a:lnTo>
                <a:lnTo>
                  <a:pt x="738" y="43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4"/>
          <p:cNvSpPr/>
          <p:nvPr/>
        </p:nvSpPr>
        <p:spPr>
          <a:xfrm>
            <a:off x="6043850" y="3043186"/>
            <a:ext cx="75565" cy="110455"/>
          </a:xfrm>
          <a:custGeom>
            <a:avLst/>
            <a:gdLst/>
            <a:ahLst/>
            <a:cxnLst/>
            <a:rect l="l" t="t" r="r" b="b"/>
            <a:pathLst>
              <a:path w="862" h="1260" extrusionOk="0">
                <a:moveTo>
                  <a:pt x="1" y="0"/>
                </a:moveTo>
                <a:lnTo>
                  <a:pt x="62" y="1014"/>
                </a:lnTo>
                <a:lnTo>
                  <a:pt x="124" y="1075"/>
                </a:lnTo>
                <a:lnTo>
                  <a:pt x="308" y="1168"/>
                </a:lnTo>
                <a:lnTo>
                  <a:pt x="492" y="1229"/>
                </a:lnTo>
                <a:lnTo>
                  <a:pt x="677" y="1260"/>
                </a:lnTo>
                <a:lnTo>
                  <a:pt x="861" y="1260"/>
                </a:lnTo>
                <a:lnTo>
                  <a:pt x="830" y="49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4"/>
          <p:cNvSpPr/>
          <p:nvPr/>
        </p:nvSpPr>
        <p:spPr>
          <a:xfrm>
            <a:off x="6049285" y="2991992"/>
            <a:ext cx="134737" cy="80912"/>
          </a:xfrm>
          <a:custGeom>
            <a:avLst/>
            <a:gdLst/>
            <a:ahLst/>
            <a:cxnLst/>
            <a:rect l="l" t="t" r="r" b="b"/>
            <a:pathLst>
              <a:path w="1537" h="923" extrusionOk="0">
                <a:moveTo>
                  <a:pt x="922" y="0"/>
                </a:moveTo>
                <a:lnTo>
                  <a:pt x="0" y="461"/>
                </a:lnTo>
                <a:lnTo>
                  <a:pt x="830" y="922"/>
                </a:lnTo>
                <a:lnTo>
                  <a:pt x="1537" y="584"/>
                </a:lnTo>
                <a:lnTo>
                  <a:pt x="1444" y="430"/>
                </a:lnTo>
                <a:lnTo>
                  <a:pt x="1321" y="277"/>
                </a:lnTo>
                <a:lnTo>
                  <a:pt x="1168" y="154"/>
                </a:lnTo>
                <a:lnTo>
                  <a:pt x="1014" y="31"/>
                </a:lnTo>
                <a:lnTo>
                  <a:pt x="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4"/>
          <p:cNvSpPr/>
          <p:nvPr/>
        </p:nvSpPr>
        <p:spPr>
          <a:xfrm>
            <a:off x="6138173" y="3053881"/>
            <a:ext cx="64695" cy="64783"/>
          </a:xfrm>
          <a:custGeom>
            <a:avLst/>
            <a:gdLst/>
            <a:ahLst/>
            <a:cxnLst/>
            <a:rect l="l" t="t" r="r" b="b"/>
            <a:pathLst>
              <a:path w="738" h="739" extrusionOk="0">
                <a:moveTo>
                  <a:pt x="615" y="1"/>
                </a:moveTo>
                <a:lnTo>
                  <a:pt x="0" y="308"/>
                </a:lnTo>
                <a:lnTo>
                  <a:pt x="738" y="738"/>
                </a:lnTo>
                <a:lnTo>
                  <a:pt x="738" y="554"/>
                </a:lnTo>
                <a:lnTo>
                  <a:pt x="707" y="370"/>
                </a:lnTo>
                <a:lnTo>
                  <a:pt x="676" y="185"/>
                </a:lnTo>
                <a:lnTo>
                  <a:pt x="6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4"/>
          <p:cNvSpPr/>
          <p:nvPr/>
        </p:nvSpPr>
        <p:spPr>
          <a:xfrm>
            <a:off x="5946897" y="3013557"/>
            <a:ext cx="88977" cy="107825"/>
          </a:xfrm>
          <a:custGeom>
            <a:avLst/>
            <a:gdLst/>
            <a:ahLst/>
            <a:cxnLst/>
            <a:rect l="l" t="t" r="r" b="b"/>
            <a:pathLst>
              <a:path w="1015" h="1230" extrusionOk="0">
                <a:moveTo>
                  <a:pt x="492" y="0"/>
                </a:moveTo>
                <a:lnTo>
                  <a:pt x="62" y="246"/>
                </a:lnTo>
                <a:lnTo>
                  <a:pt x="1" y="1229"/>
                </a:lnTo>
                <a:lnTo>
                  <a:pt x="185" y="1045"/>
                </a:lnTo>
                <a:lnTo>
                  <a:pt x="339" y="830"/>
                </a:lnTo>
                <a:lnTo>
                  <a:pt x="431" y="584"/>
                </a:lnTo>
                <a:lnTo>
                  <a:pt x="492" y="369"/>
                </a:lnTo>
                <a:lnTo>
                  <a:pt x="554" y="584"/>
                </a:lnTo>
                <a:lnTo>
                  <a:pt x="677" y="830"/>
                </a:lnTo>
                <a:lnTo>
                  <a:pt x="830" y="1045"/>
                </a:lnTo>
                <a:lnTo>
                  <a:pt x="1015" y="1229"/>
                </a:lnTo>
                <a:lnTo>
                  <a:pt x="922" y="246"/>
                </a:lnTo>
                <a:lnTo>
                  <a:pt x="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4"/>
          <p:cNvSpPr/>
          <p:nvPr/>
        </p:nvSpPr>
        <p:spPr>
          <a:xfrm>
            <a:off x="5998091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830" y="1"/>
                </a:moveTo>
                <a:lnTo>
                  <a:pt x="0" y="554"/>
                </a:lnTo>
                <a:lnTo>
                  <a:pt x="0" y="1045"/>
                </a:lnTo>
                <a:lnTo>
                  <a:pt x="431" y="1322"/>
                </a:lnTo>
                <a:lnTo>
                  <a:pt x="1322" y="861"/>
                </a:lnTo>
                <a:lnTo>
                  <a:pt x="1045" y="800"/>
                </a:lnTo>
                <a:lnTo>
                  <a:pt x="799" y="800"/>
                </a:lnTo>
                <a:lnTo>
                  <a:pt x="523" y="830"/>
                </a:lnTo>
                <a:lnTo>
                  <a:pt x="277" y="892"/>
                </a:lnTo>
                <a:lnTo>
                  <a:pt x="461" y="707"/>
                </a:lnTo>
                <a:lnTo>
                  <a:pt x="615" y="492"/>
                </a:lnTo>
                <a:lnTo>
                  <a:pt x="738" y="277"/>
                </a:lnTo>
                <a:lnTo>
                  <a:pt x="8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4"/>
          <p:cNvSpPr/>
          <p:nvPr/>
        </p:nvSpPr>
        <p:spPr>
          <a:xfrm>
            <a:off x="5268141" y="2690352"/>
            <a:ext cx="1039765" cy="633011"/>
          </a:xfrm>
          <a:custGeom>
            <a:avLst/>
            <a:gdLst/>
            <a:ahLst/>
            <a:cxnLst/>
            <a:rect l="l" t="t" r="r" b="b"/>
            <a:pathLst>
              <a:path w="11861" h="7221" extrusionOk="0">
                <a:moveTo>
                  <a:pt x="8573" y="492"/>
                </a:moveTo>
                <a:lnTo>
                  <a:pt x="8880" y="553"/>
                </a:lnTo>
                <a:lnTo>
                  <a:pt x="9188" y="615"/>
                </a:lnTo>
                <a:lnTo>
                  <a:pt x="9464" y="737"/>
                </a:lnTo>
                <a:lnTo>
                  <a:pt x="9741" y="860"/>
                </a:lnTo>
                <a:lnTo>
                  <a:pt x="9987" y="1014"/>
                </a:lnTo>
                <a:lnTo>
                  <a:pt x="10232" y="1198"/>
                </a:lnTo>
                <a:lnTo>
                  <a:pt x="10448" y="1383"/>
                </a:lnTo>
                <a:lnTo>
                  <a:pt x="10663" y="1628"/>
                </a:lnTo>
                <a:lnTo>
                  <a:pt x="10847" y="1874"/>
                </a:lnTo>
                <a:lnTo>
                  <a:pt x="11001" y="2120"/>
                </a:lnTo>
                <a:lnTo>
                  <a:pt x="11123" y="2397"/>
                </a:lnTo>
                <a:lnTo>
                  <a:pt x="11216" y="2673"/>
                </a:lnTo>
                <a:lnTo>
                  <a:pt x="11308" y="2980"/>
                </a:lnTo>
                <a:lnTo>
                  <a:pt x="11339" y="3288"/>
                </a:lnTo>
                <a:lnTo>
                  <a:pt x="11369" y="3595"/>
                </a:lnTo>
                <a:lnTo>
                  <a:pt x="11339" y="3933"/>
                </a:lnTo>
                <a:lnTo>
                  <a:pt x="11308" y="4240"/>
                </a:lnTo>
                <a:lnTo>
                  <a:pt x="11216" y="4517"/>
                </a:lnTo>
                <a:lnTo>
                  <a:pt x="11123" y="4824"/>
                </a:lnTo>
                <a:lnTo>
                  <a:pt x="11001" y="5100"/>
                </a:lnTo>
                <a:lnTo>
                  <a:pt x="10847" y="5346"/>
                </a:lnTo>
                <a:lnTo>
                  <a:pt x="10663" y="5592"/>
                </a:lnTo>
                <a:lnTo>
                  <a:pt x="10448" y="5807"/>
                </a:lnTo>
                <a:lnTo>
                  <a:pt x="10232" y="6022"/>
                </a:lnTo>
                <a:lnTo>
                  <a:pt x="9987" y="6176"/>
                </a:lnTo>
                <a:lnTo>
                  <a:pt x="9741" y="6360"/>
                </a:lnTo>
                <a:lnTo>
                  <a:pt x="9464" y="6483"/>
                </a:lnTo>
                <a:lnTo>
                  <a:pt x="9188" y="6575"/>
                </a:lnTo>
                <a:lnTo>
                  <a:pt x="8880" y="6668"/>
                </a:lnTo>
                <a:lnTo>
                  <a:pt x="8573" y="6698"/>
                </a:lnTo>
                <a:lnTo>
                  <a:pt x="8235" y="6729"/>
                </a:lnTo>
                <a:lnTo>
                  <a:pt x="7928" y="6698"/>
                </a:lnTo>
                <a:lnTo>
                  <a:pt x="7621" y="6668"/>
                </a:lnTo>
                <a:lnTo>
                  <a:pt x="7313" y="6575"/>
                </a:lnTo>
                <a:lnTo>
                  <a:pt x="7037" y="6483"/>
                </a:lnTo>
                <a:lnTo>
                  <a:pt x="6760" y="6360"/>
                </a:lnTo>
                <a:lnTo>
                  <a:pt x="6515" y="6176"/>
                </a:lnTo>
                <a:lnTo>
                  <a:pt x="6269" y="6022"/>
                </a:lnTo>
                <a:lnTo>
                  <a:pt x="6054" y="5807"/>
                </a:lnTo>
                <a:lnTo>
                  <a:pt x="5839" y="5592"/>
                </a:lnTo>
                <a:lnTo>
                  <a:pt x="5654" y="5346"/>
                </a:lnTo>
                <a:lnTo>
                  <a:pt x="5501" y="5100"/>
                </a:lnTo>
                <a:lnTo>
                  <a:pt x="5378" y="4824"/>
                </a:lnTo>
                <a:lnTo>
                  <a:pt x="5255" y="4517"/>
                </a:lnTo>
                <a:lnTo>
                  <a:pt x="5193" y="4240"/>
                </a:lnTo>
                <a:lnTo>
                  <a:pt x="5132" y="3933"/>
                </a:lnTo>
                <a:lnTo>
                  <a:pt x="5132" y="3595"/>
                </a:lnTo>
                <a:lnTo>
                  <a:pt x="5132" y="3288"/>
                </a:lnTo>
                <a:lnTo>
                  <a:pt x="5193" y="2980"/>
                </a:lnTo>
                <a:lnTo>
                  <a:pt x="5255" y="2673"/>
                </a:lnTo>
                <a:lnTo>
                  <a:pt x="5378" y="2397"/>
                </a:lnTo>
                <a:lnTo>
                  <a:pt x="5501" y="2120"/>
                </a:lnTo>
                <a:lnTo>
                  <a:pt x="5654" y="1874"/>
                </a:lnTo>
                <a:lnTo>
                  <a:pt x="5839" y="1628"/>
                </a:lnTo>
                <a:lnTo>
                  <a:pt x="6054" y="1383"/>
                </a:lnTo>
                <a:lnTo>
                  <a:pt x="6269" y="1198"/>
                </a:lnTo>
                <a:lnTo>
                  <a:pt x="6515" y="1014"/>
                </a:lnTo>
                <a:lnTo>
                  <a:pt x="6760" y="860"/>
                </a:lnTo>
                <a:lnTo>
                  <a:pt x="7037" y="737"/>
                </a:lnTo>
                <a:lnTo>
                  <a:pt x="7313" y="615"/>
                </a:lnTo>
                <a:lnTo>
                  <a:pt x="7621" y="553"/>
                </a:lnTo>
                <a:lnTo>
                  <a:pt x="7928" y="492"/>
                </a:lnTo>
                <a:close/>
                <a:moveTo>
                  <a:pt x="7897" y="0"/>
                </a:moveTo>
                <a:lnTo>
                  <a:pt x="7559" y="61"/>
                </a:lnTo>
                <a:lnTo>
                  <a:pt x="7221" y="154"/>
                </a:lnTo>
                <a:lnTo>
                  <a:pt x="6883" y="246"/>
                </a:lnTo>
                <a:lnTo>
                  <a:pt x="6576" y="399"/>
                </a:lnTo>
                <a:lnTo>
                  <a:pt x="6300" y="553"/>
                </a:lnTo>
                <a:lnTo>
                  <a:pt x="6023" y="737"/>
                </a:lnTo>
                <a:lnTo>
                  <a:pt x="5777" y="983"/>
                </a:lnTo>
                <a:lnTo>
                  <a:pt x="5531" y="1198"/>
                </a:lnTo>
                <a:lnTo>
                  <a:pt x="5347" y="1475"/>
                </a:lnTo>
                <a:lnTo>
                  <a:pt x="5163" y="1751"/>
                </a:lnTo>
                <a:lnTo>
                  <a:pt x="4978" y="2028"/>
                </a:lnTo>
                <a:lnTo>
                  <a:pt x="4855" y="2335"/>
                </a:lnTo>
                <a:lnTo>
                  <a:pt x="4763" y="2673"/>
                </a:lnTo>
                <a:lnTo>
                  <a:pt x="4671" y="3011"/>
                </a:lnTo>
                <a:lnTo>
                  <a:pt x="4640" y="3349"/>
                </a:lnTo>
                <a:lnTo>
                  <a:pt x="1" y="3349"/>
                </a:lnTo>
                <a:lnTo>
                  <a:pt x="1" y="3841"/>
                </a:lnTo>
                <a:lnTo>
                  <a:pt x="4640" y="3841"/>
                </a:lnTo>
                <a:lnTo>
                  <a:pt x="4671" y="4209"/>
                </a:lnTo>
                <a:lnTo>
                  <a:pt x="4763" y="4547"/>
                </a:lnTo>
                <a:lnTo>
                  <a:pt x="4855" y="4855"/>
                </a:lnTo>
                <a:lnTo>
                  <a:pt x="4978" y="5162"/>
                </a:lnTo>
                <a:lnTo>
                  <a:pt x="5163" y="5469"/>
                </a:lnTo>
                <a:lnTo>
                  <a:pt x="5347" y="5746"/>
                </a:lnTo>
                <a:lnTo>
                  <a:pt x="5531" y="5992"/>
                </a:lnTo>
                <a:lnTo>
                  <a:pt x="5777" y="6237"/>
                </a:lnTo>
                <a:lnTo>
                  <a:pt x="6023" y="6452"/>
                </a:lnTo>
                <a:lnTo>
                  <a:pt x="6300" y="6637"/>
                </a:lnTo>
                <a:lnTo>
                  <a:pt x="6576" y="6821"/>
                </a:lnTo>
                <a:lnTo>
                  <a:pt x="6883" y="6944"/>
                </a:lnTo>
                <a:lnTo>
                  <a:pt x="7221" y="7067"/>
                </a:lnTo>
                <a:lnTo>
                  <a:pt x="7559" y="7159"/>
                </a:lnTo>
                <a:lnTo>
                  <a:pt x="7897" y="7190"/>
                </a:lnTo>
                <a:lnTo>
                  <a:pt x="8235" y="7221"/>
                </a:lnTo>
                <a:lnTo>
                  <a:pt x="8604" y="7190"/>
                </a:lnTo>
                <a:lnTo>
                  <a:pt x="8973" y="7159"/>
                </a:lnTo>
                <a:lnTo>
                  <a:pt x="9311" y="7067"/>
                </a:lnTo>
                <a:lnTo>
                  <a:pt x="9649" y="6944"/>
                </a:lnTo>
                <a:lnTo>
                  <a:pt x="9956" y="6790"/>
                </a:lnTo>
                <a:lnTo>
                  <a:pt x="10263" y="6606"/>
                </a:lnTo>
                <a:lnTo>
                  <a:pt x="10540" y="6391"/>
                </a:lnTo>
                <a:lnTo>
                  <a:pt x="10816" y="6145"/>
                </a:lnTo>
                <a:lnTo>
                  <a:pt x="11031" y="5899"/>
                </a:lnTo>
                <a:lnTo>
                  <a:pt x="11246" y="5623"/>
                </a:lnTo>
                <a:lnTo>
                  <a:pt x="11431" y="5316"/>
                </a:lnTo>
                <a:lnTo>
                  <a:pt x="11584" y="5008"/>
                </a:lnTo>
                <a:lnTo>
                  <a:pt x="11707" y="4670"/>
                </a:lnTo>
                <a:lnTo>
                  <a:pt x="11799" y="4332"/>
                </a:lnTo>
                <a:lnTo>
                  <a:pt x="11830" y="3964"/>
                </a:lnTo>
                <a:lnTo>
                  <a:pt x="11861" y="3595"/>
                </a:lnTo>
                <a:lnTo>
                  <a:pt x="11830" y="3226"/>
                </a:lnTo>
                <a:lnTo>
                  <a:pt x="11799" y="2888"/>
                </a:lnTo>
                <a:lnTo>
                  <a:pt x="11707" y="2520"/>
                </a:lnTo>
                <a:lnTo>
                  <a:pt x="11584" y="2212"/>
                </a:lnTo>
                <a:lnTo>
                  <a:pt x="11431" y="1874"/>
                </a:lnTo>
                <a:lnTo>
                  <a:pt x="11246" y="1598"/>
                </a:lnTo>
                <a:lnTo>
                  <a:pt x="11031" y="1290"/>
                </a:lnTo>
                <a:lnTo>
                  <a:pt x="10816" y="1045"/>
                </a:lnTo>
                <a:lnTo>
                  <a:pt x="10540" y="830"/>
                </a:lnTo>
                <a:lnTo>
                  <a:pt x="10263" y="615"/>
                </a:lnTo>
                <a:lnTo>
                  <a:pt x="9956" y="430"/>
                </a:lnTo>
                <a:lnTo>
                  <a:pt x="9649" y="277"/>
                </a:lnTo>
                <a:lnTo>
                  <a:pt x="9311" y="154"/>
                </a:lnTo>
                <a:lnTo>
                  <a:pt x="8973" y="61"/>
                </a:lnTo>
                <a:lnTo>
                  <a:pt x="86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4"/>
          <p:cNvSpPr/>
          <p:nvPr/>
        </p:nvSpPr>
        <p:spPr>
          <a:xfrm>
            <a:off x="3555164" y="1292425"/>
            <a:ext cx="781161" cy="1406107"/>
          </a:xfrm>
          <a:custGeom>
            <a:avLst/>
            <a:gdLst/>
            <a:ahLst/>
            <a:cxnLst/>
            <a:rect l="l" t="t" r="r" b="b"/>
            <a:pathLst>
              <a:path w="8911" h="16040" extrusionOk="0">
                <a:moveTo>
                  <a:pt x="3595" y="492"/>
                </a:moveTo>
                <a:lnTo>
                  <a:pt x="3933" y="523"/>
                </a:lnTo>
                <a:lnTo>
                  <a:pt x="4240" y="553"/>
                </a:lnTo>
                <a:lnTo>
                  <a:pt x="4517" y="646"/>
                </a:lnTo>
                <a:lnTo>
                  <a:pt x="4824" y="738"/>
                </a:lnTo>
                <a:lnTo>
                  <a:pt x="5101" y="891"/>
                </a:lnTo>
                <a:lnTo>
                  <a:pt x="5346" y="1045"/>
                </a:lnTo>
                <a:lnTo>
                  <a:pt x="5592" y="1229"/>
                </a:lnTo>
                <a:lnTo>
                  <a:pt x="5807" y="1414"/>
                </a:lnTo>
                <a:lnTo>
                  <a:pt x="6022" y="1629"/>
                </a:lnTo>
                <a:lnTo>
                  <a:pt x="6207" y="1875"/>
                </a:lnTo>
                <a:lnTo>
                  <a:pt x="6360" y="2120"/>
                </a:lnTo>
                <a:lnTo>
                  <a:pt x="6483" y="2397"/>
                </a:lnTo>
                <a:lnTo>
                  <a:pt x="6575" y="2704"/>
                </a:lnTo>
                <a:lnTo>
                  <a:pt x="6668" y="2981"/>
                </a:lnTo>
                <a:lnTo>
                  <a:pt x="6698" y="3319"/>
                </a:lnTo>
                <a:lnTo>
                  <a:pt x="6729" y="3626"/>
                </a:lnTo>
                <a:lnTo>
                  <a:pt x="6698" y="3933"/>
                </a:lnTo>
                <a:lnTo>
                  <a:pt x="6668" y="4210"/>
                </a:lnTo>
                <a:lnTo>
                  <a:pt x="6606" y="4517"/>
                </a:lnTo>
                <a:lnTo>
                  <a:pt x="6514" y="4794"/>
                </a:lnTo>
                <a:lnTo>
                  <a:pt x="6391" y="5039"/>
                </a:lnTo>
                <a:lnTo>
                  <a:pt x="6238" y="5285"/>
                </a:lnTo>
                <a:lnTo>
                  <a:pt x="6084" y="5531"/>
                </a:lnTo>
                <a:lnTo>
                  <a:pt x="5900" y="5746"/>
                </a:lnTo>
                <a:lnTo>
                  <a:pt x="5684" y="5961"/>
                </a:lnTo>
                <a:lnTo>
                  <a:pt x="5469" y="6115"/>
                </a:lnTo>
                <a:lnTo>
                  <a:pt x="5224" y="6299"/>
                </a:lnTo>
                <a:lnTo>
                  <a:pt x="4978" y="6422"/>
                </a:lnTo>
                <a:lnTo>
                  <a:pt x="4701" y="6545"/>
                </a:lnTo>
                <a:lnTo>
                  <a:pt x="4425" y="6637"/>
                </a:lnTo>
                <a:lnTo>
                  <a:pt x="4148" y="6699"/>
                </a:lnTo>
                <a:lnTo>
                  <a:pt x="3841" y="6729"/>
                </a:lnTo>
                <a:lnTo>
                  <a:pt x="3841" y="5715"/>
                </a:lnTo>
                <a:lnTo>
                  <a:pt x="3995" y="5715"/>
                </a:lnTo>
                <a:lnTo>
                  <a:pt x="4117" y="5685"/>
                </a:lnTo>
                <a:lnTo>
                  <a:pt x="4210" y="5685"/>
                </a:lnTo>
                <a:lnTo>
                  <a:pt x="4302" y="5623"/>
                </a:lnTo>
                <a:lnTo>
                  <a:pt x="4363" y="5562"/>
                </a:lnTo>
                <a:lnTo>
                  <a:pt x="4425" y="5500"/>
                </a:lnTo>
                <a:lnTo>
                  <a:pt x="4486" y="5408"/>
                </a:lnTo>
                <a:lnTo>
                  <a:pt x="4486" y="5316"/>
                </a:lnTo>
                <a:lnTo>
                  <a:pt x="4517" y="5193"/>
                </a:lnTo>
                <a:lnTo>
                  <a:pt x="4517" y="4517"/>
                </a:lnTo>
                <a:lnTo>
                  <a:pt x="4701" y="4456"/>
                </a:lnTo>
                <a:lnTo>
                  <a:pt x="4886" y="4363"/>
                </a:lnTo>
                <a:lnTo>
                  <a:pt x="5039" y="4240"/>
                </a:lnTo>
                <a:lnTo>
                  <a:pt x="5162" y="4087"/>
                </a:lnTo>
                <a:lnTo>
                  <a:pt x="5254" y="3933"/>
                </a:lnTo>
                <a:lnTo>
                  <a:pt x="5346" y="3749"/>
                </a:lnTo>
                <a:lnTo>
                  <a:pt x="5408" y="3565"/>
                </a:lnTo>
                <a:lnTo>
                  <a:pt x="5408" y="3349"/>
                </a:lnTo>
                <a:lnTo>
                  <a:pt x="5408" y="2581"/>
                </a:lnTo>
                <a:lnTo>
                  <a:pt x="5377" y="2458"/>
                </a:lnTo>
                <a:lnTo>
                  <a:pt x="5316" y="2335"/>
                </a:lnTo>
                <a:lnTo>
                  <a:pt x="5193" y="2243"/>
                </a:lnTo>
                <a:lnTo>
                  <a:pt x="5039" y="2213"/>
                </a:lnTo>
                <a:lnTo>
                  <a:pt x="4670" y="2213"/>
                </a:lnTo>
                <a:lnTo>
                  <a:pt x="4670" y="1076"/>
                </a:lnTo>
                <a:lnTo>
                  <a:pt x="4640" y="984"/>
                </a:lnTo>
                <a:lnTo>
                  <a:pt x="4578" y="891"/>
                </a:lnTo>
                <a:lnTo>
                  <a:pt x="4486" y="830"/>
                </a:lnTo>
                <a:lnTo>
                  <a:pt x="4302" y="830"/>
                </a:lnTo>
                <a:lnTo>
                  <a:pt x="4210" y="891"/>
                </a:lnTo>
                <a:lnTo>
                  <a:pt x="4148" y="984"/>
                </a:lnTo>
                <a:lnTo>
                  <a:pt x="4117" y="1076"/>
                </a:lnTo>
                <a:lnTo>
                  <a:pt x="4117" y="2213"/>
                </a:lnTo>
                <a:lnTo>
                  <a:pt x="3073" y="2213"/>
                </a:lnTo>
                <a:lnTo>
                  <a:pt x="3073" y="1076"/>
                </a:lnTo>
                <a:lnTo>
                  <a:pt x="3073" y="984"/>
                </a:lnTo>
                <a:lnTo>
                  <a:pt x="3011" y="891"/>
                </a:lnTo>
                <a:lnTo>
                  <a:pt x="2919" y="830"/>
                </a:lnTo>
                <a:lnTo>
                  <a:pt x="2704" y="830"/>
                </a:lnTo>
                <a:lnTo>
                  <a:pt x="2643" y="891"/>
                </a:lnTo>
                <a:lnTo>
                  <a:pt x="2581" y="984"/>
                </a:lnTo>
                <a:lnTo>
                  <a:pt x="2550" y="1076"/>
                </a:lnTo>
                <a:lnTo>
                  <a:pt x="2550" y="2213"/>
                </a:lnTo>
                <a:lnTo>
                  <a:pt x="2182" y="2213"/>
                </a:lnTo>
                <a:lnTo>
                  <a:pt x="2028" y="2243"/>
                </a:lnTo>
                <a:lnTo>
                  <a:pt x="1905" y="2335"/>
                </a:lnTo>
                <a:lnTo>
                  <a:pt x="1813" y="2458"/>
                </a:lnTo>
                <a:lnTo>
                  <a:pt x="1782" y="2581"/>
                </a:lnTo>
                <a:lnTo>
                  <a:pt x="1782" y="3349"/>
                </a:lnTo>
                <a:lnTo>
                  <a:pt x="1813" y="3565"/>
                </a:lnTo>
                <a:lnTo>
                  <a:pt x="1874" y="3749"/>
                </a:lnTo>
                <a:lnTo>
                  <a:pt x="1936" y="3933"/>
                </a:lnTo>
                <a:lnTo>
                  <a:pt x="2059" y="4087"/>
                </a:lnTo>
                <a:lnTo>
                  <a:pt x="2182" y="4240"/>
                </a:lnTo>
                <a:lnTo>
                  <a:pt x="2335" y="4363"/>
                </a:lnTo>
                <a:lnTo>
                  <a:pt x="2520" y="4456"/>
                </a:lnTo>
                <a:lnTo>
                  <a:pt x="2704" y="4517"/>
                </a:lnTo>
                <a:lnTo>
                  <a:pt x="2704" y="5193"/>
                </a:lnTo>
                <a:lnTo>
                  <a:pt x="2704" y="5316"/>
                </a:lnTo>
                <a:lnTo>
                  <a:pt x="2735" y="5408"/>
                </a:lnTo>
                <a:lnTo>
                  <a:pt x="2796" y="5500"/>
                </a:lnTo>
                <a:lnTo>
                  <a:pt x="2858" y="5562"/>
                </a:lnTo>
                <a:lnTo>
                  <a:pt x="2919" y="5623"/>
                </a:lnTo>
                <a:lnTo>
                  <a:pt x="3011" y="5685"/>
                </a:lnTo>
                <a:lnTo>
                  <a:pt x="3103" y="5685"/>
                </a:lnTo>
                <a:lnTo>
                  <a:pt x="3196" y="5715"/>
                </a:lnTo>
                <a:lnTo>
                  <a:pt x="3380" y="5715"/>
                </a:lnTo>
                <a:lnTo>
                  <a:pt x="3380" y="6729"/>
                </a:lnTo>
                <a:lnTo>
                  <a:pt x="3073" y="6699"/>
                </a:lnTo>
                <a:lnTo>
                  <a:pt x="2796" y="6637"/>
                </a:lnTo>
                <a:lnTo>
                  <a:pt x="2489" y="6545"/>
                </a:lnTo>
                <a:lnTo>
                  <a:pt x="2243" y="6422"/>
                </a:lnTo>
                <a:lnTo>
                  <a:pt x="1997" y="6299"/>
                </a:lnTo>
                <a:lnTo>
                  <a:pt x="1752" y="6115"/>
                </a:lnTo>
                <a:lnTo>
                  <a:pt x="1536" y="5961"/>
                </a:lnTo>
                <a:lnTo>
                  <a:pt x="1321" y="5746"/>
                </a:lnTo>
                <a:lnTo>
                  <a:pt x="1137" y="5531"/>
                </a:lnTo>
                <a:lnTo>
                  <a:pt x="983" y="5285"/>
                </a:lnTo>
                <a:lnTo>
                  <a:pt x="830" y="5039"/>
                </a:lnTo>
                <a:lnTo>
                  <a:pt x="707" y="4794"/>
                </a:lnTo>
                <a:lnTo>
                  <a:pt x="615" y="4517"/>
                </a:lnTo>
                <a:lnTo>
                  <a:pt x="553" y="4210"/>
                </a:lnTo>
                <a:lnTo>
                  <a:pt x="492" y="3933"/>
                </a:lnTo>
                <a:lnTo>
                  <a:pt x="492" y="3626"/>
                </a:lnTo>
                <a:lnTo>
                  <a:pt x="492" y="3319"/>
                </a:lnTo>
                <a:lnTo>
                  <a:pt x="553" y="2981"/>
                </a:lnTo>
                <a:lnTo>
                  <a:pt x="615" y="2704"/>
                </a:lnTo>
                <a:lnTo>
                  <a:pt x="738" y="2397"/>
                </a:lnTo>
                <a:lnTo>
                  <a:pt x="860" y="2120"/>
                </a:lnTo>
                <a:lnTo>
                  <a:pt x="1014" y="1875"/>
                </a:lnTo>
                <a:lnTo>
                  <a:pt x="1198" y="1629"/>
                </a:lnTo>
                <a:lnTo>
                  <a:pt x="1414" y="1414"/>
                </a:lnTo>
                <a:lnTo>
                  <a:pt x="1629" y="1229"/>
                </a:lnTo>
                <a:lnTo>
                  <a:pt x="1874" y="1045"/>
                </a:lnTo>
                <a:lnTo>
                  <a:pt x="2120" y="891"/>
                </a:lnTo>
                <a:lnTo>
                  <a:pt x="2397" y="738"/>
                </a:lnTo>
                <a:lnTo>
                  <a:pt x="2673" y="646"/>
                </a:lnTo>
                <a:lnTo>
                  <a:pt x="2981" y="553"/>
                </a:lnTo>
                <a:lnTo>
                  <a:pt x="3288" y="523"/>
                </a:lnTo>
                <a:lnTo>
                  <a:pt x="3595" y="492"/>
                </a:lnTo>
                <a:close/>
                <a:moveTo>
                  <a:pt x="3595" y="0"/>
                </a:moveTo>
                <a:lnTo>
                  <a:pt x="3226" y="31"/>
                </a:lnTo>
                <a:lnTo>
                  <a:pt x="2888" y="92"/>
                </a:lnTo>
                <a:lnTo>
                  <a:pt x="2520" y="185"/>
                </a:lnTo>
                <a:lnTo>
                  <a:pt x="2212" y="277"/>
                </a:lnTo>
                <a:lnTo>
                  <a:pt x="1874" y="430"/>
                </a:lnTo>
                <a:lnTo>
                  <a:pt x="1598" y="615"/>
                </a:lnTo>
                <a:lnTo>
                  <a:pt x="1321" y="830"/>
                </a:lnTo>
                <a:lnTo>
                  <a:pt x="1045" y="1076"/>
                </a:lnTo>
                <a:lnTo>
                  <a:pt x="830" y="1322"/>
                </a:lnTo>
                <a:lnTo>
                  <a:pt x="615" y="1598"/>
                </a:lnTo>
                <a:lnTo>
                  <a:pt x="430" y="1905"/>
                </a:lnTo>
                <a:lnTo>
                  <a:pt x="277" y="2213"/>
                </a:lnTo>
                <a:lnTo>
                  <a:pt x="154" y="2551"/>
                </a:lnTo>
                <a:lnTo>
                  <a:pt x="62" y="2889"/>
                </a:lnTo>
                <a:lnTo>
                  <a:pt x="0" y="3257"/>
                </a:lnTo>
                <a:lnTo>
                  <a:pt x="0" y="3626"/>
                </a:lnTo>
                <a:lnTo>
                  <a:pt x="0" y="3995"/>
                </a:lnTo>
                <a:lnTo>
                  <a:pt x="62" y="4363"/>
                </a:lnTo>
                <a:lnTo>
                  <a:pt x="154" y="4701"/>
                </a:lnTo>
                <a:lnTo>
                  <a:pt x="277" y="5039"/>
                </a:lnTo>
                <a:lnTo>
                  <a:pt x="430" y="5347"/>
                </a:lnTo>
                <a:lnTo>
                  <a:pt x="615" y="5654"/>
                </a:lnTo>
                <a:lnTo>
                  <a:pt x="830" y="5930"/>
                </a:lnTo>
                <a:lnTo>
                  <a:pt x="1045" y="6176"/>
                </a:lnTo>
                <a:lnTo>
                  <a:pt x="1321" y="6422"/>
                </a:lnTo>
                <a:lnTo>
                  <a:pt x="1598" y="6606"/>
                </a:lnTo>
                <a:lnTo>
                  <a:pt x="1874" y="6791"/>
                </a:lnTo>
                <a:lnTo>
                  <a:pt x="2212" y="6944"/>
                </a:lnTo>
                <a:lnTo>
                  <a:pt x="2520" y="7067"/>
                </a:lnTo>
                <a:lnTo>
                  <a:pt x="2888" y="7159"/>
                </a:lnTo>
                <a:lnTo>
                  <a:pt x="3226" y="7221"/>
                </a:lnTo>
                <a:lnTo>
                  <a:pt x="3595" y="7252"/>
                </a:lnTo>
                <a:lnTo>
                  <a:pt x="3964" y="7221"/>
                </a:lnTo>
                <a:lnTo>
                  <a:pt x="4333" y="7159"/>
                </a:lnTo>
                <a:lnTo>
                  <a:pt x="4670" y="7067"/>
                </a:lnTo>
                <a:lnTo>
                  <a:pt x="5008" y="6944"/>
                </a:lnTo>
                <a:lnTo>
                  <a:pt x="5316" y="6821"/>
                </a:lnTo>
                <a:lnTo>
                  <a:pt x="5592" y="6637"/>
                </a:lnTo>
                <a:lnTo>
                  <a:pt x="5869" y="6422"/>
                </a:lnTo>
                <a:lnTo>
                  <a:pt x="6145" y="6207"/>
                </a:lnTo>
                <a:lnTo>
                  <a:pt x="6360" y="5930"/>
                </a:lnTo>
                <a:lnTo>
                  <a:pt x="6575" y="5685"/>
                </a:lnTo>
                <a:lnTo>
                  <a:pt x="6760" y="5377"/>
                </a:lnTo>
                <a:lnTo>
                  <a:pt x="6913" y="5070"/>
                </a:lnTo>
                <a:lnTo>
                  <a:pt x="7036" y="4732"/>
                </a:lnTo>
                <a:lnTo>
                  <a:pt x="7129" y="4394"/>
                </a:lnTo>
                <a:lnTo>
                  <a:pt x="7190" y="4056"/>
                </a:lnTo>
                <a:lnTo>
                  <a:pt x="7221" y="3687"/>
                </a:lnTo>
                <a:lnTo>
                  <a:pt x="7958" y="3687"/>
                </a:lnTo>
                <a:lnTo>
                  <a:pt x="8142" y="3718"/>
                </a:lnTo>
                <a:lnTo>
                  <a:pt x="8265" y="3810"/>
                </a:lnTo>
                <a:lnTo>
                  <a:pt x="8358" y="3964"/>
                </a:lnTo>
                <a:lnTo>
                  <a:pt x="8419" y="4118"/>
                </a:lnTo>
                <a:lnTo>
                  <a:pt x="8419" y="16039"/>
                </a:lnTo>
                <a:lnTo>
                  <a:pt x="8911" y="16039"/>
                </a:lnTo>
                <a:lnTo>
                  <a:pt x="8911" y="4118"/>
                </a:lnTo>
                <a:lnTo>
                  <a:pt x="8880" y="3933"/>
                </a:lnTo>
                <a:lnTo>
                  <a:pt x="8818" y="3780"/>
                </a:lnTo>
                <a:lnTo>
                  <a:pt x="8726" y="3595"/>
                </a:lnTo>
                <a:lnTo>
                  <a:pt x="8634" y="3472"/>
                </a:lnTo>
                <a:lnTo>
                  <a:pt x="8480" y="3349"/>
                </a:lnTo>
                <a:lnTo>
                  <a:pt x="8327" y="3257"/>
                </a:lnTo>
                <a:lnTo>
                  <a:pt x="8142" y="3227"/>
                </a:lnTo>
                <a:lnTo>
                  <a:pt x="7958" y="3196"/>
                </a:lnTo>
                <a:lnTo>
                  <a:pt x="7190" y="3196"/>
                </a:lnTo>
                <a:lnTo>
                  <a:pt x="7129" y="2858"/>
                </a:lnTo>
                <a:lnTo>
                  <a:pt x="7067" y="2551"/>
                </a:lnTo>
                <a:lnTo>
                  <a:pt x="6944" y="2243"/>
                </a:lnTo>
                <a:lnTo>
                  <a:pt x="6791" y="1936"/>
                </a:lnTo>
                <a:lnTo>
                  <a:pt x="6637" y="1660"/>
                </a:lnTo>
                <a:lnTo>
                  <a:pt x="6453" y="1383"/>
                </a:lnTo>
                <a:lnTo>
                  <a:pt x="6238" y="1168"/>
                </a:lnTo>
                <a:lnTo>
                  <a:pt x="6022" y="922"/>
                </a:lnTo>
                <a:lnTo>
                  <a:pt x="5777" y="738"/>
                </a:lnTo>
                <a:lnTo>
                  <a:pt x="5500" y="553"/>
                </a:lnTo>
                <a:lnTo>
                  <a:pt x="5224" y="400"/>
                </a:lnTo>
                <a:lnTo>
                  <a:pt x="4916" y="246"/>
                </a:lnTo>
                <a:lnTo>
                  <a:pt x="4609" y="154"/>
                </a:lnTo>
                <a:lnTo>
                  <a:pt x="4271" y="62"/>
                </a:lnTo>
                <a:lnTo>
                  <a:pt x="3933" y="31"/>
                </a:lnTo>
                <a:lnTo>
                  <a:pt x="35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4"/>
          <p:cNvSpPr/>
          <p:nvPr/>
        </p:nvSpPr>
        <p:spPr>
          <a:xfrm>
            <a:off x="5039259" y="1378595"/>
            <a:ext cx="466014" cy="463384"/>
          </a:xfrm>
          <a:custGeom>
            <a:avLst/>
            <a:gdLst/>
            <a:ahLst/>
            <a:cxnLst/>
            <a:rect l="l" t="t" r="r" b="b"/>
            <a:pathLst>
              <a:path w="5316" h="5286" extrusionOk="0">
                <a:moveTo>
                  <a:pt x="2888" y="277"/>
                </a:moveTo>
                <a:lnTo>
                  <a:pt x="3134" y="308"/>
                </a:lnTo>
                <a:lnTo>
                  <a:pt x="3349" y="369"/>
                </a:lnTo>
                <a:lnTo>
                  <a:pt x="3564" y="461"/>
                </a:lnTo>
                <a:lnTo>
                  <a:pt x="3779" y="554"/>
                </a:lnTo>
                <a:lnTo>
                  <a:pt x="3994" y="677"/>
                </a:lnTo>
                <a:lnTo>
                  <a:pt x="4148" y="799"/>
                </a:lnTo>
                <a:lnTo>
                  <a:pt x="4332" y="953"/>
                </a:lnTo>
                <a:lnTo>
                  <a:pt x="4486" y="1137"/>
                </a:lnTo>
                <a:lnTo>
                  <a:pt x="4609" y="1322"/>
                </a:lnTo>
                <a:lnTo>
                  <a:pt x="4732" y="1506"/>
                </a:lnTo>
                <a:lnTo>
                  <a:pt x="4824" y="1721"/>
                </a:lnTo>
                <a:lnTo>
                  <a:pt x="4916" y="1936"/>
                </a:lnTo>
                <a:lnTo>
                  <a:pt x="4978" y="2151"/>
                </a:lnTo>
                <a:lnTo>
                  <a:pt x="5008" y="2397"/>
                </a:lnTo>
                <a:lnTo>
                  <a:pt x="5039" y="2643"/>
                </a:lnTo>
                <a:lnTo>
                  <a:pt x="5008" y="2889"/>
                </a:lnTo>
                <a:lnTo>
                  <a:pt x="4978" y="3104"/>
                </a:lnTo>
                <a:lnTo>
                  <a:pt x="4916" y="3350"/>
                </a:lnTo>
                <a:lnTo>
                  <a:pt x="4824" y="3565"/>
                </a:lnTo>
                <a:lnTo>
                  <a:pt x="4732" y="3780"/>
                </a:lnTo>
                <a:lnTo>
                  <a:pt x="4609" y="3964"/>
                </a:lnTo>
                <a:lnTo>
                  <a:pt x="4486" y="4149"/>
                </a:lnTo>
                <a:lnTo>
                  <a:pt x="4332" y="4302"/>
                </a:lnTo>
                <a:lnTo>
                  <a:pt x="4148" y="4456"/>
                </a:lnTo>
                <a:lnTo>
                  <a:pt x="3994" y="4609"/>
                </a:lnTo>
                <a:lnTo>
                  <a:pt x="3779" y="4732"/>
                </a:lnTo>
                <a:lnTo>
                  <a:pt x="3564" y="4824"/>
                </a:lnTo>
                <a:lnTo>
                  <a:pt x="3349" y="4886"/>
                </a:lnTo>
                <a:lnTo>
                  <a:pt x="3134" y="4947"/>
                </a:lnTo>
                <a:lnTo>
                  <a:pt x="2888" y="5009"/>
                </a:lnTo>
                <a:lnTo>
                  <a:pt x="2427" y="5009"/>
                </a:lnTo>
                <a:lnTo>
                  <a:pt x="2182" y="4947"/>
                </a:lnTo>
                <a:lnTo>
                  <a:pt x="1967" y="4886"/>
                </a:lnTo>
                <a:lnTo>
                  <a:pt x="1721" y="4824"/>
                </a:lnTo>
                <a:lnTo>
                  <a:pt x="1536" y="4732"/>
                </a:lnTo>
                <a:lnTo>
                  <a:pt x="1321" y="4609"/>
                </a:lnTo>
                <a:lnTo>
                  <a:pt x="1137" y="4456"/>
                </a:lnTo>
                <a:lnTo>
                  <a:pt x="983" y="4302"/>
                </a:lnTo>
                <a:lnTo>
                  <a:pt x="830" y="4149"/>
                </a:lnTo>
                <a:lnTo>
                  <a:pt x="707" y="3964"/>
                </a:lnTo>
                <a:lnTo>
                  <a:pt x="584" y="3780"/>
                </a:lnTo>
                <a:lnTo>
                  <a:pt x="461" y="3565"/>
                </a:lnTo>
                <a:lnTo>
                  <a:pt x="399" y="3350"/>
                </a:lnTo>
                <a:lnTo>
                  <a:pt x="338" y="3104"/>
                </a:lnTo>
                <a:lnTo>
                  <a:pt x="307" y="2889"/>
                </a:lnTo>
                <a:lnTo>
                  <a:pt x="277" y="2643"/>
                </a:lnTo>
                <a:lnTo>
                  <a:pt x="307" y="2397"/>
                </a:lnTo>
                <a:lnTo>
                  <a:pt x="338" y="2151"/>
                </a:lnTo>
                <a:lnTo>
                  <a:pt x="399" y="1936"/>
                </a:lnTo>
                <a:lnTo>
                  <a:pt x="461" y="1721"/>
                </a:lnTo>
                <a:lnTo>
                  <a:pt x="584" y="1506"/>
                </a:lnTo>
                <a:lnTo>
                  <a:pt x="707" y="1322"/>
                </a:lnTo>
                <a:lnTo>
                  <a:pt x="830" y="1137"/>
                </a:lnTo>
                <a:lnTo>
                  <a:pt x="983" y="953"/>
                </a:lnTo>
                <a:lnTo>
                  <a:pt x="1137" y="799"/>
                </a:lnTo>
                <a:lnTo>
                  <a:pt x="1321" y="677"/>
                </a:lnTo>
                <a:lnTo>
                  <a:pt x="1536" y="554"/>
                </a:lnTo>
                <a:lnTo>
                  <a:pt x="1721" y="461"/>
                </a:lnTo>
                <a:lnTo>
                  <a:pt x="1967" y="369"/>
                </a:lnTo>
                <a:lnTo>
                  <a:pt x="2182" y="308"/>
                </a:lnTo>
                <a:lnTo>
                  <a:pt x="2427" y="277"/>
                </a:lnTo>
                <a:close/>
                <a:moveTo>
                  <a:pt x="2397" y="1"/>
                </a:moveTo>
                <a:lnTo>
                  <a:pt x="2120" y="31"/>
                </a:lnTo>
                <a:lnTo>
                  <a:pt x="1874" y="123"/>
                </a:lnTo>
                <a:lnTo>
                  <a:pt x="1629" y="185"/>
                </a:lnTo>
                <a:lnTo>
                  <a:pt x="1383" y="308"/>
                </a:lnTo>
                <a:lnTo>
                  <a:pt x="1168" y="431"/>
                </a:lnTo>
                <a:lnTo>
                  <a:pt x="983" y="584"/>
                </a:lnTo>
                <a:lnTo>
                  <a:pt x="799" y="769"/>
                </a:lnTo>
                <a:lnTo>
                  <a:pt x="615" y="953"/>
                </a:lnTo>
                <a:lnTo>
                  <a:pt x="461" y="1168"/>
                </a:lnTo>
                <a:lnTo>
                  <a:pt x="338" y="1383"/>
                </a:lnTo>
                <a:lnTo>
                  <a:pt x="215" y="1598"/>
                </a:lnTo>
                <a:lnTo>
                  <a:pt x="123" y="1844"/>
                </a:lnTo>
                <a:lnTo>
                  <a:pt x="62" y="2121"/>
                </a:lnTo>
                <a:lnTo>
                  <a:pt x="31" y="2366"/>
                </a:lnTo>
                <a:lnTo>
                  <a:pt x="0" y="2643"/>
                </a:lnTo>
                <a:lnTo>
                  <a:pt x="31" y="2919"/>
                </a:lnTo>
                <a:lnTo>
                  <a:pt x="62" y="3165"/>
                </a:lnTo>
                <a:lnTo>
                  <a:pt x="123" y="3411"/>
                </a:lnTo>
                <a:lnTo>
                  <a:pt x="215" y="3657"/>
                </a:lnTo>
                <a:lnTo>
                  <a:pt x="338" y="3903"/>
                </a:lnTo>
                <a:lnTo>
                  <a:pt x="461" y="4118"/>
                </a:lnTo>
                <a:lnTo>
                  <a:pt x="615" y="4333"/>
                </a:lnTo>
                <a:lnTo>
                  <a:pt x="799" y="4517"/>
                </a:lnTo>
                <a:lnTo>
                  <a:pt x="983" y="4671"/>
                </a:lnTo>
                <a:lnTo>
                  <a:pt x="1168" y="4824"/>
                </a:lnTo>
                <a:lnTo>
                  <a:pt x="1383" y="4978"/>
                </a:lnTo>
                <a:lnTo>
                  <a:pt x="1629" y="5070"/>
                </a:lnTo>
                <a:lnTo>
                  <a:pt x="1874" y="5162"/>
                </a:lnTo>
                <a:lnTo>
                  <a:pt x="2120" y="5224"/>
                </a:lnTo>
                <a:lnTo>
                  <a:pt x="2397" y="5285"/>
                </a:lnTo>
                <a:lnTo>
                  <a:pt x="2919" y="5285"/>
                </a:lnTo>
                <a:lnTo>
                  <a:pt x="3196" y="5224"/>
                </a:lnTo>
                <a:lnTo>
                  <a:pt x="3441" y="5162"/>
                </a:lnTo>
                <a:lnTo>
                  <a:pt x="3687" y="5070"/>
                </a:lnTo>
                <a:lnTo>
                  <a:pt x="3902" y="4978"/>
                </a:lnTo>
                <a:lnTo>
                  <a:pt x="4148" y="4824"/>
                </a:lnTo>
                <a:lnTo>
                  <a:pt x="4332" y="4671"/>
                </a:lnTo>
                <a:lnTo>
                  <a:pt x="4517" y="4517"/>
                </a:lnTo>
                <a:lnTo>
                  <a:pt x="4701" y="4333"/>
                </a:lnTo>
                <a:lnTo>
                  <a:pt x="4855" y="4118"/>
                </a:lnTo>
                <a:lnTo>
                  <a:pt x="4978" y="3903"/>
                </a:lnTo>
                <a:lnTo>
                  <a:pt x="5101" y="3657"/>
                </a:lnTo>
                <a:lnTo>
                  <a:pt x="5193" y="3411"/>
                </a:lnTo>
                <a:lnTo>
                  <a:pt x="5254" y="3165"/>
                </a:lnTo>
                <a:lnTo>
                  <a:pt x="5285" y="2919"/>
                </a:lnTo>
                <a:lnTo>
                  <a:pt x="5316" y="2643"/>
                </a:lnTo>
                <a:lnTo>
                  <a:pt x="5285" y="2366"/>
                </a:lnTo>
                <a:lnTo>
                  <a:pt x="5254" y="2121"/>
                </a:lnTo>
                <a:lnTo>
                  <a:pt x="5193" y="1844"/>
                </a:lnTo>
                <a:lnTo>
                  <a:pt x="5101" y="1598"/>
                </a:lnTo>
                <a:lnTo>
                  <a:pt x="4978" y="1383"/>
                </a:lnTo>
                <a:lnTo>
                  <a:pt x="4855" y="1168"/>
                </a:lnTo>
                <a:lnTo>
                  <a:pt x="4701" y="953"/>
                </a:lnTo>
                <a:lnTo>
                  <a:pt x="4517" y="769"/>
                </a:lnTo>
                <a:lnTo>
                  <a:pt x="4332" y="584"/>
                </a:lnTo>
                <a:lnTo>
                  <a:pt x="4148" y="431"/>
                </a:lnTo>
                <a:lnTo>
                  <a:pt x="3902" y="308"/>
                </a:lnTo>
                <a:lnTo>
                  <a:pt x="3687" y="185"/>
                </a:lnTo>
                <a:lnTo>
                  <a:pt x="3441" y="123"/>
                </a:lnTo>
                <a:lnTo>
                  <a:pt x="3196" y="31"/>
                </a:lnTo>
                <a:lnTo>
                  <a:pt x="2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4"/>
          <p:cNvSpPr/>
          <p:nvPr/>
        </p:nvSpPr>
        <p:spPr>
          <a:xfrm>
            <a:off x="5265511" y="1408224"/>
            <a:ext cx="13500" cy="24370"/>
          </a:xfrm>
          <a:custGeom>
            <a:avLst/>
            <a:gdLst/>
            <a:ahLst/>
            <a:cxnLst/>
            <a:rect l="l" t="t" r="r" b="b"/>
            <a:pathLst>
              <a:path w="154" h="278" extrusionOk="0">
                <a:moveTo>
                  <a:pt x="0" y="1"/>
                </a:moveTo>
                <a:lnTo>
                  <a:pt x="0" y="277"/>
                </a:lnTo>
                <a:lnTo>
                  <a:pt x="154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4"/>
          <p:cNvSpPr/>
          <p:nvPr/>
        </p:nvSpPr>
        <p:spPr>
          <a:xfrm>
            <a:off x="5195470" y="1416289"/>
            <a:ext cx="21565" cy="29718"/>
          </a:xfrm>
          <a:custGeom>
            <a:avLst/>
            <a:gdLst/>
            <a:ahLst/>
            <a:cxnLst/>
            <a:rect l="l" t="t" r="r" b="b"/>
            <a:pathLst>
              <a:path w="246" h="339" extrusionOk="0">
                <a:moveTo>
                  <a:pt x="154" y="1"/>
                </a:moveTo>
                <a:lnTo>
                  <a:pt x="0" y="62"/>
                </a:lnTo>
                <a:lnTo>
                  <a:pt x="92" y="339"/>
                </a:lnTo>
                <a:lnTo>
                  <a:pt x="246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4"/>
          <p:cNvSpPr/>
          <p:nvPr/>
        </p:nvSpPr>
        <p:spPr>
          <a:xfrm>
            <a:off x="5136212" y="1451354"/>
            <a:ext cx="27000" cy="27000"/>
          </a:xfrm>
          <a:custGeom>
            <a:avLst/>
            <a:gdLst/>
            <a:ahLst/>
            <a:cxnLst/>
            <a:rect l="l" t="t" r="r" b="b"/>
            <a:pathLst>
              <a:path w="308" h="308" extrusionOk="0">
                <a:moveTo>
                  <a:pt x="123" y="0"/>
                </a:moveTo>
                <a:lnTo>
                  <a:pt x="0" y="92"/>
                </a:lnTo>
                <a:lnTo>
                  <a:pt x="185" y="307"/>
                </a:lnTo>
                <a:lnTo>
                  <a:pt x="307" y="215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4"/>
          <p:cNvSpPr/>
          <p:nvPr/>
        </p:nvSpPr>
        <p:spPr>
          <a:xfrm>
            <a:off x="5093083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62" y="1"/>
                </a:moveTo>
                <a:lnTo>
                  <a:pt x="1" y="124"/>
                </a:lnTo>
                <a:lnTo>
                  <a:pt x="246" y="277"/>
                </a:lnTo>
                <a:lnTo>
                  <a:pt x="339" y="155"/>
                </a:lnTo>
                <a:lnTo>
                  <a:pt x="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4"/>
          <p:cNvSpPr/>
          <p:nvPr/>
        </p:nvSpPr>
        <p:spPr>
          <a:xfrm>
            <a:off x="5421722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62" y="0"/>
                </a:moveTo>
                <a:lnTo>
                  <a:pt x="0" y="123"/>
                </a:lnTo>
                <a:lnTo>
                  <a:pt x="246" y="277"/>
                </a:lnTo>
                <a:lnTo>
                  <a:pt x="338" y="123"/>
                </a:lnTo>
                <a:lnTo>
                  <a:pt x="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4"/>
          <p:cNvSpPr/>
          <p:nvPr/>
        </p:nvSpPr>
        <p:spPr>
          <a:xfrm>
            <a:off x="5071518" y="1567154"/>
            <a:ext cx="27088" cy="18935"/>
          </a:xfrm>
          <a:custGeom>
            <a:avLst/>
            <a:gdLst/>
            <a:ahLst/>
            <a:cxnLst/>
            <a:rect l="l" t="t" r="r" b="b"/>
            <a:pathLst>
              <a:path w="309" h="216" extrusionOk="0">
                <a:moveTo>
                  <a:pt x="1" y="0"/>
                </a:moveTo>
                <a:lnTo>
                  <a:pt x="1" y="154"/>
                </a:lnTo>
                <a:lnTo>
                  <a:pt x="277" y="215"/>
                </a:lnTo>
                <a:lnTo>
                  <a:pt x="308" y="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4"/>
          <p:cNvSpPr/>
          <p:nvPr/>
        </p:nvSpPr>
        <p:spPr>
          <a:xfrm>
            <a:off x="5443199" y="1634477"/>
            <a:ext cx="29718" cy="16218"/>
          </a:xfrm>
          <a:custGeom>
            <a:avLst/>
            <a:gdLst/>
            <a:ahLst/>
            <a:cxnLst/>
            <a:rect l="l" t="t" r="r" b="b"/>
            <a:pathLst>
              <a:path w="339" h="185" extrusionOk="0">
                <a:moveTo>
                  <a:pt x="32" y="0"/>
                </a:moveTo>
                <a:lnTo>
                  <a:pt x="1" y="154"/>
                </a:lnTo>
                <a:lnTo>
                  <a:pt x="308" y="185"/>
                </a:lnTo>
                <a:lnTo>
                  <a:pt x="339" y="3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4"/>
          <p:cNvSpPr/>
          <p:nvPr/>
        </p:nvSpPr>
        <p:spPr>
          <a:xfrm>
            <a:off x="5071518" y="1634477"/>
            <a:ext cx="27088" cy="16218"/>
          </a:xfrm>
          <a:custGeom>
            <a:avLst/>
            <a:gdLst/>
            <a:ahLst/>
            <a:cxnLst/>
            <a:rect l="l" t="t" r="r" b="b"/>
            <a:pathLst>
              <a:path w="309" h="185" extrusionOk="0">
                <a:moveTo>
                  <a:pt x="277" y="0"/>
                </a:moveTo>
                <a:lnTo>
                  <a:pt x="1" y="31"/>
                </a:lnTo>
                <a:lnTo>
                  <a:pt x="1" y="185"/>
                </a:lnTo>
                <a:lnTo>
                  <a:pt x="308" y="154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4"/>
          <p:cNvSpPr/>
          <p:nvPr/>
        </p:nvSpPr>
        <p:spPr>
          <a:xfrm>
            <a:off x="5443199" y="1567154"/>
            <a:ext cx="29718" cy="18935"/>
          </a:xfrm>
          <a:custGeom>
            <a:avLst/>
            <a:gdLst/>
            <a:ahLst/>
            <a:cxnLst/>
            <a:rect l="l" t="t" r="r" b="b"/>
            <a:pathLst>
              <a:path w="339" h="216" extrusionOk="0">
                <a:moveTo>
                  <a:pt x="308" y="0"/>
                </a:moveTo>
                <a:lnTo>
                  <a:pt x="1" y="62"/>
                </a:lnTo>
                <a:lnTo>
                  <a:pt x="32" y="215"/>
                </a:lnTo>
                <a:lnTo>
                  <a:pt x="339" y="154"/>
                </a:lnTo>
                <a:lnTo>
                  <a:pt x="3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5093083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246" y="0"/>
                </a:moveTo>
                <a:lnTo>
                  <a:pt x="1" y="123"/>
                </a:lnTo>
                <a:lnTo>
                  <a:pt x="62" y="277"/>
                </a:lnTo>
                <a:lnTo>
                  <a:pt x="339" y="123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4"/>
          <p:cNvSpPr/>
          <p:nvPr/>
        </p:nvSpPr>
        <p:spPr>
          <a:xfrm>
            <a:off x="5421722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246" y="1"/>
                </a:moveTo>
                <a:lnTo>
                  <a:pt x="0" y="155"/>
                </a:lnTo>
                <a:lnTo>
                  <a:pt x="62" y="277"/>
                </a:lnTo>
                <a:lnTo>
                  <a:pt x="338" y="124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44"/>
          <p:cNvSpPr/>
          <p:nvPr/>
        </p:nvSpPr>
        <p:spPr>
          <a:xfrm>
            <a:off x="5378593" y="1451354"/>
            <a:ext cx="29718" cy="27000"/>
          </a:xfrm>
          <a:custGeom>
            <a:avLst/>
            <a:gdLst/>
            <a:ahLst/>
            <a:cxnLst/>
            <a:rect l="l" t="t" r="r" b="b"/>
            <a:pathLst>
              <a:path w="339" h="308" extrusionOk="0">
                <a:moveTo>
                  <a:pt x="216" y="0"/>
                </a:moveTo>
                <a:lnTo>
                  <a:pt x="1" y="215"/>
                </a:lnTo>
                <a:lnTo>
                  <a:pt x="123" y="307"/>
                </a:lnTo>
                <a:lnTo>
                  <a:pt x="338" y="92"/>
                </a:lnTo>
                <a:lnTo>
                  <a:pt x="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5324682" y="1416289"/>
            <a:ext cx="21653" cy="29718"/>
          </a:xfrm>
          <a:custGeom>
            <a:avLst/>
            <a:gdLst/>
            <a:ahLst/>
            <a:cxnLst/>
            <a:rect l="l" t="t" r="r" b="b"/>
            <a:pathLst>
              <a:path w="247" h="339" extrusionOk="0">
                <a:moveTo>
                  <a:pt x="124" y="1"/>
                </a:moveTo>
                <a:lnTo>
                  <a:pt x="1" y="277"/>
                </a:lnTo>
                <a:lnTo>
                  <a:pt x="155" y="339"/>
                </a:lnTo>
                <a:lnTo>
                  <a:pt x="247" y="62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4"/>
          <p:cNvSpPr/>
          <p:nvPr/>
        </p:nvSpPr>
        <p:spPr>
          <a:xfrm>
            <a:off x="5101147" y="1437854"/>
            <a:ext cx="342147" cy="342147"/>
          </a:xfrm>
          <a:custGeom>
            <a:avLst/>
            <a:gdLst/>
            <a:ahLst/>
            <a:cxnLst/>
            <a:rect l="l" t="t" r="r" b="b"/>
            <a:pathLst>
              <a:path w="3903" h="3903" extrusionOk="0">
                <a:moveTo>
                  <a:pt x="2981" y="369"/>
                </a:moveTo>
                <a:lnTo>
                  <a:pt x="2490" y="1629"/>
                </a:lnTo>
                <a:lnTo>
                  <a:pt x="2244" y="1721"/>
                </a:lnTo>
                <a:lnTo>
                  <a:pt x="2336" y="1813"/>
                </a:lnTo>
                <a:lnTo>
                  <a:pt x="2367" y="1967"/>
                </a:lnTo>
                <a:lnTo>
                  <a:pt x="2336" y="2090"/>
                </a:lnTo>
                <a:lnTo>
                  <a:pt x="2305" y="2213"/>
                </a:lnTo>
                <a:lnTo>
                  <a:pt x="2182" y="2336"/>
                </a:lnTo>
                <a:lnTo>
                  <a:pt x="2029" y="2397"/>
                </a:lnTo>
                <a:lnTo>
                  <a:pt x="1875" y="2397"/>
                </a:lnTo>
                <a:lnTo>
                  <a:pt x="1721" y="2336"/>
                </a:lnTo>
                <a:lnTo>
                  <a:pt x="1598" y="2213"/>
                </a:lnTo>
                <a:lnTo>
                  <a:pt x="1537" y="2059"/>
                </a:lnTo>
                <a:lnTo>
                  <a:pt x="1537" y="1906"/>
                </a:lnTo>
                <a:lnTo>
                  <a:pt x="1598" y="1752"/>
                </a:lnTo>
                <a:lnTo>
                  <a:pt x="1691" y="1660"/>
                </a:lnTo>
                <a:lnTo>
                  <a:pt x="1814" y="1598"/>
                </a:lnTo>
                <a:lnTo>
                  <a:pt x="1936" y="1568"/>
                </a:lnTo>
                <a:lnTo>
                  <a:pt x="2059" y="1598"/>
                </a:lnTo>
                <a:lnTo>
                  <a:pt x="2059" y="1352"/>
                </a:lnTo>
                <a:lnTo>
                  <a:pt x="2981" y="369"/>
                </a:lnTo>
                <a:close/>
                <a:moveTo>
                  <a:pt x="2735" y="2581"/>
                </a:moveTo>
                <a:lnTo>
                  <a:pt x="2828" y="2612"/>
                </a:lnTo>
                <a:lnTo>
                  <a:pt x="2889" y="2643"/>
                </a:lnTo>
                <a:lnTo>
                  <a:pt x="2950" y="2735"/>
                </a:lnTo>
                <a:lnTo>
                  <a:pt x="2950" y="2827"/>
                </a:lnTo>
                <a:lnTo>
                  <a:pt x="2950" y="3165"/>
                </a:lnTo>
                <a:lnTo>
                  <a:pt x="2950" y="3257"/>
                </a:lnTo>
                <a:lnTo>
                  <a:pt x="2889" y="3319"/>
                </a:lnTo>
                <a:lnTo>
                  <a:pt x="2828" y="3380"/>
                </a:lnTo>
                <a:lnTo>
                  <a:pt x="2735" y="3411"/>
                </a:lnTo>
                <a:lnTo>
                  <a:pt x="1168" y="3411"/>
                </a:lnTo>
                <a:lnTo>
                  <a:pt x="1076" y="3380"/>
                </a:lnTo>
                <a:lnTo>
                  <a:pt x="1015" y="3319"/>
                </a:lnTo>
                <a:lnTo>
                  <a:pt x="953" y="3257"/>
                </a:lnTo>
                <a:lnTo>
                  <a:pt x="953" y="3165"/>
                </a:lnTo>
                <a:lnTo>
                  <a:pt x="953" y="2827"/>
                </a:lnTo>
                <a:lnTo>
                  <a:pt x="953" y="2735"/>
                </a:lnTo>
                <a:lnTo>
                  <a:pt x="1015" y="2643"/>
                </a:lnTo>
                <a:lnTo>
                  <a:pt x="1076" y="2612"/>
                </a:lnTo>
                <a:lnTo>
                  <a:pt x="1168" y="2581"/>
                </a:lnTo>
                <a:close/>
                <a:moveTo>
                  <a:pt x="1936" y="1"/>
                </a:moveTo>
                <a:lnTo>
                  <a:pt x="1752" y="31"/>
                </a:lnTo>
                <a:lnTo>
                  <a:pt x="1568" y="62"/>
                </a:lnTo>
                <a:lnTo>
                  <a:pt x="1383" y="93"/>
                </a:lnTo>
                <a:lnTo>
                  <a:pt x="1199" y="154"/>
                </a:lnTo>
                <a:lnTo>
                  <a:pt x="861" y="338"/>
                </a:lnTo>
                <a:lnTo>
                  <a:pt x="585" y="584"/>
                </a:lnTo>
                <a:lnTo>
                  <a:pt x="339" y="861"/>
                </a:lnTo>
                <a:lnTo>
                  <a:pt x="154" y="1199"/>
                </a:lnTo>
                <a:lnTo>
                  <a:pt x="93" y="1383"/>
                </a:lnTo>
                <a:lnTo>
                  <a:pt x="31" y="1568"/>
                </a:lnTo>
                <a:lnTo>
                  <a:pt x="1" y="1752"/>
                </a:lnTo>
                <a:lnTo>
                  <a:pt x="1" y="1967"/>
                </a:lnTo>
                <a:lnTo>
                  <a:pt x="1" y="2151"/>
                </a:lnTo>
                <a:lnTo>
                  <a:pt x="31" y="2366"/>
                </a:lnTo>
                <a:lnTo>
                  <a:pt x="93" y="2551"/>
                </a:lnTo>
                <a:lnTo>
                  <a:pt x="154" y="2735"/>
                </a:lnTo>
                <a:lnTo>
                  <a:pt x="339" y="3042"/>
                </a:lnTo>
                <a:lnTo>
                  <a:pt x="585" y="3350"/>
                </a:lnTo>
                <a:lnTo>
                  <a:pt x="861" y="3595"/>
                </a:lnTo>
                <a:lnTo>
                  <a:pt x="1199" y="3749"/>
                </a:lnTo>
                <a:lnTo>
                  <a:pt x="1383" y="3841"/>
                </a:lnTo>
                <a:lnTo>
                  <a:pt x="1568" y="3872"/>
                </a:lnTo>
                <a:lnTo>
                  <a:pt x="1752" y="3903"/>
                </a:lnTo>
                <a:lnTo>
                  <a:pt x="2152" y="3903"/>
                </a:lnTo>
                <a:lnTo>
                  <a:pt x="2336" y="3872"/>
                </a:lnTo>
                <a:lnTo>
                  <a:pt x="2520" y="3841"/>
                </a:lnTo>
                <a:lnTo>
                  <a:pt x="2705" y="3749"/>
                </a:lnTo>
                <a:lnTo>
                  <a:pt x="3043" y="3595"/>
                </a:lnTo>
                <a:lnTo>
                  <a:pt x="3319" y="3350"/>
                </a:lnTo>
                <a:lnTo>
                  <a:pt x="3565" y="3042"/>
                </a:lnTo>
                <a:lnTo>
                  <a:pt x="3749" y="2735"/>
                </a:lnTo>
                <a:lnTo>
                  <a:pt x="3811" y="2551"/>
                </a:lnTo>
                <a:lnTo>
                  <a:pt x="3872" y="2366"/>
                </a:lnTo>
                <a:lnTo>
                  <a:pt x="3903" y="2151"/>
                </a:lnTo>
                <a:lnTo>
                  <a:pt x="3903" y="1967"/>
                </a:lnTo>
                <a:lnTo>
                  <a:pt x="3903" y="1752"/>
                </a:lnTo>
                <a:lnTo>
                  <a:pt x="3872" y="1568"/>
                </a:lnTo>
                <a:lnTo>
                  <a:pt x="3811" y="1383"/>
                </a:lnTo>
                <a:lnTo>
                  <a:pt x="3749" y="1199"/>
                </a:lnTo>
                <a:lnTo>
                  <a:pt x="3565" y="861"/>
                </a:lnTo>
                <a:lnTo>
                  <a:pt x="3319" y="584"/>
                </a:lnTo>
                <a:lnTo>
                  <a:pt x="3043" y="338"/>
                </a:lnTo>
                <a:lnTo>
                  <a:pt x="2705" y="154"/>
                </a:lnTo>
                <a:lnTo>
                  <a:pt x="2520" y="93"/>
                </a:lnTo>
                <a:lnTo>
                  <a:pt x="2336" y="62"/>
                </a:lnTo>
                <a:lnTo>
                  <a:pt x="2152" y="31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4"/>
          <p:cNvSpPr/>
          <p:nvPr/>
        </p:nvSpPr>
        <p:spPr>
          <a:xfrm>
            <a:off x="5249294" y="1591348"/>
            <a:ext cx="43218" cy="43218"/>
          </a:xfrm>
          <a:custGeom>
            <a:avLst/>
            <a:gdLst/>
            <a:ahLst/>
            <a:cxnLst/>
            <a:rect l="l" t="t" r="r" b="b"/>
            <a:pathLst>
              <a:path w="493" h="493" extrusionOk="0">
                <a:moveTo>
                  <a:pt x="154" y="1"/>
                </a:moveTo>
                <a:lnTo>
                  <a:pt x="93" y="62"/>
                </a:lnTo>
                <a:lnTo>
                  <a:pt x="31" y="124"/>
                </a:lnTo>
                <a:lnTo>
                  <a:pt x="1" y="247"/>
                </a:lnTo>
                <a:lnTo>
                  <a:pt x="31" y="339"/>
                </a:lnTo>
                <a:lnTo>
                  <a:pt x="93" y="400"/>
                </a:lnTo>
                <a:lnTo>
                  <a:pt x="154" y="462"/>
                </a:lnTo>
                <a:lnTo>
                  <a:pt x="246" y="492"/>
                </a:lnTo>
                <a:lnTo>
                  <a:pt x="369" y="462"/>
                </a:lnTo>
                <a:lnTo>
                  <a:pt x="431" y="400"/>
                </a:lnTo>
                <a:lnTo>
                  <a:pt x="492" y="339"/>
                </a:lnTo>
                <a:lnTo>
                  <a:pt x="492" y="247"/>
                </a:lnTo>
                <a:lnTo>
                  <a:pt x="492" y="124"/>
                </a:lnTo>
                <a:lnTo>
                  <a:pt x="431" y="62"/>
                </a:lnTo>
                <a:lnTo>
                  <a:pt x="3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4"/>
          <p:cNvSpPr/>
          <p:nvPr/>
        </p:nvSpPr>
        <p:spPr>
          <a:xfrm>
            <a:off x="5203535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0" y="93"/>
                </a:lnTo>
                <a:lnTo>
                  <a:pt x="461" y="62"/>
                </a:lnTo>
                <a:lnTo>
                  <a:pt x="430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4"/>
          <p:cNvSpPr/>
          <p:nvPr/>
        </p:nvSpPr>
        <p:spPr>
          <a:xfrm>
            <a:off x="5252011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4"/>
          <p:cNvSpPr/>
          <p:nvPr/>
        </p:nvSpPr>
        <p:spPr>
          <a:xfrm>
            <a:off x="5300488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4"/>
          <p:cNvSpPr/>
          <p:nvPr/>
        </p:nvSpPr>
        <p:spPr>
          <a:xfrm>
            <a:off x="4807572" y="1292425"/>
            <a:ext cx="781248" cy="1406107"/>
          </a:xfrm>
          <a:custGeom>
            <a:avLst/>
            <a:gdLst/>
            <a:ahLst/>
            <a:cxnLst/>
            <a:rect l="l" t="t" r="r" b="b"/>
            <a:pathLst>
              <a:path w="8912" h="16040" extrusionOk="0">
                <a:moveTo>
                  <a:pt x="5285" y="492"/>
                </a:moveTo>
                <a:lnTo>
                  <a:pt x="5623" y="523"/>
                </a:lnTo>
                <a:lnTo>
                  <a:pt x="5931" y="553"/>
                </a:lnTo>
                <a:lnTo>
                  <a:pt x="6238" y="646"/>
                </a:lnTo>
                <a:lnTo>
                  <a:pt x="6515" y="738"/>
                </a:lnTo>
                <a:lnTo>
                  <a:pt x="6791" y="891"/>
                </a:lnTo>
                <a:lnTo>
                  <a:pt x="7037" y="1045"/>
                </a:lnTo>
                <a:lnTo>
                  <a:pt x="7283" y="1229"/>
                </a:lnTo>
                <a:lnTo>
                  <a:pt x="7498" y="1414"/>
                </a:lnTo>
                <a:lnTo>
                  <a:pt x="7713" y="1629"/>
                </a:lnTo>
                <a:lnTo>
                  <a:pt x="7897" y="1875"/>
                </a:lnTo>
                <a:lnTo>
                  <a:pt x="8051" y="2120"/>
                </a:lnTo>
                <a:lnTo>
                  <a:pt x="8174" y="2397"/>
                </a:lnTo>
                <a:lnTo>
                  <a:pt x="8266" y="2704"/>
                </a:lnTo>
                <a:lnTo>
                  <a:pt x="8358" y="2981"/>
                </a:lnTo>
                <a:lnTo>
                  <a:pt x="8420" y="3288"/>
                </a:lnTo>
                <a:lnTo>
                  <a:pt x="8420" y="3626"/>
                </a:lnTo>
                <a:lnTo>
                  <a:pt x="8420" y="3933"/>
                </a:lnTo>
                <a:lnTo>
                  <a:pt x="8358" y="4240"/>
                </a:lnTo>
                <a:lnTo>
                  <a:pt x="8266" y="4548"/>
                </a:lnTo>
                <a:lnTo>
                  <a:pt x="8174" y="4824"/>
                </a:lnTo>
                <a:lnTo>
                  <a:pt x="8051" y="5101"/>
                </a:lnTo>
                <a:lnTo>
                  <a:pt x="7897" y="5377"/>
                </a:lnTo>
                <a:lnTo>
                  <a:pt x="7713" y="5592"/>
                </a:lnTo>
                <a:lnTo>
                  <a:pt x="7498" y="5838"/>
                </a:lnTo>
                <a:lnTo>
                  <a:pt x="7283" y="6023"/>
                </a:lnTo>
                <a:lnTo>
                  <a:pt x="7037" y="6207"/>
                </a:lnTo>
                <a:lnTo>
                  <a:pt x="6791" y="6361"/>
                </a:lnTo>
                <a:lnTo>
                  <a:pt x="6515" y="6483"/>
                </a:lnTo>
                <a:lnTo>
                  <a:pt x="6238" y="6606"/>
                </a:lnTo>
                <a:lnTo>
                  <a:pt x="5931" y="6668"/>
                </a:lnTo>
                <a:lnTo>
                  <a:pt x="5623" y="6729"/>
                </a:lnTo>
                <a:lnTo>
                  <a:pt x="4978" y="6729"/>
                </a:lnTo>
                <a:lnTo>
                  <a:pt x="4671" y="6668"/>
                </a:lnTo>
                <a:lnTo>
                  <a:pt x="4364" y="6606"/>
                </a:lnTo>
                <a:lnTo>
                  <a:pt x="4087" y="6483"/>
                </a:lnTo>
                <a:lnTo>
                  <a:pt x="3811" y="6361"/>
                </a:lnTo>
                <a:lnTo>
                  <a:pt x="3565" y="6207"/>
                </a:lnTo>
                <a:lnTo>
                  <a:pt x="3319" y="6023"/>
                </a:lnTo>
                <a:lnTo>
                  <a:pt x="3104" y="5838"/>
                </a:lnTo>
                <a:lnTo>
                  <a:pt x="2889" y="5592"/>
                </a:lnTo>
                <a:lnTo>
                  <a:pt x="2705" y="5377"/>
                </a:lnTo>
                <a:lnTo>
                  <a:pt x="2551" y="5101"/>
                </a:lnTo>
                <a:lnTo>
                  <a:pt x="2428" y="4824"/>
                </a:lnTo>
                <a:lnTo>
                  <a:pt x="2305" y="4548"/>
                </a:lnTo>
                <a:lnTo>
                  <a:pt x="2244" y="4240"/>
                </a:lnTo>
                <a:lnTo>
                  <a:pt x="2182" y="3933"/>
                </a:lnTo>
                <a:lnTo>
                  <a:pt x="2182" y="3626"/>
                </a:lnTo>
                <a:lnTo>
                  <a:pt x="2182" y="3288"/>
                </a:lnTo>
                <a:lnTo>
                  <a:pt x="2244" y="2981"/>
                </a:lnTo>
                <a:lnTo>
                  <a:pt x="2305" y="2704"/>
                </a:lnTo>
                <a:lnTo>
                  <a:pt x="2428" y="2397"/>
                </a:lnTo>
                <a:lnTo>
                  <a:pt x="2551" y="2120"/>
                </a:lnTo>
                <a:lnTo>
                  <a:pt x="2705" y="1875"/>
                </a:lnTo>
                <a:lnTo>
                  <a:pt x="2889" y="1629"/>
                </a:lnTo>
                <a:lnTo>
                  <a:pt x="3104" y="1414"/>
                </a:lnTo>
                <a:lnTo>
                  <a:pt x="3319" y="1229"/>
                </a:lnTo>
                <a:lnTo>
                  <a:pt x="3565" y="1045"/>
                </a:lnTo>
                <a:lnTo>
                  <a:pt x="3811" y="891"/>
                </a:lnTo>
                <a:lnTo>
                  <a:pt x="4087" y="738"/>
                </a:lnTo>
                <a:lnTo>
                  <a:pt x="4364" y="646"/>
                </a:lnTo>
                <a:lnTo>
                  <a:pt x="4671" y="553"/>
                </a:lnTo>
                <a:lnTo>
                  <a:pt x="4978" y="523"/>
                </a:lnTo>
                <a:lnTo>
                  <a:pt x="5285" y="492"/>
                </a:lnTo>
                <a:close/>
                <a:moveTo>
                  <a:pt x="5285" y="0"/>
                </a:moveTo>
                <a:lnTo>
                  <a:pt x="4947" y="31"/>
                </a:lnTo>
                <a:lnTo>
                  <a:pt x="4610" y="62"/>
                </a:lnTo>
                <a:lnTo>
                  <a:pt x="4302" y="154"/>
                </a:lnTo>
                <a:lnTo>
                  <a:pt x="3995" y="246"/>
                </a:lnTo>
                <a:lnTo>
                  <a:pt x="3688" y="400"/>
                </a:lnTo>
                <a:lnTo>
                  <a:pt x="3411" y="553"/>
                </a:lnTo>
                <a:lnTo>
                  <a:pt x="3135" y="738"/>
                </a:lnTo>
                <a:lnTo>
                  <a:pt x="2889" y="922"/>
                </a:lnTo>
                <a:lnTo>
                  <a:pt x="2674" y="1168"/>
                </a:lnTo>
                <a:lnTo>
                  <a:pt x="2459" y="1383"/>
                </a:lnTo>
                <a:lnTo>
                  <a:pt x="2274" y="1660"/>
                </a:lnTo>
                <a:lnTo>
                  <a:pt x="2090" y="1936"/>
                </a:lnTo>
                <a:lnTo>
                  <a:pt x="1967" y="2243"/>
                </a:lnTo>
                <a:lnTo>
                  <a:pt x="1844" y="2551"/>
                </a:lnTo>
                <a:lnTo>
                  <a:pt x="1752" y="2858"/>
                </a:lnTo>
                <a:lnTo>
                  <a:pt x="1721" y="3196"/>
                </a:lnTo>
                <a:lnTo>
                  <a:pt x="953" y="3196"/>
                </a:lnTo>
                <a:lnTo>
                  <a:pt x="769" y="3227"/>
                </a:lnTo>
                <a:lnTo>
                  <a:pt x="584" y="3257"/>
                </a:lnTo>
                <a:lnTo>
                  <a:pt x="431" y="3349"/>
                </a:lnTo>
                <a:lnTo>
                  <a:pt x="277" y="3472"/>
                </a:lnTo>
                <a:lnTo>
                  <a:pt x="154" y="3595"/>
                </a:lnTo>
                <a:lnTo>
                  <a:pt x="93" y="3780"/>
                </a:lnTo>
                <a:lnTo>
                  <a:pt x="31" y="3933"/>
                </a:lnTo>
                <a:lnTo>
                  <a:pt x="1" y="4118"/>
                </a:lnTo>
                <a:lnTo>
                  <a:pt x="1" y="16039"/>
                </a:lnTo>
                <a:lnTo>
                  <a:pt x="492" y="16039"/>
                </a:lnTo>
                <a:lnTo>
                  <a:pt x="492" y="4118"/>
                </a:lnTo>
                <a:lnTo>
                  <a:pt x="523" y="3964"/>
                </a:lnTo>
                <a:lnTo>
                  <a:pt x="615" y="3810"/>
                </a:lnTo>
                <a:lnTo>
                  <a:pt x="769" y="3718"/>
                </a:lnTo>
                <a:lnTo>
                  <a:pt x="953" y="3687"/>
                </a:lnTo>
                <a:lnTo>
                  <a:pt x="1691" y="3687"/>
                </a:lnTo>
                <a:lnTo>
                  <a:pt x="1721" y="4056"/>
                </a:lnTo>
                <a:lnTo>
                  <a:pt x="1783" y="4394"/>
                </a:lnTo>
                <a:lnTo>
                  <a:pt x="1875" y="4732"/>
                </a:lnTo>
                <a:lnTo>
                  <a:pt x="1998" y="5070"/>
                </a:lnTo>
                <a:lnTo>
                  <a:pt x="2151" y="5377"/>
                </a:lnTo>
                <a:lnTo>
                  <a:pt x="2336" y="5685"/>
                </a:lnTo>
                <a:lnTo>
                  <a:pt x="2520" y="5930"/>
                </a:lnTo>
                <a:lnTo>
                  <a:pt x="2766" y="6207"/>
                </a:lnTo>
                <a:lnTo>
                  <a:pt x="3012" y="6422"/>
                </a:lnTo>
                <a:lnTo>
                  <a:pt x="3288" y="6637"/>
                </a:lnTo>
                <a:lnTo>
                  <a:pt x="3596" y="6821"/>
                </a:lnTo>
                <a:lnTo>
                  <a:pt x="3903" y="6944"/>
                </a:lnTo>
                <a:lnTo>
                  <a:pt x="4241" y="7067"/>
                </a:lnTo>
                <a:lnTo>
                  <a:pt x="4579" y="7159"/>
                </a:lnTo>
                <a:lnTo>
                  <a:pt x="4947" y="7221"/>
                </a:lnTo>
                <a:lnTo>
                  <a:pt x="5654" y="7221"/>
                </a:lnTo>
                <a:lnTo>
                  <a:pt x="6023" y="7159"/>
                </a:lnTo>
                <a:lnTo>
                  <a:pt x="6361" y="7067"/>
                </a:lnTo>
                <a:lnTo>
                  <a:pt x="6699" y="6944"/>
                </a:lnTo>
                <a:lnTo>
                  <a:pt x="7006" y="6791"/>
                </a:lnTo>
                <a:lnTo>
                  <a:pt x="7313" y="6606"/>
                </a:lnTo>
                <a:lnTo>
                  <a:pt x="7590" y="6422"/>
                </a:lnTo>
                <a:lnTo>
                  <a:pt x="7866" y="6176"/>
                </a:lnTo>
                <a:lnTo>
                  <a:pt x="8082" y="5930"/>
                </a:lnTo>
                <a:lnTo>
                  <a:pt x="8297" y="5654"/>
                </a:lnTo>
                <a:lnTo>
                  <a:pt x="8481" y="5347"/>
                </a:lnTo>
                <a:lnTo>
                  <a:pt x="8635" y="5039"/>
                </a:lnTo>
                <a:lnTo>
                  <a:pt x="8757" y="4701"/>
                </a:lnTo>
                <a:lnTo>
                  <a:pt x="8850" y="4363"/>
                </a:lnTo>
                <a:lnTo>
                  <a:pt x="8880" y="3995"/>
                </a:lnTo>
                <a:lnTo>
                  <a:pt x="8911" y="3626"/>
                </a:lnTo>
                <a:lnTo>
                  <a:pt x="8880" y="3257"/>
                </a:lnTo>
                <a:lnTo>
                  <a:pt x="8850" y="2889"/>
                </a:lnTo>
                <a:lnTo>
                  <a:pt x="8757" y="2551"/>
                </a:lnTo>
                <a:lnTo>
                  <a:pt x="8635" y="2213"/>
                </a:lnTo>
                <a:lnTo>
                  <a:pt x="8481" y="1905"/>
                </a:lnTo>
                <a:lnTo>
                  <a:pt x="8297" y="1598"/>
                </a:lnTo>
                <a:lnTo>
                  <a:pt x="8082" y="1322"/>
                </a:lnTo>
                <a:lnTo>
                  <a:pt x="7866" y="1076"/>
                </a:lnTo>
                <a:lnTo>
                  <a:pt x="7590" y="830"/>
                </a:lnTo>
                <a:lnTo>
                  <a:pt x="7313" y="615"/>
                </a:lnTo>
                <a:lnTo>
                  <a:pt x="7006" y="430"/>
                </a:lnTo>
                <a:lnTo>
                  <a:pt x="6699" y="308"/>
                </a:lnTo>
                <a:lnTo>
                  <a:pt x="6361" y="185"/>
                </a:lnTo>
                <a:lnTo>
                  <a:pt x="6023" y="92"/>
                </a:lnTo>
                <a:lnTo>
                  <a:pt x="5654" y="31"/>
                </a:lnTo>
                <a:lnTo>
                  <a:pt x="52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4"/>
          <p:cNvSpPr/>
          <p:nvPr/>
        </p:nvSpPr>
        <p:spPr>
          <a:xfrm>
            <a:off x="3555164" y="3312480"/>
            <a:ext cx="781161" cy="1419607"/>
          </a:xfrm>
          <a:custGeom>
            <a:avLst/>
            <a:gdLst/>
            <a:ahLst/>
            <a:cxnLst/>
            <a:rect l="l" t="t" r="r" b="b"/>
            <a:pathLst>
              <a:path w="8911" h="16194" extrusionOk="0">
                <a:moveTo>
                  <a:pt x="3595" y="9433"/>
                </a:moveTo>
                <a:lnTo>
                  <a:pt x="3933" y="9464"/>
                </a:lnTo>
                <a:lnTo>
                  <a:pt x="4240" y="9526"/>
                </a:lnTo>
                <a:lnTo>
                  <a:pt x="4517" y="9587"/>
                </a:lnTo>
                <a:lnTo>
                  <a:pt x="4824" y="9679"/>
                </a:lnTo>
                <a:lnTo>
                  <a:pt x="5101" y="9833"/>
                </a:lnTo>
                <a:lnTo>
                  <a:pt x="5346" y="9987"/>
                </a:lnTo>
                <a:lnTo>
                  <a:pt x="5592" y="10171"/>
                </a:lnTo>
                <a:lnTo>
                  <a:pt x="5807" y="10355"/>
                </a:lnTo>
                <a:lnTo>
                  <a:pt x="6022" y="10570"/>
                </a:lnTo>
                <a:lnTo>
                  <a:pt x="6207" y="10816"/>
                </a:lnTo>
                <a:lnTo>
                  <a:pt x="6360" y="11093"/>
                </a:lnTo>
                <a:lnTo>
                  <a:pt x="6483" y="11369"/>
                </a:lnTo>
                <a:lnTo>
                  <a:pt x="6575" y="11646"/>
                </a:lnTo>
                <a:lnTo>
                  <a:pt x="6668" y="11953"/>
                </a:lnTo>
                <a:lnTo>
                  <a:pt x="6698" y="12260"/>
                </a:lnTo>
                <a:lnTo>
                  <a:pt x="6729" y="12568"/>
                </a:lnTo>
                <a:lnTo>
                  <a:pt x="6698" y="12875"/>
                </a:lnTo>
                <a:lnTo>
                  <a:pt x="6668" y="13213"/>
                </a:lnTo>
                <a:lnTo>
                  <a:pt x="6575" y="13489"/>
                </a:lnTo>
                <a:lnTo>
                  <a:pt x="6483" y="13797"/>
                </a:lnTo>
                <a:lnTo>
                  <a:pt x="6360" y="14042"/>
                </a:lnTo>
                <a:lnTo>
                  <a:pt x="6207" y="14319"/>
                </a:lnTo>
                <a:lnTo>
                  <a:pt x="6022" y="14565"/>
                </a:lnTo>
                <a:lnTo>
                  <a:pt x="5807" y="14780"/>
                </a:lnTo>
                <a:lnTo>
                  <a:pt x="5592" y="14964"/>
                </a:lnTo>
                <a:lnTo>
                  <a:pt x="5346" y="15148"/>
                </a:lnTo>
                <a:lnTo>
                  <a:pt x="5101" y="15302"/>
                </a:lnTo>
                <a:lnTo>
                  <a:pt x="4824" y="15456"/>
                </a:lnTo>
                <a:lnTo>
                  <a:pt x="4517" y="15548"/>
                </a:lnTo>
                <a:lnTo>
                  <a:pt x="4240" y="15640"/>
                </a:lnTo>
                <a:lnTo>
                  <a:pt x="3933" y="15671"/>
                </a:lnTo>
                <a:lnTo>
                  <a:pt x="3595" y="15702"/>
                </a:lnTo>
                <a:lnTo>
                  <a:pt x="3288" y="15671"/>
                </a:lnTo>
                <a:lnTo>
                  <a:pt x="2981" y="15640"/>
                </a:lnTo>
                <a:lnTo>
                  <a:pt x="2673" y="15548"/>
                </a:lnTo>
                <a:lnTo>
                  <a:pt x="2397" y="15456"/>
                </a:lnTo>
                <a:lnTo>
                  <a:pt x="2120" y="15302"/>
                </a:lnTo>
                <a:lnTo>
                  <a:pt x="1874" y="15148"/>
                </a:lnTo>
                <a:lnTo>
                  <a:pt x="1629" y="14964"/>
                </a:lnTo>
                <a:lnTo>
                  <a:pt x="1414" y="14780"/>
                </a:lnTo>
                <a:lnTo>
                  <a:pt x="1198" y="14565"/>
                </a:lnTo>
                <a:lnTo>
                  <a:pt x="1014" y="14319"/>
                </a:lnTo>
                <a:lnTo>
                  <a:pt x="860" y="14042"/>
                </a:lnTo>
                <a:lnTo>
                  <a:pt x="738" y="13797"/>
                </a:lnTo>
                <a:lnTo>
                  <a:pt x="615" y="13489"/>
                </a:lnTo>
                <a:lnTo>
                  <a:pt x="553" y="13213"/>
                </a:lnTo>
                <a:lnTo>
                  <a:pt x="492" y="12875"/>
                </a:lnTo>
                <a:lnTo>
                  <a:pt x="492" y="12568"/>
                </a:lnTo>
                <a:lnTo>
                  <a:pt x="492" y="12260"/>
                </a:lnTo>
                <a:lnTo>
                  <a:pt x="553" y="11953"/>
                </a:lnTo>
                <a:lnTo>
                  <a:pt x="615" y="11646"/>
                </a:lnTo>
                <a:lnTo>
                  <a:pt x="738" y="11369"/>
                </a:lnTo>
                <a:lnTo>
                  <a:pt x="860" y="11093"/>
                </a:lnTo>
                <a:lnTo>
                  <a:pt x="1014" y="10816"/>
                </a:lnTo>
                <a:lnTo>
                  <a:pt x="1198" y="10570"/>
                </a:lnTo>
                <a:lnTo>
                  <a:pt x="1414" y="10355"/>
                </a:lnTo>
                <a:lnTo>
                  <a:pt x="1629" y="10171"/>
                </a:lnTo>
                <a:lnTo>
                  <a:pt x="1874" y="9987"/>
                </a:lnTo>
                <a:lnTo>
                  <a:pt x="2120" y="9833"/>
                </a:lnTo>
                <a:lnTo>
                  <a:pt x="2397" y="9679"/>
                </a:lnTo>
                <a:lnTo>
                  <a:pt x="2673" y="9587"/>
                </a:lnTo>
                <a:lnTo>
                  <a:pt x="2981" y="9526"/>
                </a:lnTo>
                <a:lnTo>
                  <a:pt x="3288" y="9464"/>
                </a:lnTo>
                <a:lnTo>
                  <a:pt x="3595" y="9433"/>
                </a:lnTo>
                <a:close/>
                <a:moveTo>
                  <a:pt x="8419" y="1"/>
                </a:moveTo>
                <a:lnTo>
                  <a:pt x="8419" y="11922"/>
                </a:lnTo>
                <a:lnTo>
                  <a:pt x="8358" y="12107"/>
                </a:lnTo>
                <a:lnTo>
                  <a:pt x="8265" y="12230"/>
                </a:lnTo>
                <a:lnTo>
                  <a:pt x="8142" y="12322"/>
                </a:lnTo>
                <a:lnTo>
                  <a:pt x="7958" y="12383"/>
                </a:lnTo>
                <a:lnTo>
                  <a:pt x="7221" y="12383"/>
                </a:lnTo>
                <a:lnTo>
                  <a:pt x="7190" y="12014"/>
                </a:lnTo>
                <a:lnTo>
                  <a:pt x="7098" y="11676"/>
                </a:lnTo>
                <a:lnTo>
                  <a:pt x="7006" y="11338"/>
                </a:lnTo>
                <a:lnTo>
                  <a:pt x="6883" y="11031"/>
                </a:lnTo>
                <a:lnTo>
                  <a:pt x="6729" y="10724"/>
                </a:lnTo>
                <a:lnTo>
                  <a:pt x="6545" y="10447"/>
                </a:lnTo>
                <a:lnTo>
                  <a:pt x="6330" y="10202"/>
                </a:lnTo>
                <a:lnTo>
                  <a:pt x="6084" y="9956"/>
                </a:lnTo>
                <a:lnTo>
                  <a:pt x="5838" y="9741"/>
                </a:lnTo>
                <a:lnTo>
                  <a:pt x="5562" y="9526"/>
                </a:lnTo>
                <a:lnTo>
                  <a:pt x="5285" y="9372"/>
                </a:lnTo>
                <a:lnTo>
                  <a:pt x="4978" y="9218"/>
                </a:lnTo>
                <a:lnTo>
                  <a:pt x="4640" y="9096"/>
                </a:lnTo>
                <a:lnTo>
                  <a:pt x="4302" y="9034"/>
                </a:lnTo>
                <a:lnTo>
                  <a:pt x="3964" y="8973"/>
                </a:lnTo>
                <a:lnTo>
                  <a:pt x="3595" y="8942"/>
                </a:lnTo>
                <a:lnTo>
                  <a:pt x="3226" y="8973"/>
                </a:lnTo>
                <a:lnTo>
                  <a:pt x="2888" y="9034"/>
                </a:lnTo>
                <a:lnTo>
                  <a:pt x="2520" y="9126"/>
                </a:lnTo>
                <a:lnTo>
                  <a:pt x="2212" y="9249"/>
                </a:lnTo>
                <a:lnTo>
                  <a:pt x="1874" y="9403"/>
                </a:lnTo>
                <a:lnTo>
                  <a:pt x="1598" y="9587"/>
                </a:lnTo>
                <a:lnTo>
                  <a:pt x="1321" y="9771"/>
                </a:lnTo>
                <a:lnTo>
                  <a:pt x="1045" y="10017"/>
                </a:lnTo>
                <a:lnTo>
                  <a:pt x="830" y="10263"/>
                </a:lnTo>
                <a:lnTo>
                  <a:pt x="615" y="10540"/>
                </a:lnTo>
                <a:lnTo>
                  <a:pt x="430" y="10847"/>
                </a:lnTo>
                <a:lnTo>
                  <a:pt x="277" y="11154"/>
                </a:lnTo>
                <a:lnTo>
                  <a:pt x="154" y="11492"/>
                </a:lnTo>
                <a:lnTo>
                  <a:pt x="62" y="11830"/>
                </a:lnTo>
                <a:lnTo>
                  <a:pt x="0" y="12199"/>
                </a:lnTo>
                <a:lnTo>
                  <a:pt x="0" y="12568"/>
                </a:lnTo>
                <a:lnTo>
                  <a:pt x="0" y="12936"/>
                </a:lnTo>
                <a:lnTo>
                  <a:pt x="62" y="13305"/>
                </a:lnTo>
                <a:lnTo>
                  <a:pt x="154" y="13643"/>
                </a:lnTo>
                <a:lnTo>
                  <a:pt x="277" y="13981"/>
                </a:lnTo>
                <a:lnTo>
                  <a:pt x="430" y="14288"/>
                </a:lnTo>
                <a:lnTo>
                  <a:pt x="615" y="14595"/>
                </a:lnTo>
                <a:lnTo>
                  <a:pt x="830" y="14872"/>
                </a:lnTo>
                <a:lnTo>
                  <a:pt x="1045" y="15118"/>
                </a:lnTo>
                <a:lnTo>
                  <a:pt x="1321" y="15364"/>
                </a:lnTo>
                <a:lnTo>
                  <a:pt x="1598" y="15579"/>
                </a:lnTo>
                <a:lnTo>
                  <a:pt x="1874" y="15732"/>
                </a:lnTo>
                <a:lnTo>
                  <a:pt x="2212" y="15886"/>
                </a:lnTo>
                <a:lnTo>
                  <a:pt x="2520" y="16009"/>
                </a:lnTo>
                <a:lnTo>
                  <a:pt x="2888" y="16101"/>
                </a:lnTo>
                <a:lnTo>
                  <a:pt x="3226" y="16162"/>
                </a:lnTo>
                <a:lnTo>
                  <a:pt x="3595" y="16193"/>
                </a:lnTo>
                <a:lnTo>
                  <a:pt x="3964" y="16162"/>
                </a:lnTo>
                <a:lnTo>
                  <a:pt x="4302" y="16132"/>
                </a:lnTo>
                <a:lnTo>
                  <a:pt x="4640" y="16040"/>
                </a:lnTo>
                <a:lnTo>
                  <a:pt x="4947" y="15917"/>
                </a:lnTo>
                <a:lnTo>
                  <a:pt x="5254" y="15794"/>
                </a:lnTo>
                <a:lnTo>
                  <a:pt x="5531" y="15609"/>
                </a:lnTo>
                <a:lnTo>
                  <a:pt x="5807" y="15425"/>
                </a:lnTo>
                <a:lnTo>
                  <a:pt x="6053" y="15210"/>
                </a:lnTo>
                <a:lnTo>
                  <a:pt x="6299" y="14995"/>
                </a:lnTo>
                <a:lnTo>
                  <a:pt x="6514" y="14718"/>
                </a:lnTo>
                <a:lnTo>
                  <a:pt x="6698" y="14442"/>
                </a:lnTo>
                <a:lnTo>
                  <a:pt x="6852" y="14165"/>
                </a:lnTo>
                <a:lnTo>
                  <a:pt x="6975" y="13858"/>
                </a:lnTo>
                <a:lnTo>
                  <a:pt x="7098" y="13551"/>
                </a:lnTo>
                <a:lnTo>
                  <a:pt x="7159" y="13213"/>
                </a:lnTo>
                <a:lnTo>
                  <a:pt x="7221" y="12875"/>
                </a:lnTo>
                <a:lnTo>
                  <a:pt x="7958" y="12875"/>
                </a:lnTo>
                <a:lnTo>
                  <a:pt x="8142" y="12844"/>
                </a:lnTo>
                <a:lnTo>
                  <a:pt x="8327" y="12783"/>
                </a:lnTo>
                <a:lnTo>
                  <a:pt x="8480" y="12690"/>
                </a:lnTo>
                <a:lnTo>
                  <a:pt x="8634" y="12598"/>
                </a:lnTo>
                <a:lnTo>
                  <a:pt x="8726" y="12445"/>
                </a:lnTo>
                <a:lnTo>
                  <a:pt x="8818" y="12291"/>
                </a:lnTo>
                <a:lnTo>
                  <a:pt x="8880" y="12107"/>
                </a:lnTo>
                <a:lnTo>
                  <a:pt x="8911" y="11922"/>
                </a:lnTo>
                <a:lnTo>
                  <a:pt x="89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4"/>
          <p:cNvSpPr/>
          <p:nvPr/>
        </p:nvSpPr>
        <p:spPr>
          <a:xfrm>
            <a:off x="3730223" y="4287532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1660" y="215"/>
                </a:moveTo>
                <a:lnTo>
                  <a:pt x="1721" y="246"/>
                </a:lnTo>
                <a:lnTo>
                  <a:pt x="1782" y="308"/>
                </a:lnTo>
                <a:lnTo>
                  <a:pt x="1844" y="369"/>
                </a:lnTo>
                <a:lnTo>
                  <a:pt x="1844" y="431"/>
                </a:lnTo>
                <a:lnTo>
                  <a:pt x="1844" y="1383"/>
                </a:lnTo>
                <a:lnTo>
                  <a:pt x="1875" y="1414"/>
                </a:lnTo>
                <a:lnTo>
                  <a:pt x="1936" y="1445"/>
                </a:lnTo>
                <a:lnTo>
                  <a:pt x="2274" y="1445"/>
                </a:lnTo>
                <a:lnTo>
                  <a:pt x="2336" y="1475"/>
                </a:lnTo>
                <a:lnTo>
                  <a:pt x="2397" y="1506"/>
                </a:lnTo>
                <a:lnTo>
                  <a:pt x="2458" y="1567"/>
                </a:lnTo>
                <a:lnTo>
                  <a:pt x="2489" y="1629"/>
                </a:lnTo>
                <a:lnTo>
                  <a:pt x="2458" y="1721"/>
                </a:lnTo>
                <a:lnTo>
                  <a:pt x="2428" y="1813"/>
                </a:lnTo>
                <a:lnTo>
                  <a:pt x="2366" y="1844"/>
                </a:lnTo>
                <a:lnTo>
                  <a:pt x="2274" y="1875"/>
                </a:lnTo>
                <a:lnTo>
                  <a:pt x="1690" y="1875"/>
                </a:lnTo>
                <a:lnTo>
                  <a:pt x="1567" y="1844"/>
                </a:lnTo>
                <a:lnTo>
                  <a:pt x="1506" y="1783"/>
                </a:lnTo>
                <a:lnTo>
                  <a:pt x="1444" y="1721"/>
                </a:lnTo>
                <a:lnTo>
                  <a:pt x="1414" y="1629"/>
                </a:lnTo>
                <a:lnTo>
                  <a:pt x="1414" y="1445"/>
                </a:lnTo>
                <a:lnTo>
                  <a:pt x="1414" y="431"/>
                </a:lnTo>
                <a:lnTo>
                  <a:pt x="1444" y="338"/>
                </a:lnTo>
                <a:lnTo>
                  <a:pt x="1506" y="277"/>
                </a:lnTo>
                <a:lnTo>
                  <a:pt x="1567" y="246"/>
                </a:lnTo>
                <a:lnTo>
                  <a:pt x="1660" y="215"/>
                </a:lnTo>
                <a:close/>
                <a:moveTo>
                  <a:pt x="1629" y="0"/>
                </a:moveTo>
                <a:lnTo>
                  <a:pt x="1322" y="31"/>
                </a:lnTo>
                <a:lnTo>
                  <a:pt x="1014" y="123"/>
                </a:lnTo>
                <a:lnTo>
                  <a:pt x="738" y="277"/>
                </a:lnTo>
                <a:lnTo>
                  <a:pt x="492" y="461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31" y="1967"/>
                </a:lnTo>
                <a:lnTo>
                  <a:pt x="123" y="2274"/>
                </a:lnTo>
                <a:lnTo>
                  <a:pt x="277" y="2551"/>
                </a:lnTo>
                <a:lnTo>
                  <a:pt x="492" y="2766"/>
                </a:lnTo>
                <a:lnTo>
                  <a:pt x="738" y="2981"/>
                </a:lnTo>
                <a:lnTo>
                  <a:pt x="1014" y="3134"/>
                </a:lnTo>
                <a:lnTo>
                  <a:pt x="1322" y="3227"/>
                </a:lnTo>
                <a:lnTo>
                  <a:pt x="1629" y="3257"/>
                </a:lnTo>
                <a:lnTo>
                  <a:pt x="1967" y="3227"/>
                </a:lnTo>
                <a:lnTo>
                  <a:pt x="2274" y="3134"/>
                </a:lnTo>
                <a:lnTo>
                  <a:pt x="2551" y="2981"/>
                </a:lnTo>
                <a:lnTo>
                  <a:pt x="2796" y="2766"/>
                </a:lnTo>
                <a:lnTo>
                  <a:pt x="2981" y="2551"/>
                </a:lnTo>
                <a:lnTo>
                  <a:pt x="3134" y="2274"/>
                </a:lnTo>
                <a:lnTo>
                  <a:pt x="3227" y="1967"/>
                </a:lnTo>
                <a:lnTo>
                  <a:pt x="3257" y="1629"/>
                </a:lnTo>
                <a:lnTo>
                  <a:pt x="3227" y="1291"/>
                </a:lnTo>
                <a:lnTo>
                  <a:pt x="3134" y="984"/>
                </a:lnTo>
                <a:lnTo>
                  <a:pt x="2981" y="707"/>
                </a:lnTo>
                <a:lnTo>
                  <a:pt x="2796" y="461"/>
                </a:lnTo>
                <a:lnTo>
                  <a:pt x="255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4"/>
          <p:cNvSpPr/>
          <p:nvPr/>
        </p:nvSpPr>
        <p:spPr>
          <a:xfrm>
            <a:off x="3676311" y="4166297"/>
            <a:ext cx="422972" cy="463384"/>
          </a:xfrm>
          <a:custGeom>
            <a:avLst/>
            <a:gdLst/>
            <a:ahLst/>
            <a:cxnLst/>
            <a:rect l="l" t="t" r="r" b="b"/>
            <a:pathLst>
              <a:path w="4825" h="5286" extrusionOk="0">
                <a:moveTo>
                  <a:pt x="2428" y="1168"/>
                </a:moveTo>
                <a:lnTo>
                  <a:pt x="2613" y="1199"/>
                </a:lnTo>
                <a:lnTo>
                  <a:pt x="2981" y="1322"/>
                </a:lnTo>
                <a:lnTo>
                  <a:pt x="3288" y="1476"/>
                </a:lnTo>
                <a:lnTo>
                  <a:pt x="3565" y="1691"/>
                </a:lnTo>
                <a:lnTo>
                  <a:pt x="3780" y="1967"/>
                </a:lnTo>
                <a:lnTo>
                  <a:pt x="3964" y="2274"/>
                </a:lnTo>
                <a:lnTo>
                  <a:pt x="4057" y="2643"/>
                </a:lnTo>
                <a:lnTo>
                  <a:pt x="4087" y="2828"/>
                </a:lnTo>
                <a:lnTo>
                  <a:pt x="4087" y="3012"/>
                </a:lnTo>
                <a:lnTo>
                  <a:pt x="4087" y="3196"/>
                </a:lnTo>
                <a:lnTo>
                  <a:pt x="4057" y="3381"/>
                </a:lnTo>
                <a:lnTo>
                  <a:pt x="3964" y="3719"/>
                </a:lnTo>
                <a:lnTo>
                  <a:pt x="3780" y="4026"/>
                </a:lnTo>
                <a:lnTo>
                  <a:pt x="3565" y="4302"/>
                </a:lnTo>
                <a:lnTo>
                  <a:pt x="3288" y="4548"/>
                </a:lnTo>
                <a:lnTo>
                  <a:pt x="2981" y="4702"/>
                </a:lnTo>
                <a:lnTo>
                  <a:pt x="2613" y="4825"/>
                </a:lnTo>
                <a:lnTo>
                  <a:pt x="2428" y="4855"/>
                </a:lnTo>
                <a:lnTo>
                  <a:pt x="2059" y="4855"/>
                </a:lnTo>
                <a:lnTo>
                  <a:pt x="1875" y="4825"/>
                </a:lnTo>
                <a:lnTo>
                  <a:pt x="1537" y="4702"/>
                </a:lnTo>
                <a:lnTo>
                  <a:pt x="1230" y="4548"/>
                </a:lnTo>
                <a:lnTo>
                  <a:pt x="953" y="4302"/>
                </a:lnTo>
                <a:lnTo>
                  <a:pt x="708" y="4026"/>
                </a:lnTo>
                <a:lnTo>
                  <a:pt x="554" y="3719"/>
                </a:lnTo>
                <a:lnTo>
                  <a:pt x="431" y="3381"/>
                </a:lnTo>
                <a:lnTo>
                  <a:pt x="431" y="3196"/>
                </a:lnTo>
                <a:lnTo>
                  <a:pt x="400" y="3012"/>
                </a:lnTo>
                <a:lnTo>
                  <a:pt x="431" y="2828"/>
                </a:lnTo>
                <a:lnTo>
                  <a:pt x="431" y="2643"/>
                </a:lnTo>
                <a:lnTo>
                  <a:pt x="554" y="2274"/>
                </a:lnTo>
                <a:lnTo>
                  <a:pt x="708" y="1967"/>
                </a:lnTo>
                <a:lnTo>
                  <a:pt x="953" y="1691"/>
                </a:lnTo>
                <a:lnTo>
                  <a:pt x="1230" y="1476"/>
                </a:lnTo>
                <a:lnTo>
                  <a:pt x="1537" y="1322"/>
                </a:lnTo>
                <a:lnTo>
                  <a:pt x="1875" y="1199"/>
                </a:lnTo>
                <a:lnTo>
                  <a:pt x="2059" y="1168"/>
                </a:lnTo>
                <a:close/>
                <a:moveTo>
                  <a:pt x="1537" y="1"/>
                </a:moveTo>
                <a:lnTo>
                  <a:pt x="1476" y="62"/>
                </a:lnTo>
                <a:lnTo>
                  <a:pt x="1414" y="124"/>
                </a:lnTo>
                <a:lnTo>
                  <a:pt x="1414" y="216"/>
                </a:lnTo>
                <a:lnTo>
                  <a:pt x="1414" y="923"/>
                </a:lnTo>
                <a:lnTo>
                  <a:pt x="1107" y="1045"/>
                </a:lnTo>
                <a:lnTo>
                  <a:pt x="830" y="1261"/>
                </a:lnTo>
                <a:lnTo>
                  <a:pt x="585" y="1476"/>
                </a:lnTo>
                <a:lnTo>
                  <a:pt x="370" y="1721"/>
                </a:lnTo>
                <a:lnTo>
                  <a:pt x="216" y="2029"/>
                </a:lnTo>
                <a:lnTo>
                  <a:pt x="93" y="2336"/>
                </a:lnTo>
                <a:lnTo>
                  <a:pt x="1" y="2643"/>
                </a:lnTo>
                <a:lnTo>
                  <a:pt x="1" y="3012"/>
                </a:lnTo>
                <a:lnTo>
                  <a:pt x="1" y="3227"/>
                </a:lnTo>
                <a:lnTo>
                  <a:pt x="32" y="3473"/>
                </a:lnTo>
                <a:lnTo>
                  <a:pt x="93" y="3688"/>
                </a:lnTo>
                <a:lnTo>
                  <a:pt x="154" y="3903"/>
                </a:lnTo>
                <a:lnTo>
                  <a:pt x="247" y="4087"/>
                </a:lnTo>
                <a:lnTo>
                  <a:pt x="370" y="4272"/>
                </a:lnTo>
                <a:lnTo>
                  <a:pt x="492" y="4456"/>
                </a:lnTo>
                <a:lnTo>
                  <a:pt x="646" y="4610"/>
                </a:lnTo>
                <a:lnTo>
                  <a:pt x="800" y="4763"/>
                </a:lnTo>
                <a:lnTo>
                  <a:pt x="984" y="4886"/>
                </a:lnTo>
                <a:lnTo>
                  <a:pt x="1168" y="5009"/>
                </a:lnTo>
                <a:lnTo>
                  <a:pt x="1383" y="5101"/>
                </a:lnTo>
                <a:lnTo>
                  <a:pt x="1568" y="5163"/>
                </a:lnTo>
                <a:lnTo>
                  <a:pt x="1783" y="5224"/>
                </a:lnTo>
                <a:lnTo>
                  <a:pt x="2029" y="5255"/>
                </a:lnTo>
                <a:lnTo>
                  <a:pt x="2244" y="5286"/>
                </a:lnTo>
                <a:lnTo>
                  <a:pt x="2490" y="5255"/>
                </a:lnTo>
                <a:lnTo>
                  <a:pt x="2705" y="5224"/>
                </a:lnTo>
                <a:lnTo>
                  <a:pt x="2920" y="5163"/>
                </a:lnTo>
                <a:lnTo>
                  <a:pt x="3135" y="5101"/>
                </a:lnTo>
                <a:lnTo>
                  <a:pt x="3319" y="5009"/>
                </a:lnTo>
                <a:lnTo>
                  <a:pt x="3504" y="4886"/>
                </a:lnTo>
                <a:lnTo>
                  <a:pt x="3688" y="4763"/>
                </a:lnTo>
                <a:lnTo>
                  <a:pt x="3842" y="4610"/>
                </a:lnTo>
                <a:lnTo>
                  <a:pt x="3995" y="4456"/>
                </a:lnTo>
                <a:lnTo>
                  <a:pt x="4118" y="4272"/>
                </a:lnTo>
                <a:lnTo>
                  <a:pt x="4241" y="4087"/>
                </a:lnTo>
                <a:lnTo>
                  <a:pt x="4333" y="3903"/>
                </a:lnTo>
                <a:lnTo>
                  <a:pt x="4425" y="3688"/>
                </a:lnTo>
                <a:lnTo>
                  <a:pt x="4487" y="3473"/>
                </a:lnTo>
                <a:lnTo>
                  <a:pt x="4518" y="3227"/>
                </a:lnTo>
                <a:lnTo>
                  <a:pt x="4518" y="3012"/>
                </a:lnTo>
                <a:lnTo>
                  <a:pt x="4487" y="2643"/>
                </a:lnTo>
                <a:lnTo>
                  <a:pt x="4425" y="2336"/>
                </a:lnTo>
                <a:lnTo>
                  <a:pt x="4518" y="2274"/>
                </a:lnTo>
                <a:lnTo>
                  <a:pt x="4579" y="2244"/>
                </a:lnTo>
                <a:lnTo>
                  <a:pt x="4671" y="2182"/>
                </a:lnTo>
                <a:lnTo>
                  <a:pt x="4763" y="2029"/>
                </a:lnTo>
                <a:lnTo>
                  <a:pt x="4825" y="1844"/>
                </a:lnTo>
                <a:lnTo>
                  <a:pt x="4825" y="1752"/>
                </a:lnTo>
                <a:lnTo>
                  <a:pt x="4794" y="1660"/>
                </a:lnTo>
                <a:lnTo>
                  <a:pt x="4733" y="1568"/>
                </a:lnTo>
                <a:lnTo>
                  <a:pt x="4671" y="1476"/>
                </a:lnTo>
                <a:lnTo>
                  <a:pt x="4518" y="1383"/>
                </a:lnTo>
                <a:lnTo>
                  <a:pt x="4333" y="1322"/>
                </a:lnTo>
                <a:lnTo>
                  <a:pt x="4241" y="1353"/>
                </a:lnTo>
                <a:lnTo>
                  <a:pt x="4149" y="1353"/>
                </a:lnTo>
                <a:lnTo>
                  <a:pt x="3903" y="1476"/>
                </a:lnTo>
                <a:lnTo>
                  <a:pt x="3719" y="1291"/>
                </a:lnTo>
                <a:lnTo>
                  <a:pt x="3534" y="1138"/>
                </a:lnTo>
                <a:lnTo>
                  <a:pt x="3319" y="1015"/>
                </a:lnTo>
                <a:lnTo>
                  <a:pt x="3104" y="923"/>
                </a:lnTo>
                <a:lnTo>
                  <a:pt x="3104" y="216"/>
                </a:lnTo>
                <a:lnTo>
                  <a:pt x="3073" y="124"/>
                </a:lnTo>
                <a:lnTo>
                  <a:pt x="3043" y="62"/>
                </a:lnTo>
                <a:lnTo>
                  <a:pt x="298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4"/>
          <p:cNvSpPr/>
          <p:nvPr/>
        </p:nvSpPr>
        <p:spPr>
          <a:xfrm>
            <a:off x="5063453" y="4201361"/>
            <a:ext cx="253257" cy="253257"/>
          </a:xfrm>
          <a:custGeom>
            <a:avLst/>
            <a:gdLst/>
            <a:ahLst/>
            <a:cxnLst/>
            <a:rect l="l" t="t" r="r" b="b"/>
            <a:pathLst>
              <a:path w="2889" h="2889" extrusionOk="0">
                <a:moveTo>
                  <a:pt x="1445" y="1014"/>
                </a:moveTo>
                <a:lnTo>
                  <a:pt x="1629" y="1045"/>
                </a:lnTo>
                <a:lnTo>
                  <a:pt x="1752" y="1137"/>
                </a:lnTo>
                <a:lnTo>
                  <a:pt x="1844" y="1291"/>
                </a:lnTo>
                <a:lnTo>
                  <a:pt x="1906" y="1444"/>
                </a:lnTo>
                <a:lnTo>
                  <a:pt x="1844" y="1629"/>
                </a:lnTo>
                <a:lnTo>
                  <a:pt x="1752" y="1752"/>
                </a:lnTo>
                <a:lnTo>
                  <a:pt x="1629" y="1874"/>
                </a:lnTo>
                <a:lnTo>
                  <a:pt x="1445" y="1905"/>
                </a:lnTo>
                <a:lnTo>
                  <a:pt x="1291" y="1874"/>
                </a:lnTo>
                <a:lnTo>
                  <a:pt x="1137" y="1752"/>
                </a:lnTo>
                <a:lnTo>
                  <a:pt x="1045" y="1629"/>
                </a:lnTo>
                <a:lnTo>
                  <a:pt x="1015" y="1444"/>
                </a:lnTo>
                <a:lnTo>
                  <a:pt x="1045" y="1291"/>
                </a:lnTo>
                <a:lnTo>
                  <a:pt x="1137" y="1137"/>
                </a:lnTo>
                <a:lnTo>
                  <a:pt x="1291" y="1045"/>
                </a:lnTo>
                <a:lnTo>
                  <a:pt x="1445" y="1014"/>
                </a:lnTo>
                <a:close/>
                <a:moveTo>
                  <a:pt x="1230" y="0"/>
                </a:moveTo>
                <a:lnTo>
                  <a:pt x="1168" y="31"/>
                </a:lnTo>
                <a:lnTo>
                  <a:pt x="1107" y="62"/>
                </a:lnTo>
                <a:lnTo>
                  <a:pt x="1076" y="92"/>
                </a:lnTo>
                <a:lnTo>
                  <a:pt x="1076" y="154"/>
                </a:lnTo>
                <a:lnTo>
                  <a:pt x="1076" y="400"/>
                </a:lnTo>
                <a:lnTo>
                  <a:pt x="984" y="430"/>
                </a:lnTo>
                <a:lnTo>
                  <a:pt x="799" y="277"/>
                </a:lnTo>
                <a:lnTo>
                  <a:pt x="738" y="246"/>
                </a:lnTo>
                <a:lnTo>
                  <a:pt x="707" y="215"/>
                </a:lnTo>
                <a:lnTo>
                  <a:pt x="646" y="246"/>
                </a:lnTo>
                <a:lnTo>
                  <a:pt x="584" y="277"/>
                </a:lnTo>
                <a:lnTo>
                  <a:pt x="277" y="584"/>
                </a:lnTo>
                <a:lnTo>
                  <a:pt x="246" y="645"/>
                </a:lnTo>
                <a:lnTo>
                  <a:pt x="216" y="707"/>
                </a:lnTo>
                <a:lnTo>
                  <a:pt x="246" y="768"/>
                </a:lnTo>
                <a:lnTo>
                  <a:pt x="277" y="799"/>
                </a:lnTo>
                <a:lnTo>
                  <a:pt x="431" y="983"/>
                </a:lnTo>
                <a:lnTo>
                  <a:pt x="400" y="1076"/>
                </a:lnTo>
                <a:lnTo>
                  <a:pt x="93" y="1076"/>
                </a:lnTo>
                <a:lnTo>
                  <a:pt x="62" y="1106"/>
                </a:lnTo>
                <a:lnTo>
                  <a:pt x="31" y="1168"/>
                </a:lnTo>
                <a:lnTo>
                  <a:pt x="1" y="1229"/>
                </a:lnTo>
                <a:lnTo>
                  <a:pt x="1" y="1690"/>
                </a:lnTo>
                <a:lnTo>
                  <a:pt x="31" y="1752"/>
                </a:lnTo>
                <a:lnTo>
                  <a:pt x="62" y="1782"/>
                </a:lnTo>
                <a:lnTo>
                  <a:pt x="93" y="1813"/>
                </a:lnTo>
                <a:lnTo>
                  <a:pt x="154" y="1844"/>
                </a:lnTo>
                <a:lnTo>
                  <a:pt x="400" y="1844"/>
                </a:lnTo>
                <a:lnTo>
                  <a:pt x="431" y="1936"/>
                </a:lnTo>
                <a:lnTo>
                  <a:pt x="277" y="2120"/>
                </a:lnTo>
                <a:lnTo>
                  <a:pt x="246" y="2151"/>
                </a:lnTo>
                <a:lnTo>
                  <a:pt x="216" y="2212"/>
                </a:lnTo>
                <a:lnTo>
                  <a:pt x="246" y="2274"/>
                </a:lnTo>
                <a:lnTo>
                  <a:pt x="277" y="2305"/>
                </a:lnTo>
                <a:lnTo>
                  <a:pt x="584" y="2643"/>
                </a:lnTo>
                <a:lnTo>
                  <a:pt x="646" y="2673"/>
                </a:lnTo>
                <a:lnTo>
                  <a:pt x="738" y="2673"/>
                </a:lnTo>
                <a:lnTo>
                  <a:pt x="799" y="2643"/>
                </a:lnTo>
                <a:lnTo>
                  <a:pt x="984" y="2458"/>
                </a:lnTo>
                <a:lnTo>
                  <a:pt x="1076" y="2520"/>
                </a:lnTo>
                <a:lnTo>
                  <a:pt x="1076" y="2766"/>
                </a:lnTo>
                <a:lnTo>
                  <a:pt x="1076" y="2827"/>
                </a:lnTo>
                <a:lnTo>
                  <a:pt x="1107" y="2858"/>
                </a:lnTo>
                <a:lnTo>
                  <a:pt x="1168" y="2888"/>
                </a:lnTo>
                <a:lnTo>
                  <a:pt x="1752" y="2888"/>
                </a:lnTo>
                <a:lnTo>
                  <a:pt x="1783" y="2858"/>
                </a:lnTo>
                <a:lnTo>
                  <a:pt x="1813" y="2827"/>
                </a:lnTo>
                <a:lnTo>
                  <a:pt x="1844" y="2766"/>
                </a:lnTo>
                <a:lnTo>
                  <a:pt x="1844" y="2520"/>
                </a:lnTo>
                <a:lnTo>
                  <a:pt x="1936" y="2458"/>
                </a:lnTo>
                <a:lnTo>
                  <a:pt x="2121" y="2643"/>
                </a:lnTo>
                <a:lnTo>
                  <a:pt x="2151" y="2673"/>
                </a:lnTo>
                <a:lnTo>
                  <a:pt x="2274" y="2673"/>
                </a:lnTo>
                <a:lnTo>
                  <a:pt x="2305" y="2643"/>
                </a:lnTo>
                <a:lnTo>
                  <a:pt x="2643" y="2305"/>
                </a:lnTo>
                <a:lnTo>
                  <a:pt x="2674" y="2274"/>
                </a:lnTo>
                <a:lnTo>
                  <a:pt x="2674" y="2212"/>
                </a:lnTo>
                <a:lnTo>
                  <a:pt x="2674" y="2151"/>
                </a:lnTo>
                <a:lnTo>
                  <a:pt x="2643" y="2120"/>
                </a:lnTo>
                <a:lnTo>
                  <a:pt x="2459" y="1936"/>
                </a:lnTo>
                <a:lnTo>
                  <a:pt x="2520" y="1844"/>
                </a:lnTo>
                <a:lnTo>
                  <a:pt x="2766" y="1844"/>
                </a:lnTo>
                <a:lnTo>
                  <a:pt x="2797" y="1813"/>
                </a:lnTo>
                <a:lnTo>
                  <a:pt x="2858" y="1782"/>
                </a:lnTo>
                <a:lnTo>
                  <a:pt x="2889" y="1752"/>
                </a:lnTo>
                <a:lnTo>
                  <a:pt x="2889" y="1690"/>
                </a:lnTo>
                <a:lnTo>
                  <a:pt x="2889" y="1229"/>
                </a:lnTo>
                <a:lnTo>
                  <a:pt x="2889" y="1168"/>
                </a:lnTo>
                <a:lnTo>
                  <a:pt x="2858" y="1106"/>
                </a:lnTo>
                <a:lnTo>
                  <a:pt x="2797" y="1076"/>
                </a:lnTo>
                <a:lnTo>
                  <a:pt x="2520" y="1076"/>
                </a:lnTo>
                <a:lnTo>
                  <a:pt x="2459" y="983"/>
                </a:lnTo>
                <a:lnTo>
                  <a:pt x="2643" y="799"/>
                </a:lnTo>
                <a:lnTo>
                  <a:pt x="2674" y="768"/>
                </a:lnTo>
                <a:lnTo>
                  <a:pt x="2674" y="707"/>
                </a:lnTo>
                <a:lnTo>
                  <a:pt x="2674" y="645"/>
                </a:lnTo>
                <a:lnTo>
                  <a:pt x="2643" y="584"/>
                </a:lnTo>
                <a:lnTo>
                  <a:pt x="2305" y="277"/>
                </a:lnTo>
                <a:lnTo>
                  <a:pt x="2274" y="246"/>
                </a:lnTo>
                <a:lnTo>
                  <a:pt x="2213" y="215"/>
                </a:lnTo>
                <a:lnTo>
                  <a:pt x="2151" y="246"/>
                </a:lnTo>
                <a:lnTo>
                  <a:pt x="2121" y="277"/>
                </a:lnTo>
                <a:lnTo>
                  <a:pt x="1936" y="430"/>
                </a:lnTo>
                <a:lnTo>
                  <a:pt x="1844" y="400"/>
                </a:lnTo>
                <a:lnTo>
                  <a:pt x="1844" y="154"/>
                </a:lnTo>
                <a:lnTo>
                  <a:pt x="1813" y="92"/>
                </a:lnTo>
                <a:lnTo>
                  <a:pt x="1783" y="62"/>
                </a:lnTo>
                <a:lnTo>
                  <a:pt x="1752" y="31"/>
                </a:lnTo>
                <a:lnTo>
                  <a:pt x="16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4"/>
          <p:cNvSpPr/>
          <p:nvPr/>
        </p:nvSpPr>
        <p:spPr>
          <a:xfrm>
            <a:off x="5335464" y="4295596"/>
            <a:ext cx="177867" cy="177867"/>
          </a:xfrm>
          <a:custGeom>
            <a:avLst/>
            <a:gdLst/>
            <a:ahLst/>
            <a:cxnLst/>
            <a:rect l="l" t="t" r="r" b="b"/>
            <a:pathLst>
              <a:path w="2029" h="2029" extrusionOk="0">
                <a:moveTo>
                  <a:pt x="1076" y="707"/>
                </a:moveTo>
                <a:lnTo>
                  <a:pt x="1199" y="769"/>
                </a:lnTo>
                <a:lnTo>
                  <a:pt x="1291" y="861"/>
                </a:lnTo>
                <a:lnTo>
                  <a:pt x="1322" y="984"/>
                </a:lnTo>
                <a:lnTo>
                  <a:pt x="1322" y="1076"/>
                </a:lnTo>
                <a:lnTo>
                  <a:pt x="1261" y="1199"/>
                </a:lnTo>
                <a:lnTo>
                  <a:pt x="1168" y="1291"/>
                </a:lnTo>
                <a:lnTo>
                  <a:pt x="1076" y="1322"/>
                </a:lnTo>
                <a:lnTo>
                  <a:pt x="953" y="1322"/>
                </a:lnTo>
                <a:lnTo>
                  <a:pt x="830" y="1260"/>
                </a:lnTo>
                <a:lnTo>
                  <a:pt x="769" y="1168"/>
                </a:lnTo>
                <a:lnTo>
                  <a:pt x="708" y="1076"/>
                </a:lnTo>
                <a:lnTo>
                  <a:pt x="708" y="953"/>
                </a:lnTo>
                <a:lnTo>
                  <a:pt x="769" y="830"/>
                </a:lnTo>
                <a:lnTo>
                  <a:pt x="861" y="769"/>
                </a:lnTo>
                <a:lnTo>
                  <a:pt x="953" y="707"/>
                </a:lnTo>
                <a:close/>
                <a:moveTo>
                  <a:pt x="1015" y="1"/>
                </a:moveTo>
                <a:lnTo>
                  <a:pt x="677" y="62"/>
                </a:lnTo>
                <a:lnTo>
                  <a:pt x="615" y="93"/>
                </a:lnTo>
                <a:lnTo>
                  <a:pt x="615" y="154"/>
                </a:lnTo>
                <a:lnTo>
                  <a:pt x="646" y="339"/>
                </a:lnTo>
                <a:lnTo>
                  <a:pt x="585" y="369"/>
                </a:lnTo>
                <a:lnTo>
                  <a:pt x="431" y="277"/>
                </a:lnTo>
                <a:lnTo>
                  <a:pt x="370" y="246"/>
                </a:lnTo>
                <a:lnTo>
                  <a:pt x="277" y="308"/>
                </a:lnTo>
                <a:lnTo>
                  <a:pt x="93" y="554"/>
                </a:lnTo>
                <a:lnTo>
                  <a:pt x="93" y="646"/>
                </a:lnTo>
                <a:lnTo>
                  <a:pt x="124" y="707"/>
                </a:lnTo>
                <a:lnTo>
                  <a:pt x="277" y="799"/>
                </a:lnTo>
                <a:lnTo>
                  <a:pt x="247" y="892"/>
                </a:lnTo>
                <a:lnTo>
                  <a:pt x="62" y="892"/>
                </a:lnTo>
                <a:lnTo>
                  <a:pt x="1" y="953"/>
                </a:lnTo>
                <a:lnTo>
                  <a:pt x="1" y="1015"/>
                </a:lnTo>
                <a:lnTo>
                  <a:pt x="32" y="1353"/>
                </a:lnTo>
                <a:lnTo>
                  <a:pt x="93" y="1414"/>
                </a:lnTo>
                <a:lnTo>
                  <a:pt x="155" y="1414"/>
                </a:lnTo>
                <a:lnTo>
                  <a:pt x="339" y="1383"/>
                </a:lnTo>
                <a:lnTo>
                  <a:pt x="370" y="1475"/>
                </a:lnTo>
                <a:lnTo>
                  <a:pt x="277" y="1598"/>
                </a:lnTo>
                <a:lnTo>
                  <a:pt x="247" y="1691"/>
                </a:lnTo>
                <a:lnTo>
                  <a:pt x="308" y="1752"/>
                </a:lnTo>
                <a:lnTo>
                  <a:pt x="554" y="1936"/>
                </a:lnTo>
                <a:lnTo>
                  <a:pt x="646" y="1936"/>
                </a:lnTo>
                <a:lnTo>
                  <a:pt x="708" y="1906"/>
                </a:lnTo>
                <a:lnTo>
                  <a:pt x="800" y="1783"/>
                </a:lnTo>
                <a:lnTo>
                  <a:pt x="861" y="1783"/>
                </a:lnTo>
                <a:lnTo>
                  <a:pt x="892" y="1967"/>
                </a:lnTo>
                <a:lnTo>
                  <a:pt x="953" y="2028"/>
                </a:lnTo>
                <a:lnTo>
                  <a:pt x="1015" y="2028"/>
                </a:lnTo>
                <a:lnTo>
                  <a:pt x="1353" y="1998"/>
                </a:lnTo>
                <a:lnTo>
                  <a:pt x="1414" y="1936"/>
                </a:lnTo>
                <a:lnTo>
                  <a:pt x="1414" y="1875"/>
                </a:lnTo>
                <a:lnTo>
                  <a:pt x="1384" y="1691"/>
                </a:lnTo>
                <a:lnTo>
                  <a:pt x="1476" y="1660"/>
                </a:lnTo>
                <a:lnTo>
                  <a:pt x="1599" y="1752"/>
                </a:lnTo>
                <a:lnTo>
                  <a:pt x="1660" y="1783"/>
                </a:lnTo>
                <a:lnTo>
                  <a:pt x="1752" y="1752"/>
                </a:lnTo>
                <a:lnTo>
                  <a:pt x="1937" y="1475"/>
                </a:lnTo>
                <a:lnTo>
                  <a:pt x="1937" y="1414"/>
                </a:lnTo>
                <a:lnTo>
                  <a:pt x="1906" y="1322"/>
                </a:lnTo>
                <a:lnTo>
                  <a:pt x="1783" y="1230"/>
                </a:lnTo>
                <a:lnTo>
                  <a:pt x="1783" y="1168"/>
                </a:lnTo>
                <a:lnTo>
                  <a:pt x="1967" y="1137"/>
                </a:lnTo>
                <a:lnTo>
                  <a:pt x="2029" y="1107"/>
                </a:lnTo>
                <a:lnTo>
                  <a:pt x="2029" y="1015"/>
                </a:lnTo>
                <a:lnTo>
                  <a:pt x="1998" y="707"/>
                </a:lnTo>
                <a:lnTo>
                  <a:pt x="1937" y="615"/>
                </a:lnTo>
                <a:lnTo>
                  <a:pt x="1875" y="615"/>
                </a:lnTo>
                <a:lnTo>
                  <a:pt x="1691" y="646"/>
                </a:lnTo>
                <a:lnTo>
                  <a:pt x="1660" y="584"/>
                </a:lnTo>
                <a:lnTo>
                  <a:pt x="1752" y="431"/>
                </a:lnTo>
                <a:lnTo>
                  <a:pt x="1783" y="369"/>
                </a:lnTo>
                <a:lnTo>
                  <a:pt x="1752" y="308"/>
                </a:lnTo>
                <a:lnTo>
                  <a:pt x="1476" y="93"/>
                </a:lnTo>
                <a:lnTo>
                  <a:pt x="1384" y="93"/>
                </a:lnTo>
                <a:lnTo>
                  <a:pt x="1322" y="123"/>
                </a:lnTo>
                <a:lnTo>
                  <a:pt x="1230" y="277"/>
                </a:lnTo>
                <a:lnTo>
                  <a:pt x="1168" y="246"/>
                </a:lnTo>
                <a:lnTo>
                  <a:pt x="1138" y="93"/>
                </a:lnTo>
                <a:lnTo>
                  <a:pt x="10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4"/>
          <p:cNvSpPr/>
          <p:nvPr/>
        </p:nvSpPr>
        <p:spPr>
          <a:xfrm>
            <a:off x="5187318" y="4457243"/>
            <a:ext cx="202150" cy="202062"/>
          </a:xfrm>
          <a:custGeom>
            <a:avLst/>
            <a:gdLst/>
            <a:ahLst/>
            <a:cxnLst/>
            <a:rect l="l" t="t" r="r" b="b"/>
            <a:pathLst>
              <a:path w="2306" h="2305" extrusionOk="0">
                <a:moveTo>
                  <a:pt x="1199" y="799"/>
                </a:moveTo>
                <a:lnTo>
                  <a:pt x="1322" y="860"/>
                </a:lnTo>
                <a:lnTo>
                  <a:pt x="1445" y="953"/>
                </a:lnTo>
                <a:lnTo>
                  <a:pt x="1507" y="1045"/>
                </a:lnTo>
                <a:lnTo>
                  <a:pt x="1507" y="1198"/>
                </a:lnTo>
                <a:lnTo>
                  <a:pt x="1476" y="1321"/>
                </a:lnTo>
                <a:lnTo>
                  <a:pt x="1384" y="1444"/>
                </a:lnTo>
                <a:lnTo>
                  <a:pt x="1261" y="1506"/>
                </a:lnTo>
                <a:lnTo>
                  <a:pt x="1138" y="1506"/>
                </a:lnTo>
                <a:lnTo>
                  <a:pt x="984" y="1475"/>
                </a:lnTo>
                <a:lnTo>
                  <a:pt x="892" y="1383"/>
                </a:lnTo>
                <a:lnTo>
                  <a:pt x="831" y="1260"/>
                </a:lnTo>
                <a:lnTo>
                  <a:pt x="800" y="1137"/>
                </a:lnTo>
                <a:lnTo>
                  <a:pt x="861" y="983"/>
                </a:lnTo>
                <a:lnTo>
                  <a:pt x="953" y="891"/>
                </a:lnTo>
                <a:lnTo>
                  <a:pt x="1076" y="830"/>
                </a:lnTo>
                <a:lnTo>
                  <a:pt x="1199" y="799"/>
                </a:lnTo>
                <a:close/>
                <a:moveTo>
                  <a:pt x="1015" y="0"/>
                </a:moveTo>
                <a:lnTo>
                  <a:pt x="646" y="123"/>
                </a:lnTo>
                <a:lnTo>
                  <a:pt x="585" y="154"/>
                </a:lnTo>
                <a:lnTo>
                  <a:pt x="585" y="246"/>
                </a:lnTo>
                <a:lnTo>
                  <a:pt x="646" y="430"/>
                </a:lnTo>
                <a:lnTo>
                  <a:pt x="554" y="492"/>
                </a:lnTo>
                <a:lnTo>
                  <a:pt x="400" y="400"/>
                </a:lnTo>
                <a:lnTo>
                  <a:pt x="308" y="400"/>
                </a:lnTo>
                <a:lnTo>
                  <a:pt x="247" y="461"/>
                </a:lnTo>
                <a:lnTo>
                  <a:pt x="62" y="768"/>
                </a:lnTo>
                <a:lnTo>
                  <a:pt x="62" y="860"/>
                </a:lnTo>
                <a:lnTo>
                  <a:pt x="93" y="922"/>
                </a:lnTo>
                <a:lnTo>
                  <a:pt x="278" y="1014"/>
                </a:lnTo>
                <a:lnTo>
                  <a:pt x="278" y="1106"/>
                </a:lnTo>
                <a:lnTo>
                  <a:pt x="93" y="1168"/>
                </a:lnTo>
                <a:lnTo>
                  <a:pt x="32" y="1229"/>
                </a:lnTo>
                <a:lnTo>
                  <a:pt x="1" y="1321"/>
                </a:lnTo>
                <a:lnTo>
                  <a:pt x="124" y="1659"/>
                </a:lnTo>
                <a:lnTo>
                  <a:pt x="185" y="1752"/>
                </a:lnTo>
                <a:lnTo>
                  <a:pt x="247" y="1752"/>
                </a:lnTo>
                <a:lnTo>
                  <a:pt x="431" y="1690"/>
                </a:lnTo>
                <a:lnTo>
                  <a:pt x="493" y="1752"/>
                </a:lnTo>
                <a:lnTo>
                  <a:pt x="400" y="1936"/>
                </a:lnTo>
                <a:lnTo>
                  <a:pt x="400" y="2028"/>
                </a:lnTo>
                <a:lnTo>
                  <a:pt x="462" y="2089"/>
                </a:lnTo>
                <a:lnTo>
                  <a:pt x="800" y="2274"/>
                </a:lnTo>
                <a:lnTo>
                  <a:pt x="861" y="2274"/>
                </a:lnTo>
                <a:lnTo>
                  <a:pt x="953" y="2212"/>
                </a:lnTo>
                <a:lnTo>
                  <a:pt x="1046" y="2028"/>
                </a:lnTo>
                <a:lnTo>
                  <a:pt x="1107" y="2059"/>
                </a:lnTo>
                <a:lnTo>
                  <a:pt x="1169" y="2243"/>
                </a:lnTo>
                <a:lnTo>
                  <a:pt x="1230" y="2305"/>
                </a:lnTo>
                <a:lnTo>
                  <a:pt x="1322" y="2305"/>
                </a:lnTo>
                <a:lnTo>
                  <a:pt x="1691" y="2212"/>
                </a:lnTo>
                <a:lnTo>
                  <a:pt x="1752" y="2151"/>
                </a:lnTo>
                <a:lnTo>
                  <a:pt x="1752" y="2059"/>
                </a:lnTo>
                <a:lnTo>
                  <a:pt x="1691" y="1874"/>
                </a:lnTo>
                <a:lnTo>
                  <a:pt x="1752" y="1813"/>
                </a:lnTo>
                <a:lnTo>
                  <a:pt x="1937" y="1905"/>
                </a:lnTo>
                <a:lnTo>
                  <a:pt x="2029" y="1936"/>
                </a:lnTo>
                <a:lnTo>
                  <a:pt x="2090" y="1874"/>
                </a:lnTo>
                <a:lnTo>
                  <a:pt x="2275" y="1536"/>
                </a:lnTo>
                <a:lnTo>
                  <a:pt x="2275" y="1444"/>
                </a:lnTo>
                <a:lnTo>
                  <a:pt x="2213" y="1383"/>
                </a:lnTo>
                <a:lnTo>
                  <a:pt x="2060" y="1291"/>
                </a:lnTo>
                <a:lnTo>
                  <a:pt x="2060" y="1198"/>
                </a:lnTo>
                <a:lnTo>
                  <a:pt x="2244" y="1137"/>
                </a:lnTo>
                <a:lnTo>
                  <a:pt x="2305" y="1076"/>
                </a:lnTo>
                <a:lnTo>
                  <a:pt x="2305" y="1014"/>
                </a:lnTo>
                <a:lnTo>
                  <a:pt x="2213" y="645"/>
                </a:lnTo>
                <a:lnTo>
                  <a:pt x="2152" y="584"/>
                </a:lnTo>
                <a:lnTo>
                  <a:pt x="2060" y="584"/>
                </a:lnTo>
                <a:lnTo>
                  <a:pt x="1875" y="615"/>
                </a:lnTo>
                <a:lnTo>
                  <a:pt x="1814" y="553"/>
                </a:lnTo>
                <a:lnTo>
                  <a:pt x="1906" y="400"/>
                </a:lnTo>
                <a:lnTo>
                  <a:pt x="1937" y="307"/>
                </a:lnTo>
                <a:lnTo>
                  <a:pt x="1875" y="246"/>
                </a:lnTo>
                <a:lnTo>
                  <a:pt x="1537" y="62"/>
                </a:lnTo>
                <a:lnTo>
                  <a:pt x="1445" y="62"/>
                </a:lnTo>
                <a:lnTo>
                  <a:pt x="1384" y="92"/>
                </a:lnTo>
                <a:lnTo>
                  <a:pt x="1291" y="277"/>
                </a:lnTo>
                <a:lnTo>
                  <a:pt x="1199" y="277"/>
                </a:lnTo>
                <a:lnTo>
                  <a:pt x="1138" y="92"/>
                </a:lnTo>
                <a:lnTo>
                  <a:pt x="11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4"/>
          <p:cNvSpPr/>
          <p:nvPr/>
        </p:nvSpPr>
        <p:spPr>
          <a:xfrm>
            <a:off x="4807572" y="3312480"/>
            <a:ext cx="781248" cy="1419607"/>
          </a:xfrm>
          <a:custGeom>
            <a:avLst/>
            <a:gdLst/>
            <a:ahLst/>
            <a:cxnLst/>
            <a:rect l="l" t="t" r="r" b="b"/>
            <a:pathLst>
              <a:path w="8912" h="16194" extrusionOk="0">
                <a:moveTo>
                  <a:pt x="5285" y="9433"/>
                </a:moveTo>
                <a:lnTo>
                  <a:pt x="5623" y="9464"/>
                </a:lnTo>
                <a:lnTo>
                  <a:pt x="5931" y="9526"/>
                </a:lnTo>
                <a:lnTo>
                  <a:pt x="6238" y="9587"/>
                </a:lnTo>
                <a:lnTo>
                  <a:pt x="6515" y="9679"/>
                </a:lnTo>
                <a:lnTo>
                  <a:pt x="6791" y="9833"/>
                </a:lnTo>
                <a:lnTo>
                  <a:pt x="7037" y="9987"/>
                </a:lnTo>
                <a:lnTo>
                  <a:pt x="7283" y="10171"/>
                </a:lnTo>
                <a:lnTo>
                  <a:pt x="7498" y="10355"/>
                </a:lnTo>
                <a:lnTo>
                  <a:pt x="7713" y="10570"/>
                </a:lnTo>
                <a:lnTo>
                  <a:pt x="7897" y="10816"/>
                </a:lnTo>
                <a:lnTo>
                  <a:pt x="8051" y="11093"/>
                </a:lnTo>
                <a:lnTo>
                  <a:pt x="8174" y="11369"/>
                </a:lnTo>
                <a:lnTo>
                  <a:pt x="8266" y="11646"/>
                </a:lnTo>
                <a:lnTo>
                  <a:pt x="8358" y="11953"/>
                </a:lnTo>
                <a:lnTo>
                  <a:pt x="8420" y="12260"/>
                </a:lnTo>
                <a:lnTo>
                  <a:pt x="8420" y="12568"/>
                </a:lnTo>
                <a:lnTo>
                  <a:pt x="8420" y="12875"/>
                </a:lnTo>
                <a:lnTo>
                  <a:pt x="8358" y="13213"/>
                </a:lnTo>
                <a:lnTo>
                  <a:pt x="8266" y="13489"/>
                </a:lnTo>
                <a:lnTo>
                  <a:pt x="8174" y="13797"/>
                </a:lnTo>
                <a:lnTo>
                  <a:pt x="8051" y="14042"/>
                </a:lnTo>
                <a:lnTo>
                  <a:pt x="7897" y="14319"/>
                </a:lnTo>
                <a:lnTo>
                  <a:pt x="7713" y="14565"/>
                </a:lnTo>
                <a:lnTo>
                  <a:pt x="7498" y="14780"/>
                </a:lnTo>
                <a:lnTo>
                  <a:pt x="7283" y="14964"/>
                </a:lnTo>
                <a:lnTo>
                  <a:pt x="7037" y="15148"/>
                </a:lnTo>
                <a:lnTo>
                  <a:pt x="6791" y="15302"/>
                </a:lnTo>
                <a:lnTo>
                  <a:pt x="6515" y="15456"/>
                </a:lnTo>
                <a:lnTo>
                  <a:pt x="6238" y="15548"/>
                </a:lnTo>
                <a:lnTo>
                  <a:pt x="5931" y="15640"/>
                </a:lnTo>
                <a:lnTo>
                  <a:pt x="5623" y="15671"/>
                </a:lnTo>
                <a:lnTo>
                  <a:pt x="5285" y="15702"/>
                </a:lnTo>
                <a:lnTo>
                  <a:pt x="4978" y="15671"/>
                </a:lnTo>
                <a:lnTo>
                  <a:pt x="4671" y="15640"/>
                </a:lnTo>
                <a:lnTo>
                  <a:pt x="4364" y="15548"/>
                </a:lnTo>
                <a:lnTo>
                  <a:pt x="4087" y="15456"/>
                </a:lnTo>
                <a:lnTo>
                  <a:pt x="3811" y="15302"/>
                </a:lnTo>
                <a:lnTo>
                  <a:pt x="3565" y="15148"/>
                </a:lnTo>
                <a:lnTo>
                  <a:pt x="3319" y="14964"/>
                </a:lnTo>
                <a:lnTo>
                  <a:pt x="3104" y="14780"/>
                </a:lnTo>
                <a:lnTo>
                  <a:pt x="2889" y="14565"/>
                </a:lnTo>
                <a:lnTo>
                  <a:pt x="2705" y="14319"/>
                </a:lnTo>
                <a:lnTo>
                  <a:pt x="2551" y="14042"/>
                </a:lnTo>
                <a:lnTo>
                  <a:pt x="2428" y="13797"/>
                </a:lnTo>
                <a:lnTo>
                  <a:pt x="2305" y="13489"/>
                </a:lnTo>
                <a:lnTo>
                  <a:pt x="2244" y="13213"/>
                </a:lnTo>
                <a:lnTo>
                  <a:pt x="2182" y="12875"/>
                </a:lnTo>
                <a:lnTo>
                  <a:pt x="2182" y="12568"/>
                </a:lnTo>
                <a:lnTo>
                  <a:pt x="2182" y="12260"/>
                </a:lnTo>
                <a:lnTo>
                  <a:pt x="2244" y="11953"/>
                </a:lnTo>
                <a:lnTo>
                  <a:pt x="2305" y="11646"/>
                </a:lnTo>
                <a:lnTo>
                  <a:pt x="2428" y="11369"/>
                </a:lnTo>
                <a:lnTo>
                  <a:pt x="2551" y="11093"/>
                </a:lnTo>
                <a:lnTo>
                  <a:pt x="2705" y="10816"/>
                </a:lnTo>
                <a:lnTo>
                  <a:pt x="2889" y="10570"/>
                </a:lnTo>
                <a:lnTo>
                  <a:pt x="3104" y="10355"/>
                </a:lnTo>
                <a:lnTo>
                  <a:pt x="3319" y="10171"/>
                </a:lnTo>
                <a:lnTo>
                  <a:pt x="3565" y="9987"/>
                </a:lnTo>
                <a:lnTo>
                  <a:pt x="3811" y="9833"/>
                </a:lnTo>
                <a:lnTo>
                  <a:pt x="4087" y="9679"/>
                </a:lnTo>
                <a:lnTo>
                  <a:pt x="4364" y="9587"/>
                </a:lnTo>
                <a:lnTo>
                  <a:pt x="4671" y="9526"/>
                </a:lnTo>
                <a:lnTo>
                  <a:pt x="4978" y="9464"/>
                </a:lnTo>
                <a:lnTo>
                  <a:pt x="5285" y="9433"/>
                </a:lnTo>
                <a:close/>
                <a:moveTo>
                  <a:pt x="1" y="1"/>
                </a:moveTo>
                <a:lnTo>
                  <a:pt x="1" y="11922"/>
                </a:lnTo>
                <a:lnTo>
                  <a:pt x="31" y="12107"/>
                </a:lnTo>
                <a:lnTo>
                  <a:pt x="93" y="12291"/>
                </a:lnTo>
                <a:lnTo>
                  <a:pt x="154" y="12445"/>
                </a:lnTo>
                <a:lnTo>
                  <a:pt x="277" y="12598"/>
                </a:lnTo>
                <a:lnTo>
                  <a:pt x="431" y="12690"/>
                </a:lnTo>
                <a:lnTo>
                  <a:pt x="584" y="12783"/>
                </a:lnTo>
                <a:lnTo>
                  <a:pt x="769" y="12844"/>
                </a:lnTo>
                <a:lnTo>
                  <a:pt x="953" y="12875"/>
                </a:lnTo>
                <a:lnTo>
                  <a:pt x="1691" y="12875"/>
                </a:lnTo>
                <a:lnTo>
                  <a:pt x="1752" y="13213"/>
                </a:lnTo>
                <a:lnTo>
                  <a:pt x="1813" y="13551"/>
                </a:lnTo>
                <a:lnTo>
                  <a:pt x="1936" y="13858"/>
                </a:lnTo>
                <a:lnTo>
                  <a:pt x="2059" y="14165"/>
                </a:lnTo>
                <a:lnTo>
                  <a:pt x="2213" y="14442"/>
                </a:lnTo>
                <a:lnTo>
                  <a:pt x="2397" y="14718"/>
                </a:lnTo>
                <a:lnTo>
                  <a:pt x="2612" y="14995"/>
                </a:lnTo>
                <a:lnTo>
                  <a:pt x="2858" y="15210"/>
                </a:lnTo>
                <a:lnTo>
                  <a:pt x="3104" y="15425"/>
                </a:lnTo>
                <a:lnTo>
                  <a:pt x="3380" y="15609"/>
                </a:lnTo>
                <a:lnTo>
                  <a:pt x="3657" y="15794"/>
                </a:lnTo>
                <a:lnTo>
                  <a:pt x="3964" y="15917"/>
                </a:lnTo>
                <a:lnTo>
                  <a:pt x="4272" y="16040"/>
                </a:lnTo>
                <a:lnTo>
                  <a:pt x="4610" y="16132"/>
                </a:lnTo>
                <a:lnTo>
                  <a:pt x="4947" y="16162"/>
                </a:lnTo>
                <a:lnTo>
                  <a:pt x="5285" y="16193"/>
                </a:lnTo>
                <a:lnTo>
                  <a:pt x="5654" y="16162"/>
                </a:lnTo>
                <a:lnTo>
                  <a:pt x="6023" y="16101"/>
                </a:lnTo>
                <a:lnTo>
                  <a:pt x="6361" y="16009"/>
                </a:lnTo>
                <a:lnTo>
                  <a:pt x="6699" y="15886"/>
                </a:lnTo>
                <a:lnTo>
                  <a:pt x="7006" y="15732"/>
                </a:lnTo>
                <a:lnTo>
                  <a:pt x="7313" y="15579"/>
                </a:lnTo>
                <a:lnTo>
                  <a:pt x="7590" y="15364"/>
                </a:lnTo>
                <a:lnTo>
                  <a:pt x="7866" y="15118"/>
                </a:lnTo>
                <a:lnTo>
                  <a:pt x="8082" y="14872"/>
                </a:lnTo>
                <a:lnTo>
                  <a:pt x="8297" y="14595"/>
                </a:lnTo>
                <a:lnTo>
                  <a:pt x="8481" y="14288"/>
                </a:lnTo>
                <a:lnTo>
                  <a:pt x="8635" y="13981"/>
                </a:lnTo>
                <a:lnTo>
                  <a:pt x="8757" y="13643"/>
                </a:lnTo>
                <a:lnTo>
                  <a:pt x="8850" y="13305"/>
                </a:lnTo>
                <a:lnTo>
                  <a:pt x="8880" y="12936"/>
                </a:lnTo>
                <a:lnTo>
                  <a:pt x="8911" y="12568"/>
                </a:lnTo>
                <a:lnTo>
                  <a:pt x="8880" y="12199"/>
                </a:lnTo>
                <a:lnTo>
                  <a:pt x="8850" y="11830"/>
                </a:lnTo>
                <a:lnTo>
                  <a:pt x="8757" y="11492"/>
                </a:lnTo>
                <a:lnTo>
                  <a:pt x="8635" y="11154"/>
                </a:lnTo>
                <a:lnTo>
                  <a:pt x="8481" y="10847"/>
                </a:lnTo>
                <a:lnTo>
                  <a:pt x="8297" y="10540"/>
                </a:lnTo>
                <a:lnTo>
                  <a:pt x="8082" y="10263"/>
                </a:lnTo>
                <a:lnTo>
                  <a:pt x="7866" y="10017"/>
                </a:lnTo>
                <a:lnTo>
                  <a:pt x="7590" y="9771"/>
                </a:lnTo>
                <a:lnTo>
                  <a:pt x="7313" y="9587"/>
                </a:lnTo>
                <a:lnTo>
                  <a:pt x="7006" y="9403"/>
                </a:lnTo>
                <a:lnTo>
                  <a:pt x="6699" y="9249"/>
                </a:lnTo>
                <a:lnTo>
                  <a:pt x="6361" y="9126"/>
                </a:lnTo>
                <a:lnTo>
                  <a:pt x="6023" y="9034"/>
                </a:lnTo>
                <a:lnTo>
                  <a:pt x="5654" y="8973"/>
                </a:lnTo>
                <a:lnTo>
                  <a:pt x="5285" y="8942"/>
                </a:lnTo>
                <a:lnTo>
                  <a:pt x="4947" y="8973"/>
                </a:lnTo>
                <a:lnTo>
                  <a:pt x="4610" y="9034"/>
                </a:lnTo>
                <a:lnTo>
                  <a:pt x="4272" y="9096"/>
                </a:lnTo>
                <a:lnTo>
                  <a:pt x="3934" y="9218"/>
                </a:lnTo>
                <a:lnTo>
                  <a:pt x="3626" y="9372"/>
                </a:lnTo>
                <a:lnTo>
                  <a:pt x="3350" y="9526"/>
                </a:lnTo>
                <a:lnTo>
                  <a:pt x="3073" y="9741"/>
                </a:lnTo>
                <a:lnTo>
                  <a:pt x="2797" y="9956"/>
                </a:lnTo>
                <a:lnTo>
                  <a:pt x="2582" y="10202"/>
                </a:lnTo>
                <a:lnTo>
                  <a:pt x="2367" y="10447"/>
                </a:lnTo>
                <a:lnTo>
                  <a:pt x="2182" y="10724"/>
                </a:lnTo>
                <a:lnTo>
                  <a:pt x="2029" y="11031"/>
                </a:lnTo>
                <a:lnTo>
                  <a:pt x="1906" y="11338"/>
                </a:lnTo>
                <a:lnTo>
                  <a:pt x="1783" y="11676"/>
                </a:lnTo>
                <a:lnTo>
                  <a:pt x="1721" y="12014"/>
                </a:lnTo>
                <a:lnTo>
                  <a:pt x="1691" y="12383"/>
                </a:lnTo>
                <a:lnTo>
                  <a:pt x="953" y="12383"/>
                </a:lnTo>
                <a:lnTo>
                  <a:pt x="769" y="12322"/>
                </a:lnTo>
                <a:lnTo>
                  <a:pt x="615" y="12230"/>
                </a:lnTo>
                <a:lnTo>
                  <a:pt x="523" y="12107"/>
                </a:lnTo>
                <a:lnTo>
                  <a:pt x="492" y="11922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4"/>
          <p:cNvSpPr/>
          <p:nvPr/>
        </p:nvSpPr>
        <p:spPr>
          <a:xfrm>
            <a:off x="4392762" y="2946146"/>
            <a:ext cx="719271" cy="134825"/>
          </a:xfrm>
          <a:custGeom>
            <a:avLst/>
            <a:gdLst/>
            <a:ahLst/>
            <a:cxnLst/>
            <a:rect l="l" t="t" r="r" b="b"/>
            <a:pathLst>
              <a:path w="8205" h="1538" extrusionOk="0">
                <a:moveTo>
                  <a:pt x="1" y="1"/>
                </a:moveTo>
                <a:lnTo>
                  <a:pt x="1" y="1537"/>
                </a:lnTo>
                <a:lnTo>
                  <a:pt x="8205" y="1537"/>
                </a:lnTo>
                <a:lnTo>
                  <a:pt x="820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4"/>
          <p:cNvSpPr/>
          <p:nvPr/>
        </p:nvSpPr>
        <p:spPr>
          <a:xfrm>
            <a:off x="5448634" y="2881540"/>
            <a:ext cx="59348" cy="261322"/>
          </a:xfrm>
          <a:custGeom>
            <a:avLst/>
            <a:gdLst/>
            <a:ahLst/>
            <a:cxnLst/>
            <a:rect l="l" t="t" r="r" b="b"/>
            <a:pathLst>
              <a:path w="677" h="2981" extrusionOk="0">
                <a:moveTo>
                  <a:pt x="0" y="1"/>
                </a:moveTo>
                <a:lnTo>
                  <a:pt x="0" y="2981"/>
                </a:lnTo>
                <a:lnTo>
                  <a:pt x="584" y="2981"/>
                </a:lnTo>
                <a:lnTo>
                  <a:pt x="646" y="2950"/>
                </a:lnTo>
                <a:lnTo>
                  <a:pt x="676" y="2889"/>
                </a:lnTo>
                <a:lnTo>
                  <a:pt x="676" y="2797"/>
                </a:lnTo>
                <a:lnTo>
                  <a:pt x="676" y="185"/>
                </a:lnTo>
                <a:lnTo>
                  <a:pt x="676" y="123"/>
                </a:lnTo>
                <a:lnTo>
                  <a:pt x="646" y="62"/>
                </a:lnTo>
                <a:lnTo>
                  <a:pt x="584" y="31"/>
                </a:lnTo>
                <a:lnTo>
                  <a:pt x="492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4"/>
          <p:cNvSpPr/>
          <p:nvPr/>
        </p:nvSpPr>
        <p:spPr>
          <a:xfrm>
            <a:off x="3633270" y="2881540"/>
            <a:ext cx="61977" cy="261322"/>
          </a:xfrm>
          <a:custGeom>
            <a:avLst/>
            <a:gdLst/>
            <a:ahLst/>
            <a:cxnLst/>
            <a:rect l="l" t="t" r="r" b="b"/>
            <a:pathLst>
              <a:path w="707" h="2981" extrusionOk="0">
                <a:moveTo>
                  <a:pt x="215" y="1"/>
                </a:moveTo>
                <a:lnTo>
                  <a:pt x="123" y="31"/>
                </a:lnTo>
                <a:lnTo>
                  <a:pt x="62" y="62"/>
                </a:lnTo>
                <a:lnTo>
                  <a:pt x="31" y="123"/>
                </a:lnTo>
                <a:lnTo>
                  <a:pt x="0" y="185"/>
                </a:lnTo>
                <a:lnTo>
                  <a:pt x="0" y="2797"/>
                </a:lnTo>
                <a:lnTo>
                  <a:pt x="31" y="2889"/>
                </a:lnTo>
                <a:lnTo>
                  <a:pt x="62" y="2950"/>
                </a:lnTo>
                <a:lnTo>
                  <a:pt x="123" y="2981"/>
                </a:lnTo>
                <a:lnTo>
                  <a:pt x="707" y="2981"/>
                </a:lnTo>
                <a:lnTo>
                  <a:pt x="707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4"/>
          <p:cNvSpPr/>
          <p:nvPr/>
        </p:nvSpPr>
        <p:spPr>
          <a:xfrm>
            <a:off x="3657464" y="2491011"/>
            <a:ext cx="1820925" cy="1042482"/>
          </a:xfrm>
          <a:custGeom>
            <a:avLst/>
            <a:gdLst/>
            <a:ahLst/>
            <a:cxnLst/>
            <a:rect l="l" t="t" r="r" b="b"/>
            <a:pathLst>
              <a:path w="20772" h="11892" extrusionOk="0">
                <a:moveTo>
                  <a:pt x="4855" y="0"/>
                </a:moveTo>
                <a:lnTo>
                  <a:pt x="4395" y="31"/>
                </a:lnTo>
                <a:lnTo>
                  <a:pt x="3934" y="62"/>
                </a:lnTo>
                <a:lnTo>
                  <a:pt x="3473" y="154"/>
                </a:lnTo>
                <a:lnTo>
                  <a:pt x="3043" y="246"/>
                </a:lnTo>
                <a:lnTo>
                  <a:pt x="2582" y="369"/>
                </a:lnTo>
                <a:lnTo>
                  <a:pt x="2152" y="523"/>
                </a:lnTo>
                <a:lnTo>
                  <a:pt x="1721" y="707"/>
                </a:lnTo>
                <a:lnTo>
                  <a:pt x="1322" y="922"/>
                </a:lnTo>
                <a:lnTo>
                  <a:pt x="1045" y="1106"/>
                </a:lnTo>
                <a:lnTo>
                  <a:pt x="769" y="1322"/>
                </a:lnTo>
                <a:lnTo>
                  <a:pt x="554" y="1567"/>
                </a:lnTo>
                <a:lnTo>
                  <a:pt x="369" y="1844"/>
                </a:lnTo>
                <a:lnTo>
                  <a:pt x="216" y="2151"/>
                </a:lnTo>
                <a:lnTo>
                  <a:pt x="93" y="2458"/>
                </a:lnTo>
                <a:lnTo>
                  <a:pt x="31" y="2796"/>
                </a:lnTo>
                <a:lnTo>
                  <a:pt x="1" y="3134"/>
                </a:lnTo>
                <a:lnTo>
                  <a:pt x="1" y="8788"/>
                </a:lnTo>
                <a:lnTo>
                  <a:pt x="31" y="9126"/>
                </a:lnTo>
                <a:lnTo>
                  <a:pt x="93" y="9464"/>
                </a:lnTo>
                <a:lnTo>
                  <a:pt x="216" y="9771"/>
                </a:lnTo>
                <a:lnTo>
                  <a:pt x="369" y="10078"/>
                </a:lnTo>
                <a:lnTo>
                  <a:pt x="554" y="10355"/>
                </a:lnTo>
                <a:lnTo>
                  <a:pt x="769" y="10601"/>
                </a:lnTo>
                <a:lnTo>
                  <a:pt x="1045" y="10816"/>
                </a:lnTo>
                <a:lnTo>
                  <a:pt x="1322" y="11000"/>
                </a:lnTo>
                <a:lnTo>
                  <a:pt x="1721" y="11184"/>
                </a:lnTo>
                <a:lnTo>
                  <a:pt x="2152" y="11369"/>
                </a:lnTo>
                <a:lnTo>
                  <a:pt x="2582" y="11522"/>
                </a:lnTo>
                <a:lnTo>
                  <a:pt x="3043" y="11676"/>
                </a:lnTo>
                <a:lnTo>
                  <a:pt x="3473" y="11768"/>
                </a:lnTo>
                <a:lnTo>
                  <a:pt x="3934" y="11830"/>
                </a:lnTo>
                <a:lnTo>
                  <a:pt x="4395" y="11891"/>
                </a:lnTo>
                <a:lnTo>
                  <a:pt x="18528" y="11891"/>
                </a:lnTo>
                <a:lnTo>
                  <a:pt x="18805" y="11830"/>
                </a:lnTo>
                <a:lnTo>
                  <a:pt x="19081" y="11768"/>
                </a:lnTo>
                <a:lnTo>
                  <a:pt x="19327" y="11645"/>
                </a:lnTo>
                <a:lnTo>
                  <a:pt x="19573" y="11522"/>
                </a:lnTo>
                <a:lnTo>
                  <a:pt x="19788" y="11369"/>
                </a:lnTo>
                <a:lnTo>
                  <a:pt x="20003" y="11184"/>
                </a:lnTo>
                <a:lnTo>
                  <a:pt x="20188" y="10969"/>
                </a:lnTo>
                <a:lnTo>
                  <a:pt x="20433" y="10601"/>
                </a:lnTo>
                <a:lnTo>
                  <a:pt x="20618" y="10232"/>
                </a:lnTo>
                <a:lnTo>
                  <a:pt x="20710" y="9802"/>
                </a:lnTo>
                <a:lnTo>
                  <a:pt x="20771" y="9372"/>
                </a:lnTo>
                <a:lnTo>
                  <a:pt x="20771" y="2520"/>
                </a:lnTo>
                <a:lnTo>
                  <a:pt x="20710" y="2090"/>
                </a:lnTo>
                <a:lnTo>
                  <a:pt x="20618" y="1690"/>
                </a:lnTo>
                <a:lnTo>
                  <a:pt x="20433" y="1291"/>
                </a:lnTo>
                <a:lnTo>
                  <a:pt x="20188" y="953"/>
                </a:lnTo>
                <a:lnTo>
                  <a:pt x="20003" y="738"/>
                </a:lnTo>
                <a:lnTo>
                  <a:pt x="19788" y="553"/>
                </a:lnTo>
                <a:lnTo>
                  <a:pt x="19573" y="400"/>
                </a:lnTo>
                <a:lnTo>
                  <a:pt x="19327" y="246"/>
                </a:lnTo>
                <a:lnTo>
                  <a:pt x="19081" y="154"/>
                </a:lnTo>
                <a:lnTo>
                  <a:pt x="18805" y="62"/>
                </a:lnTo>
                <a:lnTo>
                  <a:pt x="18528" y="31"/>
                </a:lnTo>
                <a:lnTo>
                  <a:pt x="18252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4"/>
          <p:cNvSpPr/>
          <p:nvPr/>
        </p:nvSpPr>
        <p:spPr>
          <a:xfrm>
            <a:off x="4503214" y="2830346"/>
            <a:ext cx="694988" cy="363712"/>
          </a:xfrm>
          <a:custGeom>
            <a:avLst/>
            <a:gdLst/>
            <a:ahLst/>
            <a:cxnLst/>
            <a:rect l="l" t="t" r="r" b="b"/>
            <a:pathLst>
              <a:path w="7928" h="4149" extrusionOk="0">
                <a:moveTo>
                  <a:pt x="1" y="1"/>
                </a:moveTo>
                <a:lnTo>
                  <a:pt x="1" y="4149"/>
                </a:lnTo>
                <a:lnTo>
                  <a:pt x="7928" y="4149"/>
                </a:lnTo>
                <a:lnTo>
                  <a:pt x="7928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4"/>
          <p:cNvSpPr/>
          <p:nvPr/>
        </p:nvSpPr>
        <p:spPr>
          <a:xfrm>
            <a:off x="3894499" y="2881540"/>
            <a:ext cx="506514" cy="264039"/>
          </a:xfrm>
          <a:custGeom>
            <a:avLst/>
            <a:gdLst/>
            <a:ahLst/>
            <a:cxnLst/>
            <a:rect l="l" t="t" r="r" b="b"/>
            <a:pathLst>
              <a:path w="5778" h="3012" extrusionOk="0">
                <a:moveTo>
                  <a:pt x="1537" y="1"/>
                </a:moveTo>
                <a:lnTo>
                  <a:pt x="1230" y="31"/>
                </a:lnTo>
                <a:lnTo>
                  <a:pt x="922" y="123"/>
                </a:lnTo>
                <a:lnTo>
                  <a:pt x="677" y="246"/>
                </a:lnTo>
                <a:lnTo>
                  <a:pt x="462" y="431"/>
                </a:lnTo>
                <a:lnTo>
                  <a:pt x="277" y="646"/>
                </a:lnTo>
                <a:lnTo>
                  <a:pt x="124" y="922"/>
                </a:lnTo>
                <a:lnTo>
                  <a:pt x="31" y="1199"/>
                </a:lnTo>
                <a:lnTo>
                  <a:pt x="1" y="1506"/>
                </a:lnTo>
                <a:lnTo>
                  <a:pt x="31" y="1813"/>
                </a:lnTo>
                <a:lnTo>
                  <a:pt x="124" y="2090"/>
                </a:lnTo>
                <a:lnTo>
                  <a:pt x="277" y="2336"/>
                </a:lnTo>
                <a:lnTo>
                  <a:pt x="462" y="2582"/>
                </a:lnTo>
                <a:lnTo>
                  <a:pt x="677" y="2766"/>
                </a:lnTo>
                <a:lnTo>
                  <a:pt x="922" y="2889"/>
                </a:lnTo>
                <a:lnTo>
                  <a:pt x="1230" y="2981"/>
                </a:lnTo>
                <a:lnTo>
                  <a:pt x="1537" y="3012"/>
                </a:lnTo>
                <a:lnTo>
                  <a:pt x="5777" y="3012"/>
                </a:lnTo>
                <a:lnTo>
                  <a:pt x="5777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4"/>
          <p:cNvSpPr/>
          <p:nvPr/>
        </p:nvSpPr>
        <p:spPr>
          <a:xfrm>
            <a:off x="4998847" y="2851910"/>
            <a:ext cx="479514" cy="320582"/>
          </a:xfrm>
          <a:custGeom>
            <a:avLst/>
            <a:gdLst/>
            <a:ahLst/>
            <a:cxnLst/>
            <a:rect l="l" t="t" r="r" b="b"/>
            <a:pathLst>
              <a:path w="5470" h="3657" extrusionOk="0">
                <a:moveTo>
                  <a:pt x="1598" y="1"/>
                </a:moveTo>
                <a:lnTo>
                  <a:pt x="1291" y="31"/>
                </a:lnTo>
                <a:lnTo>
                  <a:pt x="983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0" y="2059"/>
                </a:lnTo>
                <a:lnTo>
                  <a:pt x="31" y="2366"/>
                </a:lnTo>
                <a:lnTo>
                  <a:pt x="123" y="2674"/>
                </a:lnTo>
                <a:lnTo>
                  <a:pt x="277" y="2950"/>
                </a:lnTo>
                <a:lnTo>
                  <a:pt x="461" y="3196"/>
                </a:lnTo>
                <a:lnTo>
                  <a:pt x="707" y="3380"/>
                </a:lnTo>
                <a:lnTo>
                  <a:pt x="983" y="3534"/>
                </a:lnTo>
                <a:lnTo>
                  <a:pt x="1291" y="3626"/>
                </a:lnTo>
                <a:lnTo>
                  <a:pt x="1598" y="3657"/>
                </a:lnTo>
                <a:lnTo>
                  <a:pt x="5469" y="3657"/>
                </a:lnTo>
                <a:lnTo>
                  <a:pt x="54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4"/>
          <p:cNvSpPr/>
          <p:nvPr/>
        </p:nvSpPr>
        <p:spPr>
          <a:xfrm>
            <a:off x="3759852" y="2491011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3687" y="0"/>
                </a:moveTo>
                <a:lnTo>
                  <a:pt x="3227" y="31"/>
                </a:lnTo>
                <a:lnTo>
                  <a:pt x="2766" y="62"/>
                </a:lnTo>
                <a:lnTo>
                  <a:pt x="2305" y="154"/>
                </a:lnTo>
                <a:lnTo>
                  <a:pt x="1875" y="246"/>
                </a:lnTo>
                <a:lnTo>
                  <a:pt x="1414" y="369"/>
                </a:lnTo>
                <a:lnTo>
                  <a:pt x="984" y="523"/>
                </a:lnTo>
                <a:lnTo>
                  <a:pt x="553" y="707"/>
                </a:lnTo>
                <a:lnTo>
                  <a:pt x="154" y="922"/>
                </a:lnTo>
                <a:lnTo>
                  <a:pt x="0" y="1014"/>
                </a:lnTo>
                <a:lnTo>
                  <a:pt x="19081" y="1014"/>
                </a:lnTo>
                <a:lnTo>
                  <a:pt x="19020" y="953"/>
                </a:lnTo>
                <a:lnTo>
                  <a:pt x="18835" y="738"/>
                </a:lnTo>
                <a:lnTo>
                  <a:pt x="18620" y="553"/>
                </a:lnTo>
                <a:lnTo>
                  <a:pt x="18405" y="400"/>
                </a:lnTo>
                <a:lnTo>
                  <a:pt x="18159" y="246"/>
                </a:lnTo>
                <a:lnTo>
                  <a:pt x="17913" y="154"/>
                </a:lnTo>
                <a:lnTo>
                  <a:pt x="17637" y="62"/>
                </a:lnTo>
                <a:lnTo>
                  <a:pt x="17360" y="31"/>
                </a:lnTo>
                <a:lnTo>
                  <a:pt x="17084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4"/>
          <p:cNvSpPr/>
          <p:nvPr/>
        </p:nvSpPr>
        <p:spPr>
          <a:xfrm>
            <a:off x="3759852" y="3444498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0" y="0"/>
                </a:moveTo>
                <a:lnTo>
                  <a:pt x="154" y="123"/>
                </a:lnTo>
                <a:lnTo>
                  <a:pt x="553" y="307"/>
                </a:lnTo>
                <a:lnTo>
                  <a:pt x="984" y="492"/>
                </a:lnTo>
                <a:lnTo>
                  <a:pt x="1414" y="645"/>
                </a:lnTo>
                <a:lnTo>
                  <a:pt x="1875" y="799"/>
                </a:lnTo>
                <a:lnTo>
                  <a:pt x="2305" y="891"/>
                </a:lnTo>
                <a:lnTo>
                  <a:pt x="2766" y="953"/>
                </a:lnTo>
                <a:lnTo>
                  <a:pt x="3227" y="1014"/>
                </a:lnTo>
                <a:lnTo>
                  <a:pt x="17360" y="1014"/>
                </a:lnTo>
                <a:lnTo>
                  <a:pt x="17637" y="953"/>
                </a:lnTo>
                <a:lnTo>
                  <a:pt x="17913" y="891"/>
                </a:lnTo>
                <a:lnTo>
                  <a:pt x="18159" y="768"/>
                </a:lnTo>
                <a:lnTo>
                  <a:pt x="18405" y="645"/>
                </a:lnTo>
                <a:lnTo>
                  <a:pt x="18620" y="492"/>
                </a:lnTo>
                <a:lnTo>
                  <a:pt x="18835" y="307"/>
                </a:lnTo>
                <a:lnTo>
                  <a:pt x="19020" y="92"/>
                </a:lnTo>
                <a:lnTo>
                  <a:pt x="19081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4"/>
          <p:cNvSpPr/>
          <p:nvPr/>
        </p:nvSpPr>
        <p:spPr>
          <a:xfrm>
            <a:off x="4532843" y="2523358"/>
            <a:ext cx="466102" cy="115890"/>
          </a:xfrm>
          <a:custGeom>
            <a:avLst/>
            <a:gdLst/>
            <a:ahLst/>
            <a:cxnLst/>
            <a:rect l="l" t="t" r="r" b="b"/>
            <a:pathLst>
              <a:path w="5317" h="1322" extrusionOk="0">
                <a:moveTo>
                  <a:pt x="185" y="0"/>
                </a:moveTo>
                <a:lnTo>
                  <a:pt x="93" y="31"/>
                </a:lnTo>
                <a:lnTo>
                  <a:pt x="31" y="92"/>
                </a:lnTo>
                <a:lnTo>
                  <a:pt x="1" y="215"/>
                </a:lnTo>
                <a:lnTo>
                  <a:pt x="62" y="307"/>
                </a:lnTo>
                <a:lnTo>
                  <a:pt x="246" y="461"/>
                </a:lnTo>
                <a:lnTo>
                  <a:pt x="431" y="645"/>
                </a:lnTo>
                <a:lnTo>
                  <a:pt x="830" y="891"/>
                </a:lnTo>
                <a:lnTo>
                  <a:pt x="1230" y="1075"/>
                </a:lnTo>
                <a:lnTo>
                  <a:pt x="1629" y="1168"/>
                </a:lnTo>
                <a:lnTo>
                  <a:pt x="1998" y="1260"/>
                </a:lnTo>
                <a:lnTo>
                  <a:pt x="2367" y="1290"/>
                </a:lnTo>
                <a:lnTo>
                  <a:pt x="3012" y="1321"/>
                </a:lnTo>
                <a:lnTo>
                  <a:pt x="5132" y="1321"/>
                </a:lnTo>
                <a:lnTo>
                  <a:pt x="5224" y="1290"/>
                </a:lnTo>
                <a:lnTo>
                  <a:pt x="5285" y="1229"/>
                </a:lnTo>
                <a:lnTo>
                  <a:pt x="5316" y="1137"/>
                </a:lnTo>
                <a:lnTo>
                  <a:pt x="5285" y="1045"/>
                </a:lnTo>
                <a:lnTo>
                  <a:pt x="4855" y="123"/>
                </a:lnTo>
                <a:lnTo>
                  <a:pt x="4763" y="31"/>
                </a:lnTo>
                <a:lnTo>
                  <a:pt x="4640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4"/>
          <p:cNvSpPr/>
          <p:nvPr/>
        </p:nvSpPr>
        <p:spPr>
          <a:xfrm>
            <a:off x="5009630" y="2523358"/>
            <a:ext cx="145520" cy="110455"/>
          </a:xfrm>
          <a:custGeom>
            <a:avLst/>
            <a:gdLst/>
            <a:ahLst/>
            <a:cxnLst/>
            <a:rect l="l" t="t" r="r" b="b"/>
            <a:pathLst>
              <a:path w="1660" h="1260" extrusionOk="0">
                <a:moveTo>
                  <a:pt x="62" y="0"/>
                </a:moveTo>
                <a:lnTo>
                  <a:pt x="31" y="61"/>
                </a:lnTo>
                <a:lnTo>
                  <a:pt x="0" y="123"/>
                </a:lnTo>
                <a:lnTo>
                  <a:pt x="31" y="184"/>
                </a:lnTo>
                <a:lnTo>
                  <a:pt x="492" y="1168"/>
                </a:lnTo>
                <a:lnTo>
                  <a:pt x="553" y="1229"/>
                </a:lnTo>
                <a:lnTo>
                  <a:pt x="615" y="1260"/>
                </a:lnTo>
                <a:lnTo>
                  <a:pt x="737" y="1260"/>
                </a:lnTo>
                <a:lnTo>
                  <a:pt x="953" y="1168"/>
                </a:lnTo>
                <a:lnTo>
                  <a:pt x="1075" y="1075"/>
                </a:lnTo>
                <a:lnTo>
                  <a:pt x="1229" y="953"/>
                </a:lnTo>
                <a:lnTo>
                  <a:pt x="1352" y="830"/>
                </a:lnTo>
                <a:lnTo>
                  <a:pt x="1475" y="645"/>
                </a:lnTo>
                <a:lnTo>
                  <a:pt x="1567" y="461"/>
                </a:lnTo>
                <a:lnTo>
                  <a:pt x="1659" y="215"/>
                </a:lnTo>
                <a:lnTo>
                  <a:pt x="1659" y="123"/>
                </a:lnTo>
                <a:lnTo>
                  <a:pt x="1629" y="61"/>
                </a:lnTo>
                <a:lnTo>
                  <a:pt x="1567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4"/>
          <p:cNvSpPr/>
          <p:nvPr/>
        </p:nvSpPr>
        <p:spPr>
          <a:xfrm>
            <a:off x="4532843" y="3387869"/>
            <a:ext cx="466102" cy="115977"/>
          </a:xfrm>
          <a:custGeom>
            <a:avLst/>
            <a:gdLst/>
            <a:ahLst/>
            <a:cxnLst/>
            <a:rect l="l" t="t" r="r" b="b"/>
            <a:pathLst>
              <a:path w="5317" h="1323" extrusionOk="0">
                <a:moveTo>
                  <a:pt x="3012" y="1"/>
                </a:moveTo>
                <a:lnTo>
                  <a:pt x="2367" y="32"/>
                </a:lnTo>
                <a:lnTo>
                  <a:pt x="1998" y="62"/>
                </a:lnTo>
                <a:lnTo>
                  <a:pt x="1629" y="124"/>
                </a:lnTo>
                <a:lnTo>
                  <a:pt x="1230" y="247"/>
                </a:lnTo>
                <a:lnTo>
                  <a:pt x="830" y="431"/>
                </a:lnTo>
                <a:lnTo>
                  <a:pt x="431" y="677"/>
                </a:lnTo>
                <a:lnTo>
                  <a:pt x="246" y="831"/>
                </a:lnTo>
                <a:lnTo>
                  <a:pt x="62" y="1015"/>
                </a:lnTo>
                <a:lnTo>
                  <a:pt x="1" y="1107"/>
                </a:lnTo>
                <a:lnTo>
                  <a:pt x="31" y="1199"/>
                </a:lnTo>
                <a:lnTo>
                  <a:pt x="93" y="1291"/>
                </a:lnTo>
                <a:lnTo>
                  <a:pt x="185" y="1322"/>
                </a:lnTo>
                <a:lnTo>
                  <a:pt x="4640" y="1322"/>
                </a:lnTo>
                <a:lnTo>
                  <a:pt x="4763" y="1291"/>
                </a:lnTo>
                <a:lnTo>
                  <a:pt x="4855" y="1199"/>
                </a:lnTo>
                <a:lnTo>
                  <a:pt x="5285" y="247"/>
                </a:lnTo>
                <a:lnTo>
                  <a:pt x="5316" y="155"/>
                </a:lnTo>
                <a:lnTo>
                  <a:pt x="5285" y="93"/>
                </a:lnTo>
                <a:lnTo>
                  <a:pt x="5224" y="32"/>
                </a:lnTo>
                <a:lnTo>
                  <a:pt x="5132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4"/>
          <p:cNvSpPr/>
          <p:nvPr/>
        </p:nvSpPr>
        <p:spPr>
          <a:xfrm>
            <a:off x="5009630" y="3390586"/>
            <a:ext cx="145520" cy="113260"/>
          </a:xfrm>
          <a:custGeom>
            <a:avLst/>
            <a:gdLst/>
            <a:ahLst/>
            <a:cxnLst/>
            <a:rect l="l" t="t" r="r" b="b"/>
            <a:pathLst>
              <a:path w="1660" h="1292" extrusionOk="0">
                <a:moveTo>
                  <a:pt x="676" y="1"/>
                </a:moveTo>
                <a:lnTo>
                  <a:pt x="615" y="31"/>
                </a:lnTo>
                <a:lnTo>
                  <a:pt x="553" y="62"/>
                </a:lnTo>
                <a:lnTo>
                  <a:pt x="492" y="93"/>
                </a:lnTo>
                <a:lnTo>
                  <a:pt x="31" y="1107"/>
                </a:lnTo>
                <a:lnTo>
                  <a:pt x="0" y="1168"/>
                </a:lnTo>
                <a:lnTo>
                  <a:pt x="31" y="1230"/>
                </a:lnTo>
                <a:lnTo>
                  <a:pt x="62" y="1260"/>
                </a:lnTo>
                <a:lnTo>
                  <a:pt x="123" y="1291"/>
                </a:lnTo>
                <a:lnTo>
                  <a:pt x="1506" y="1291"/>
                </a:lnTo>
                <a:lnTo>
                  <a:pt x="1567" y="1260"/>
                </a:lnTo>
                <a:lnTo>
                  <a:pt x="1629" y="1230"/>
                </a:lnTo>
                <a:lnTo>
                  <a:pt x="1659" y="1138"/>
                </a:lnTo>
                <a:lnTo>
                  <a:pt x="1659" y="1045"/>
                </a:lnTo>
                <a:lnTo>
                  <a:pt x="1567" y="830"/>
                </a:lnTo>
                <a:lnTo>
                  <a:pt x="1475" y="615"/>
                </a:lnTo>
                <a:lnTo>
                  <a:pt x="1352" y="462"/>
                </a:lnTo>
                <a:lnTo>
                  <a:pt x="1229" y="308"/>
                </a:lnTo>
                <a:lnTo>
                  <a:pt x="1075" y="216"/>
                </a:lnTo>
                <a:lnTo>
                  <a:pt x="953" y="124"/>
                </a:lnTo>
                <a:lnTo>
                  <a:pt x="737" y="31"/>
                </a:lnTo>
                <a:lnTo>
                  <a:pt x="676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4"/>
          <p:cNvSpPr/>
          <p:nvPr/>
        </p:nvSpPr>
        <p:spPr>
          <a:xfrm>
            <a:off x="5230447" y="2692981"/>
            <a:ext cx="247910" cy="27000"/>
          </a:xfrm>
          <a:custGeom>
            <a:avLst/>
            <a:gdLst/>
            <a:ahLst/>
            <a:cxnLst/>
            <a:rect l="l" t="t" r="r" b="b"/>
            <a:pathLst>
              <a:path w="2828" h="308" extrusionOk="0">
                <a:moveTo>
                  <a:pt x="1" y="1"/>
                </a:moveTo>
                <a:lnTo>
                  <a:pt x="1" y="308"/>
                </a:lnTo>
                <a:lnTo>
                  <a:pt x="2827" y="308"/>
                </a:lnTo>
                <a:lnTo>
                  <a:pt x="2827" y="216"/>
                </a:lnTo>
                <a:lnTo>
                  <a:pt x="2797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4"/>
          <p:cNvSpPr/>
          <p:nvPr/>
        </p:nvSpPr>
        <p:spPr>
          <a:xfrm>
            <a:off x="5230447" y="3304416"/>
            <a:ext cx="247910" cy="29718"/>
          </a:xfrm>
          <a:custGeom>
            <a:avLst/>
            <a:gdLst/>
            <a:ahLst/>
            <a:cxnLst/>
            <a:rect l="l" t="t" r="r" b="b"/>
            <a:pathLst>
              <a:path w="2828" h="339" extrusionOk="0">
                <a:moveTo>
                  <a:pt x="1" y="0"/>
                </a:moveTo>
                <a:lnTo>
                  <a:pt x="1" y="338"/>
                </a:lnTo>
                <a:lnTo>
                  <a:pt x="2797" y="338"/>
                </a:lnTo>
                <a:lnTo>
                  <a:pt x="2827" y="93"/>
                </a:lnTo>
                <a:lnTo>
                  <a:pt x="2827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4"/>
          <p:cNvSpPr/>
          <p:nvPr/>
        </p:nvSpPr>
        <p:spPr>
          <a:xfrm>
            <a:off x="3657464" y="2692981"/>
            <a:ext cx="678858" cy="118607"/>
          </a:xfrm>
          <a:custGeom>
            <a:avLst/>
            <a:gdLst/>
            <a:ahLst/>
            <a:cxnLst/>
            <a:rect l="l" t="t" r="r" b="b"/>
            <a:pathLst>
              <a:path w="7744" h="1353" extrusionOk="0">
                <a:moveTo>
                  <a:pt x="3319" y="1"/>
                </a:moveTo>
                <a:lnTo>
                  <a:pt x="3166" y="62"/>
                </a:lnTo>
                <a:lnTo>
                  <a:pt x="2950" y="277"/>
                </a:lnTo>
                <a:lnTo>
                  <a:pt x="2735" y="462"/>
                </a:lnTo>
                <a:lnTo>
                  <a:pt x="2520" y="646"/>
                </a:lnTo>
                <a:lnTo>
                  <a:pt x="2274" y="769"/>
                </a:lnTo>
                <a:lnTo>
                  <a:pt x="1998" y="892"/>
                </a:lnTo>
                <a:lnTo>
                  <a:pt x="1721" y="984"/>
                </a:lnTo>
                <a:lnTo>
                  <a:pt x="1445" y="1015"/>
                </a:lnTo>
                <a:lnTo>
                  <a:pt x="1138" y="1045"/>
                </a:lnTo>
                <a:lnTo>
                  <a:pt x="1" y="1045"/>
                </a:lnTo>
                <a:lnTo>
                  <a:pt x="1" y="1353"/>
                </a:lnTo>
                <a:lnTo>
                  <a:pt x="1445" y="1353"/>
                </a:lnTo>
                <a:lnTo>
                  <a:pt x="1752" y="1291"/>
                </a:lnTo>
                <a:lnTo>
                  <a:pt x="2059" y="1230"/>
                </a:lnTo>
                <a:lnTo>
                  <a:pt x="2336" y="1107"/>
                </a:lnTo>
                <a:lnTo>
                  <a:pt x="2582" y="984"/>
                </a:lnTo>
                <a:lnTo>
                  <a:pt x="2858" y="800"/>
                </a:lnTo>
                <a:lnTo>
                  <a:pt x="3073" y="615"/>
                </a:lnTo>
                <a:lnTo>
                  <a:pt x="3288" y="400"/>
                </a:lnTo>
                <a:lnTo>
                  <a:pt x="3381" y="339"/>
                </a:lnTo>
                <a:lnTo>
                  <a:pt x="3473" y="308"/>
                </a:lnTo>
                <a:lnTo>
                  <a:pt x="7744" y="308"/>
                </a:lnTo>
                <a:lnTo>
                  <a:pt x="7744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4"/>
          <p:cNvSpPr/>
          <p:nvPr/>
        </p:nvSpPr>
        <p:spPr>
          <a:xfrm>
            <a:off x="3657464" y="3212810"/>
            <a:ext cx="678858" cy="121325"/>
          </a:xfrm>
          <a:custGeom>
            <a:avLst/>
            <a:gdLst/>
            <a:ahLst/>
            <a:cxnLst/>
            <a:rect l="l" t="t" r="r" b="b"/>
            <a:pathLst>
              <a:path w="7744" h="1384" extrusionOk="0">
                <a:moveTo>
                  <a:pt x="1" y="1"/>
                </a:moveTo>
                <a:lnTo>
                  <a:pt x="1" y="339"/>
                </a:lnTo>
                <a:lnTo>
                  <a:pt x="1445" y="339"/>
                </a:lnTo>
                <a:lnTo>
                  <a:pt x="1721" y="400"/>
                </a:lnTo>
                <a:lnTo>
                  <a:pt x="1998" y="492"/>
                </a:lnTo>
                <a:lnTo>
                  <a:pt x="2274" y="585"/>
                </a:lnTo>
                <a:lnTo>
                  <a:pt x="2520" y="738"/>
                </a:lnTo>
                <a:lnTo>
                  <a:pt x="2735" y="892"/>
                </a:lnTo>
                <a:lnTo>
                  <a:pt x="2950" y="1107"/>
                </a:lnTo>
                <a:lnTo>
                  <a:pt x="3166" y="1322"/>
                </a:lnTo>
                <a:lnTo>
                  <a:pt x="3319" y="1353"/>
                </a:lnTo>
                <a:lnTo>
                  <a:pt x="3503" y="1383"/>
                </a:lnTo>
                <a:lnTo>
                  <a:pt x="7744" y="1383"/>
                </a:lnTo>
                <a:lnTo>
                  <a:pt x="7744" y="1045"/>
                </a:lnTo>
                <a:lnTo>
                  <a:pt x="3473" y="1045"/>
                </a:lnTo>
                <a:lnTo>
                  <a:pt x="3381" y="1015"/>
                </a:lnTo>
                <a:lnTo>
                  <a:pt x="3288" y="984"/>
                </a:lnTo>
                <a:lnTo>
                  <a:pt x="3073" y="738"/>
                </a:lnTo>
                <a:lnTo>
                  <a:pt x="2858" y="554"/>
                </a:lnTo>
                <a:lnTo>
                  <a:pt x="2612" y="400"/>
                </a:lnTo>
                <a:lnTo>
                  <a:pt x="2336" y="247"/>
                </a:lnTo>
                <a:lnTo>
                  <a:pt x="2059" y="154"/>
                </a:lnTo>
                <a:lnTo>
                  <a:pt x="1752" y="62"/>
                </a:lnTo>
                <a:lnTo>
                  <a:pt x="1445" y="32"/>
                </a:lnTo>
                <a:lnTo>
                  <a:pt x="1138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4"/>
          <p:cNvSpPr/>
          <p:nvPr/>
        </p:nvSpPr>
        <p:spPr>
          <a:xfrm>
            <a:off x="3703311" y="255289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2735" y="1"/>
                </a:moveTo>
                <a:lnTo>
                  <a:pt x="2305" y="124"/>
                </a:lnTo>
                <a:lnTo>
                  <a:pt x="1874" y="247"/>
                </a:lnTo>
                <a:lnTo>
                  <a:pt x="1444" y="431"/>
                </a:lnTo>
                <a:lnTo>
                  <a:pt x="1045" y="646"/>
                </a:lnTo>
                <a:lnTo>
                  <a:pt x="830" y="769"/>
                </a:lnTo>
                <a:lnTo>
                  <a:pt x="645" y="923"/>
                </a:lnTo>
                <a:lnTo>
                  <a:pt x="461" y="1107"/>
                </a:lnTo>
                <a:lnTo>
                  <a:pt x="307" y="1291"/>
                </a:lnTo>
                <a:lnTo>
                  <a:pt x="184" y="1507"/>
                </a:lnTo>
                <a:lnTo>
                  <a:pt x="92" y="1722"/>
                </a:lnTo>
                <a:lnTo>
                  <a:pt x="31" y="1967"/>
                </a:lnTo>
                <a:lnTo>
                  <a:pt x="0" y="2213"/>
                </a:lnTo>
                <a:lnTo>
                  <a:pt x="31" y="2275"/>
                </a:lnTo>
                <a:lnTo>
                  <a:pt x="92" y="2305"/>
                </a:lnTo>
                <a:lnTo>
                  <a:pt x="860" y="2305"/>
                </a:lnTo>
                <a:lnTo>
                  <a:pt x="1075" y="2275"/>
                </a:lnTo>
                <a:lnTo>
                  <a:pt x="1291" y="2213"/>
                </a:lnTo>
                <a:lnTo>
                  <a:pt x="1506" y="2121"/>
                </a:lnTo>
                <a:lnTo>
                  <a:pt x="1690" y="2029"/>
                </a:lnTo>
                <a:lnTo>
                  <a:pt x="1874" y="1937"/>
                </a:lnTo>
                <a:lnTo>
                  <a:pt x="2028" y="1783"/>
                </a:lnTo>
                <a:lnTo>
                  <a:pt x="2212" y="1660"/>
                </a:lnTo>
                <a:lnTo>
                  <a:pt x="2335" y="1507"/>
                </a:lnTo>
                <a:lnTo>
                  <a:pt x="2458" y="1322"/>
                </a:lnTo>
                <a:lnTo>
                  <a:pt x="2581" y="1138"/>
                </a:lnTo>
                <a:lnTo>
                  <a:pt x="2673" y="953"/>
                </a:lnTo>
                <a:lnTo>
                  <a:pt x="2765" y="738"/>
                </a:lnTo>
                <a:lnTo>
                  <a:pt x="2796" y="523"/>
                </a:lnTo>
                <a:lnTo>
                  <a:pt x="2827" y="308"/>
                </a:lnTo>
                <a:lnTo>
                  <a:pt x="2858" y="93"/>
                </a:lnTo>
                <a:lnTo>
                  <a:pt x="2858" y="32"/>
                </a:lnTo>
                <a:lnTo>
                  <a:pt x="2827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4"/>
          <p:cNvSpPr/>
          <p:nvPr/>
        </p:nvSpPr>
        <p:spPr>
          <a:xfrm>
            <a:off x="3719440" y="2569117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2489" y="0"/>
                </a:moveTo>
                <a:lnTo>
                  <a:pt x="2090" y="93"/>
                </a:lnTo>
                <a:lnTo>
                  <a:pt x="1690" y="246"/>
                </a:lnTo>
                <a:lnTo>
                  <a:pt x="1291" y="431"/>
                </a:lnTo>
                <a:lnTo>
                  <a:pt x="922" y="615"/>
                </a:lnTo>
                <a:lnTo>
                  <a:pt x="738" y="707"/>
                </a:lnTo>
                <a:lnTo>
                  <a:pt x="584" y="861"/>
                </a:lnTo>
                <a:lnTo>
                  <a:pt x="431" y="1014"/>
                </a:lnTo>
                <a:lnTo>
                  <a:pt x="308" y="1168"/>
                </a:lnTo>
                <a:lnTo>
                  <a:pt x="185" y="1352"/>
                </a:lnTo>
                <a:lnTo>
                  <a:pt x="93" y="1537"/>
                </a:lnTo>
                <a:lnTo>
                  <a:pt x="31" y="1752"/>
                </a:lnTo>
                <a:lnTo>
                  <a:pt x="0" y="1967"/>
                </a:lnTo>
                <a:lnTo>
                  <a:pt x="431" y="1967"/>
                </a:lnTo>
                <a:lnTo>
                  <a:pt x="646" y="1936"/>
                </a:lnTo>
                <a:lnTo>
                  <a:pt x="830" y="1905"/>
                </a:lnTo>
                <a:lnTo>
                  <a:pt x="1045" y="1875"/>
                </a:lnTo>
                <a:lnTo>
                  <a:pt x="1229" y="1813"/>
                </a:lnTo>
                <a:lnTo>
                  <a:pt x="1567" y="1629"/>
                </a:lnTo>
                <a:lnTo>
                  <a:pt x="1875" y="1383"/>
                </a:lnTo>
                <a:lnTo>
                  <a:pt x="2121" y="1106"/>
                </a:lnTo>
                <a:lnTo>
                  <a:pt x="2305" y="768"/>
                </a:lnTo>
                <a:lnTo>
                  <a:pt x="2397" y="584"/>
                </a:lnTo>
                <a:lnTo>
                  <a:pt x="2459" y="400"/>
                </a:lnTo>
                <a:lnTo>
                  <a:pt x="2489" y="185"/>
                </a:lnTo>
                <a:lnTo>
                  <a:pt x="2489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4"/>
          <p:cNvSpPr/>
          <p:nvPr/>
        </p:nvSpPr>
        <p:spPr>
          <a:xfrm>
            <a:off x="3762569" y="2636440"/>
            <a:ext cx="61977" cy="99760"/>
          </a:xfrm>
          <a:custGeom>
            <a:avLst/>
            <a:gdLst/>
            <a:ahLst/>
            <a:cxnLst/>
            <a:rect l="l" t="t" r="r" b="b"/>
            <a:pathLst>
              <a:path w="707" h="1138" extrusionOk="0">
                <a:moveTo>
                  <a:pt x="277" y="0"/>
                </a:moveTo>
                <a:lnTo>
                  <a:pt x="215" y="31"/>
                </a:lnTo>
                <a:lnTo>
                  <a:pt x="92" y="154"/>
                </a:lnTo>
                <a:lnTo>
                  <a:pt x="0" y="338"/>
                </a:lnTo>
                <a:lnTo>
                  <a:pt x="0" y="584"/>
                </a:lnTo>
                <a:lnTo>
                  <a:pt x="0" y="799"/>
                </a:lnTo>
                <a:lnTo>
                  <a:pt x="92" y="984"/>
                </a:lnTo>
                <a:lnTo>
                  <a:pt x="215" y="1107"/>
                </a:lnTo>
                <a:lnTo>
                  <a:pt x="277" y="1137"/>
                </a:lnTo>
                <a:lnTo>
                  <a:pt x="399" y="1137"/>
                </a:lnTo>
                <a:lnTo>
                  <a:pt x="492" y="1107"/>
                </a:lnTo>
                <a:lnTo>
                  <a:pt x="584" y="984"/>
                </a:lnTo>
                <a:lnTo>
                  <a:pt x="676" y="799"/>
                </a:lnTo>
                <a:lnTo>
                  <a:pt x="707" y="584"/>
                </a:lnTo>
                <a:lnTo>
                  <a:pt x="676" y="338"/>
                </a:lnTo>
                <a:lnTo>
                  <a:pt x="584" y="154"/>
                </a:lnTo>
                <a:lnTo>
                  <a:pt x="492" y="31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4"/>
          <p:cNvSpPr/>
          <p:nvPr/>
        </p:nvSpPr>
        <p:spPr>
          <a:xfrm>
            <a:off x="3832523" y="2609528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0"/>
                </a:moveTo>
                <a:lnTo>
                  <a:pt x="185" y="31"/>
                </a:lnTo>
                <a:lnTo>
                  <a:pt x="93" y="123"/>
                </a:lnTo>
                <a:lnTo>
                  <a:pt x="32" y="277"/>
                </a:lnTo>
                <a:lnTo>
                  <a:pt x="1" y="430"/>
                </a:lnTo>
                <a:lnTo>
                  <a:pt x="32" y="615"/>
                </a:lnTo>
                <a:lnTo>
                  <a:pt x="93" y="738"/>
                </a:lnTo>
                <a:lnTo>
                  <a:pt x="185" y="830"/>
                </a:lnTo>
                <a:lnTo>
                  <a:pt x="277" y="891"/>
                </a:lnTo>
                <a:lnTo>
                  <a:pt x="370" y="830"/>
                </a:lnTo>
                <a:lnTo>
                  <a:pt x="462" y="738"/>
                </a:lnTo>
                <a:lnTo>
                  <a:pt x="523" y="615"/>
                </a:lnTo>
                <a:lnTo>
                  <a:pt x="554" y="430"/>
                </a:lnTo>
                <a:lnTo>
                  <a:pt x="523" y="277"/>
                </a:lnTo>
                <a:lnTo>
                  <a:pt x="462" y="123"/>
                </a:lnTo>
                <a:lnTo>
                  <a:pt x="37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4"/>
          <p:cNvSpPr/>
          <p:nvPr/>
        </p:nvSpPr>
        <p:spPr>
          <a:xfrm>
            <a:off x="3703311" y="327206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31" y="1"/>
                </a:moveTo>
                <a:lnTo>
                  <a:pt x="0" y="93"/>
                </a:lnTo>
                <a:lnTo>
                  <a:pt x="31" y="339"/>
                </a:lnTo>
                <a:lnTo>
                  <a:pt x="92" y="554"/>
                </a:lnTo>
                <a:lnTo>
                  <a:pt x="184" y="769"/>
                </a:lnTo>
                <a:lnTo>
                  <a:pt x="307" y="984"/>
                </a:lnTo>
                <a:lnTo>
                  <a:pt x="461" y="1168"/>
                </a:lnTo>
                <a:lnTo>
                  <a:pt x="645" y="1353"/>
                </a:lnTo>
                <a:lnTo>
                  <a:pt x="830" y="1506"/>
                </a:lnTo>
                <a:lnTo>
                  <a:pt x="1045" y="1660"/>
                </a:lnTo>
                <a:lnTo>
                  <a:pt x="1444" y="1844"/>
                </a:lnTo>
                <a:lnTo>
                  <a:pt x="1874" y="2029"/>
                </a:lnTo>
                <a:lnTo>
                  <a:pt x="2305" y="2182"/>
                </a:lnTo>
                <a:lnTo>
                  <a:pt x="2735" y="2305"/>
                </a:lnTo>
                <a:lnTo>
                  <a:pt x="2796" y="2305"/>
                </a:lnTo>
                <a:lnTo>
                  <a:pt x="2827" y="2274"/>
                </a:lnTo>
                <a:lnTo>
                  <a:pt x="2858" y="2244"/>
                </a:lnTo>
                <a:lnTo>
                  <a:pt x="2858" y="2213"/>
                </a:lnTo>
                <a:lnTo>
                  <a:pt x="2827" y="1998"/>
                </a:lnTo>
                <a:lnTo>
                  <a:pt x="2796" y="1752"/>
                </a:lnTo>
                <a:lnTo>
                  <a:pt x="2765" y="1537"/>
                </a:lnTo>
                <a:lnTo>
                  <a:pt x="2673" y="1353"/>
                </a:lnTo>
                <a:lnTo>
                  <a:pt x="2581" y="1138"/>
                </a:lnTo>
                <a:lnTo>
                  <a:pt x="2458" y="984"/>
                </a:lnTo>
                <a:lnTo>
                  <a:pt x="2335" y="800"/>
                </a:lnTo>
                <a:lnTo>
                  <a:pt x="2212" y="646"/>
                </a:lnTo>
                <a:lnTo>
                  <a:pt x="2028" y="492"/>
                </a:lnTo>
                <a:lnTo>
                  <a:pt x="1874" y="369"/>
                </a:lnTo>
                <a:lnTo>
                  <a:pt x="1690" y="247"/>
                </a:lnTo>
                <a:lnTo>
                  <a:pt x="1506" y="154"/>
                </a:lnTo>
                <a:lnTo>
                  <a:pt x="1291" y="93"/>
                </a:lnTo>
                <a:lnTo>
                  <a:pt x="1075" y="32"/>
                </a:lnTo>
                <a:lnTo>
                  <a:pt x="860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4"/>
          <p:cNvSpPr/>
          <p:nvPr/>
        </p:nvSpPr>
        <p:spPr>
          <a:xfrm>
            <a:off x="3719440" y="3285568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0" y="0"/>
                </a:moveTo>
                <a:lnTo>
                  <a:pt x="31" y="215"/>
                </a:lnTo>
                <a:lnTo>
                  <a:pt x="93" y="400"/>
                </a:lnTo>
                <a:lnTo>
                  <a:pt x="185" y="615"/>
                </a:lnTo>
                <a:lnTo>
                  <a:pt x="308" y="769"/>
                </a:lnTo>
                <a:lnTo>
                  <a:pt x="431" y="953"/>
                </a:lnTo>
                <a:lnTo>
                  <a:pt x="584" y="1107"/>
                </a:lnTo>
                <a:lnTo>
                  <a:pt x="738" y="1229"/>
                </a:lnTo>
                <a:lnTo>
                  <a:pt x="922" y="1352"/>
                </a:lnTo>
                <a:lnTo>
                  <a:pt x="1291" y="1537"/>
                </a:lnTo>
                <a:lnTo>
                  <a:pt x="1690" y="1690"/>
                </a:lnTo>
                <a:lnTo>
                  <a:pt x="2090" y="1844"/>
                </a:lnTo>
                <a:lnTo>
                  <a:pt x="2489" y="1967"/>
                </a:lnTo>
                <a:lnTo>
                  <a:pt x="2489" y="1752"/>
                </a:lnTo>
                <a:lnTo>
                  <a:pt x="2459" y="1567"/>
                </a:lnTo>
                <a:lnTo>
                  <a:pt x="2397" y="1383"/>
                </a:lnTo>
                <a:lnTo>
                  <a:pt x="2305" y="1199"/>
                </a:lnTo>
                <a:lnTo>
                  <a:pt x="2121" y="861"/>
                </a:lnTo>
                <a:lnTo>
                  <a:pt x="1875" y="584"/>
                </a:lnTo>
                <a:lnTo>
                  <a:pt x="1567" y="338"/>
                </a:lnTo>
                <a:lnTo>
                  <a:pt x="1229" y="154"/>
                </a:lnTo>
                <a:lnTo>
                  <a:pt x="1045" y="93"/>
                </a:lnTo>
                <a:lnTo>
                  <a:pt x="830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4"/>
          <p:cNvSpPr/>
          <p:nvPr/>
        </p:nvSpPr>
        <p:spPr>
          <a:xfrm>
            <a:off x="3762569" y="3288286"/>
            <a:ext cx="61977" cy="102390"/>
          </a:xfrm>
          <a:custGeom>
            <a:avLst/>
            <a:gdLst/>
            <a:ahLst/>
            <a:cxnLst/>
            <a:rect l="l" t="t" r="r" b="b"/>
            <a:pathLst>
              <a:path w="707" h="1168" extrusionOk="0">
                <a:moveTo>
                  <a:pt x="277" y="0"/>
                </a:moveTo>
                <a:lnTo>
                  <a:pt x="215" y="62"/>
                </a:lnTo>
                <a:lnTo>
                  <a:pt x="92" y="184"/>
                </a:lnTo>
                <a:lnTo>
                  <a:pt x="0" y="369"/>
                </a:lnTo>
                <a:lnTo>
                  <a:pt x="0" y="584"/>
                </a:lnTo>
                <a:lnTo>
                  <a:pt x="0" y="799"/>
                </a:lnTo>
                <a:lnTo>
                  <a:pt x="92" y="983"/>
                </a:lnTo>
                <a:lnTo>
                  <a:pt x="215" y="1106"/>
                </a:lnTo>
                <a:lnTo>
                  <a:pt x="277" y="1137"/>
                </a:lnTo>
                <a:lnTo>
                  <a:pt x="338" y="1168"/>
                </a:lnTo>
                <a:lnTo>
                  <a:pt x="399" y="1137"/>
                </a:lnTo>
                <a:lnTo>
                  <a:pt x="492" y="1106"/>
                </a:lnTo>
                <a:lnTo>
                  <a:pt x="584" y="983"/>
                </a:lnTo>
                <a:lnTo>
                  <a:pt x="676" y="799"/>
                </a:lnTo>
                <a:lnTo>
                  <a:pt x="707" y="584"/>
                </a:lnTo>
                <a:lnTo>
                  <a:pt x="676" y="369"/>
                </a:lnTo>
                <a:lnTo>
                  <a:pt x="584" y="184"/>
                </a:lnTo>
                <a:lnTo>
                  <a:pt x="492" y="62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4"/>
          <p:cNvSpPr/>
          <p:nvPr/>
        </p:nvSpPr>
        <p:spPr>
          <a:xfrm>
            <a:off x="3832523" y="3339392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1"/>
                </a:moveTo>
                <a:lnTo>
                  <a:pt x="185" y="32"/>
                </a:lnTo>
                <a:lnTo>
                  <a:pt x="93" y="124"/>
                </a:lnTo>
                <a:lnTo>
                  <a:pt x="32" y="277"/>
                </a:lnTo>
                <a:lnTo>
                  <a:pt x="1" y="431"/>
                </a:lnTo>
                <a:lnTo>
                  <a:pt x="32" y="615"/>
                </a:lnTo>
                <a:lnTo>
                  <a:pt x="93" y="738"/>
                </a:lnTo>
                <a:lnTo>
                  <a:pt x="185" y="861"/>
                </a:lnTo>
                <a:lnTo>
                  <a:pt x="277" y="892"/>
                </a:lnTo>
                <a:lnTo>
                  <a:pt x="370" y="861"/>
                </a:lnTo>
                <a:lnTo>
                  <a:pt x="462" y="738"/>
                </a:lnTo>
                <a:lnTo>
                  <a:pt x="523" y="615"/>
                </a:lnTo>
                <a:lnTo>
                  <a:pt x="554" y="431"/>
                </a:lnTo>
                <a:lnTo>
                  <a:pt x="523" y="277"/>
                </a:lnTo>
                <a:lnTo>
                  <a:pt x="462" y="124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4"/>
          <p:cNvSpPr/>
          <p:nvPr/>
        </p:nvSpPr>
        <p:spPr>
          <a:xfrm>
            <a:off x="4492432" y="2744175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4"/>
          <p:cNvSpPr/>
          <p:nvPr/>
        </p:nvSpPr>
        <p:spPr>
          <a:xfrm>
            <a:off x="4492432" y="3250504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4"/>
          <p:cNvSpPr/>
          <p:nvPr/>
        </p:nvSpPr>
        <p:spPr>
          <a:xfrm>
            <a:off x="5138841" y="2644505"/>
            <a:ext cx="142890" cy="735401"/>
          </a:xfrm>
          <a:custGeom>
            <a:avLst/>
            <a:gdLst/>
            <a:ahLst/>
            <a:cxnLst/>
            <a:rect l="l" t="t" r="r" b="b"/>
            <a:pathLst>
              <a:path w="1630" h="8389" extrusionOk="0">
                <a:moveTo>
                  <a:pt x="769" y="1"/>
                </a:moveTo>
                <a:lnTo>
                  <a:pt x="646" y="31"/>
                </a:lnTo>
                <a:lnTo>
                  <a:pt x="554" y="124"/>
                </a:lnTo>
                <a:lnTo>
                  <a:pt x="431" y="339"/>
                </a:lnTo>
                <a:lnTo>
                  <a:pt x="308" y="492"/>
                </a:lnTo>
                <a:lnTo>
                  <a:pt x="93" y="707"/>
                </a:lnTo>
                <a:lnTo>
                  <a:pt x="32" y="769"/>
                </a:lnTo>
                <a:lnTo>
                  <a:pt x="1" y="861"/>
                </a:lnTo>
                <a:lnTo>
                  <a:pt x="1" y="953"/>
                </a:lnTo>
                <a:lnTo>
                  <a:pt x="32" y="1015"/>
                </a:lnTo>
                <a:lnTo>
                  <a:pt x="124" y="1168"/>
                </a:lnTo>
                <a:lnTo>
                  <a:pt x="185" y="1322"/>
                </a:lnTo>
                <a:lnTo>
                  <a:pt x="247" y="1660"/>
                </a:lnTo>
                <a:lnTo>
                  <a:pt x="308" y="2090"/>
                </a:lnTo>
                <a:lnTo>
                  <a:pt x="339" y="2551"/>
                </a:lnTo>
                <a:lnTo>
                  <a:pt x="400" y="3288"/>
                </a:lnTo>
                <a:lnTo>
                  <a:pt x="431" y="4149"/>
                </a:lnTo>
                <a:lnTo>
                  <a:pt x="431" y="4855"/>
                </a:lnTo>
                <a:lnTo>
                  <a:pt x="400" y="5132"/>
                </a:lnTo>
                <a:lnTo>
                  <a:pt x="339" y="5869"/>
                </a:lnTo>
                <a:lnTo>
                  <a:pt x="308" y="6330"/>
                </a:lnTo>
                <a:lnTo>
                  <a:pt x="247" y="6730"/>
                </a:lnTo>
                <a:lnTo>
                  <a:pt x="185" y="7098"/>
                </a:lnTo>
                <a:lnTo>
                  <a:pt x="124" y="7252"/>
                </a:lnTo>
                <a:lnTo>
                  <a:pt x="32" y="7375"/>
                </a:lnTo>
                <a:lnTo>
                  <a:pt x="1" y="7467"/>
                </a:lnTo>
                <a:lnTo>
                  <a:pt x="1" y="7559"/>
                </a:lnTo>
                <a:lnTo>
                  <a:pt x="32" y="7651"/>
                </a:lnTo>
                <a:lnTo>
                  <a:pt x="93" y="7713"/>
                </a:lnTo>
                <a:lnTo>
                  <a:pt x="308" y="7928"/>
                </a:lnTo>
                <a:lnTo>
                  <a:pt x="431" y="8082"/>
                </a:lnTo>
                <a:lnTo>
                  <a:pt x="554" y="8266"/>
                </a:lnTo>
                <a:lnTo>
                  <a:pt x="646" y="8358"/>
                </a:lnTo>
                <a:lnTo>
                  <a:pt x="769" y="8389"/>
                </a:lnTo>
                <a:lnTo>
                  <a:pt x="892" y="8389"/>
                </a:lnTo>
                <a:lnTo>
                  <a:pt x="984" y="8297"/>
                </a:lnTo>
                <a:lnTo>
                  <a:pt x="1076" y="8082"/>
                </a:lnTo>
                <a:lnTo>
                  <a:pt x="1199" y="7836"/>
                </a:lnTo>
                <a:lnTo>
                  <a:pt x="1291" y="7528"/>
                </a:lnTo>
                <a:lnTo>
                  <a:pt x="1384" y="7191"/>
                </a:lnTo>
                <a:lnTo>
                  <a:pt x="1476" y="6453"/>
                </a:lnTo>
                <a:lnTo>
                  <a:pt x="1537" y="5839"/>
                </a:lnTo>
                <a:lnTo>
                  <a:pt x="1599" y="5193"/>
                </a:lnTo>
                <a:lnTo>
                  <a:pt x="1629" y="5070"/>
                </a:lnTo>
                <a:lnTo>
                  <a:pt x="1629" y="4702"/>
                </a:lnTo>
                <a:lnTo>
                  <a:pt x="1599" y="3565"/>
                </a:lnTo>
                <a:lnTo>
                  <a:pt x="1568" y="2920"/>
                </a:lnTo>
                <a:lnTo>
                  <a:pt x="1537" y="2244"/>
                </a:lnTo>
                <a:lnTo>
                  <a:pt x="1476" y="1660"/>
                </a:lnTo>
                <a:lnTo>
                  <a:pt x="1384" y="1230"/>
                </a:lnTo>
                <a:lnTo>
                  <a:pt x="1291" y="861"/>
                </a:lnTo>
                <a:lnTo>
                  <a:pt x="1199" y="554"/>
                </a:lnTo>
                <a:lnTo>
                  <a:pt x="1076" y="308"/>
                </a:lnTo>
                <a:lnTo>
                  <a:pt x="984" y="124"/>
                </a:lnTo>
                <a:lnTo>
                  <a:pt x="892" y="31"/>
                </a:lnTo>
                <a:lnTo>
                  <a:pt x="769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4"/>
          <p:cNvSpPr/>
          <p:nvPr/>
        </p:nvSpPr>
        <p:spPr>
          <a:xfrm>
            <a:off x="4241985" y="2566399"/>
            <a:ext cx="350212" cy="894333"/>
          </a:xfrm>
          <a:custGeom>
            <a:avLst/>
            <a:gdLst/>
            <a:ahLst/>
            <a:cxnLst/>
            <a:rect l="l" t="t" r="r" b="b"/>
            <a:pathLst>
              <a:path w="3995" h="10202" extrusionOk="0">
                <a:moveTo>
                  <a:pt x="1598" y="1"/>
                </a:moveTo>
                <a:lnTo>
                  <a:pt x="1321" y="185"/>
                </a:lnTo>
                <a:lnTo>
                  <a:pt x="1106" y="400"/>
                </a:lnTo>
                <a:lnTo>
                  <a:pt x="891" y="646"/>
                </a:lnTo>
                <a:lnTo>
                  <a:pt x="738" y="892"/>
                </a:lnTo>
                <a:lnTo>
                  <a:pt x="584" y="1137"/>
                </a:lnTo>
                <a:lnTo>
                  <a:pt x="461" y="1414"/>
                </a:lnTo>
                <a:lnTo>
                  <a:pt x="369" y="1691"/>
                </a:lnTo>
                <a:lnTo>
                  <a:pt x="277" y="1967"/>
                </a:lnTo>
                <a:lnTo>
                  <a:pt x="185" y="2459"/>
                </a:lnTo>
                <a:lnTo>
                  <a:pt x="123" y="2889"/>
                </a:lnTo>
                <a:lnTo>
                  <a:pt x="92" y="3350"/>
                </a:lnTo>
                <a:lnTo>
                  <a:pt x="62" y="4364"/>
                </a:lnTo>
                <a:lnTo>
                  <a:pt x="0" y="5101"/>
                </a:lnTo>
                <a:lnTo>
                  <a:pt x="62" y="5839"/>
                </a:lnTo>
                <a:lnTo>
                  <a:pt x="92" y="6852"/>
                </a:lnTo>
                <a:lnTo>
                  <a:pt x="123" y="7283"/>
                </a:lnTo>
                <a:lnTo>
                  <a:pt x="185" y="7713"/>
                </a:lnTo>
                <a:lnTo>
                  <a:pt x="277" y="8235"/>
                </a:lnTo>
                <a:lnTo>
                  <a:pt x="369" y="8481"/>
                </a:lnTo>
                <a:lnTo>
                  <a:pt x="461" y="8757"/>
                </a:lnTo>
                <a:lnTo>
                  <a:pt x="584" y="9034"/>
                </a:lnTo>
                <a:lnTo>
                  <a:pt x="738" y="9311"/>
                </a:lnTo>
                <a:lnTo>
                  <a:pt x="891" y="9556"/>
                </a:lnTo>
                <a:lnTo>
                  <a:pt x="1106" y="9802"/>
                </a:lnTo>
                <a:lnTo>
                  <a:pt x="1321" y="9987"/>
                </a:lnTo>
                <a:lnTo>
                  <a:pt x="1598" y="10171"/>
                </a:lnTo>
                <a:lnTo>
                  <a:pt x="1659" y="10202"/>
                </a:lnTo>
                <a:lnTo>
                  <a:pt x="1752" y="10171"/>
                </a:lnTo>
                <a:lnTo>
                  <a:pt x="1813" y="10140"/>
                </a:lnTo>
                <a:lnTo>
                  <a:pt x="2120" y="9802"/>
                </a:lnTo>
                <a:lnTo>
                  <a:pt x="2305" y="9649"/>
                </a:lnTo>
                <a:lnTo>
                  <a:pt x="2550" y="9464"/>
                </a:lnTo>
                <a:lnTo>
                  <a:pt x="2796" y="9280"/>
                </a:lnTo>
                <a:lnTo>
                  <a:pt x="3104" y="9126"/>
                </a:lnTo>
                <a:lnTo>
                  <a:pt x="3472" y="9003"/>
                </a:lnTo>
                <a:lnTo>
                  <a:pt x="3841" y="8880"/>
                </a:lnTo>
                <a:lnTo>
                  <a:pt x="3933" y="8850"/>
                </a:lnTo>
                <a:lnTo>
                  <a:pt x="3964" y="8788"/>
                </a:lnTo>
                <a:lnTo>
                  <a:pt x="3995" y="8696"/>
                </a:lnTo>
                <a:lnTo>
                  <a:pt x="3964" y="8604"/>
                </a:lnTo>
                <a:lnTo>
                  <a:pt x="3810" y="8235"/>
                </a:lnTo>
                <a:lnTo>
                  <a:pt x="3687" y="7774"/>
                </a:lnTo>
                <a:lnTo>
                  <a:pt x="3564" y="7252"/>
                </a:lnTo>
                <a:lnTo>
                  <a:pt x="3564" y="6975"/>
                </a:lnTo>
                <a:lnTo>
                  <a:pt x="3534" y="6668"/>
                </a:lnTo>
                <a:lnTo>
                  <a:pt x="3534" y="3503"/>
                </a:lnTo>
                <a:lnTo>
                  <a:pt x="3564" y="3227"/>
                </a:lnTo>
                <a:lnTo>
                  <a:pt x="3564" y="2920"/>
                </a:lnTo>
                <a:lnTo>
                  <a:pt x="3687" y="2397"/>
                </a:lnTo>
                <a:lnTo>
                  <a:pt x="3810" y="1936"/>
                </a:lnTo>
                <a:lnTo>
                  <a:pt x="3964" y="1568"/>
                </a:lnTo>
                <a:lnTo>
                  <a:pt x="3995" y="1475"/>
                </a:lnTo>
                <a:lnTo>
                  <a:pt x="3964" y="1414"/>
                </a:lnTo>
                <a:lnTo>
                  <a:pt x="3933" y="1353"/>
                </a:lnTo>
                <a:lnTo>
                  <a:pt x="3841" y="1322"/>
                </a:lnTo>
                <a:lnTo>
                  <a:pt x="3472" y="1199"/>
                </a:lnTo>
                <a:lnTo>
                  <a:pt x="3104" y="1045"/>
                </a:lnTo>
                <a:lnTo>
                  <a:pt x="2796" y="892"/>
                </a:lnTo>
                <a:lnTo>
                  <a:pt x="2550" y="738"/>
                </a:lnTo>
                <a:lnTo>
                  <a:pt x="2305" y="554"/>
                </a:lnTo>
                <a:lnTo>
                  <a:pt x="2120" y="369"/>
                </a:lnTo>
                <a:lnTo>
                  <a:pt x="1813" y="62"/>
                </a:lnTo>
                <a:lnTo>
                  <a:pt x="1752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4"/>
          <p:cNvSpPr/>
          <p:nvPr/>
        </p:nvSpPr>
        <p:spPr>
          <a:xfrm>
            <a:off x="4742966" y="2870758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2981"/>
                </a:lnTo>
                <a:lnTo>
                  <a:pt x="31" y="3104"/>
                </a:lnTo>
                <a:lnTo>
                  <a:pt x="62" y="3165"/>
                </a:lnTo>
                <a:lnTo>
                  <a:pt x="154" y="3227"/>
                </a:lnTo>
                <a:lnTo>
                  <a:pt x="246" y="3258"/>
                </a:lnTo>
                <a:lnTo>
                  <a:pt x="3011" y="3258"/>
                </a:lnTo>
                <a:lnTo>
                  <a:pt x="3104" y="3227"/>
                </a:lnTo>
                <a:lnTo>
                  <a:pt x="3165" y="3165"/>
                </a:lnTo>
                <a:lnTo>
                  <a:pt x="3226" y="3104"/>
                </a:lnTo>
                <a:lnTo>
                  <a:pt x="3257" y="2981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4"/>
          <p:cNvSpPr/>
          <p:nvPr/>
        </p:nvSpPr>
        <p:spPr>
          <a:xfrm>
            <a:off x="4742966" y="2870758"/>
            <a:ext cx="285604" cy="242474"/>
          </a:xfrm>
          <a:custGeom>
            <a:avLst/>
            <a:gdLst/>
            <a:ahLst/>
            <a:cxnLst/>
            <a:rect l="l" t="t" r="r" b="b"/>
            <a:pathLst>
              <a:path w="3258" h="2766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492"/>
                </a:lnTo>
                <a:lnTo>
                  <a:pt x="3257" y="2766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4"/>
          <p:cNvSpPr/>
          <p:nvPr/>
        </p:nvSpPr>
        <p:spPr>
          <a:xfrm>
            <a:off x="4241985" y="2789934"/>
            <a:ext cx="350212" cy="554991"/>
          </a:xfrm>
          <a:custGeom>
            <a:avLst/>
            <a:gdLst/>
            <a:ahLst/>
            <a:cxnLst/>
            <a:rect l="l" t="t" r="r" b="b"/>
            <a:pathLst>
              <a:path w="3995" h="6331" extrusionOk="0">
                <a:moveTo>
                  <a:pt x="154" y="1"/>
                </a:moveTo>
                <a:lnTo>
                  <a:pt x="92" y="554"/>
                </a:lnTo>
                <a:lnTo>
                  <a:pt x="92" y="800"/>
                </a:lnTo>
                <a:lnTo>
                  <a:pt x="62" y="1814"/>
                </a:lnTo>
                <a:lnTo>
                  <a:pt x="0" y="2551"/>
                </a:lnTo>
                <a:lnTo>
                  <a:pt x="92" y="3872"/>
                </a:lnTo>
                <a:lnTo>
                  <a:pt x="3872" y="6330"/>
                </a:lnTo>
                <a:lnTo>
                  <a:pt x="3933" y="6269"/>
                </a:lnTo>
                <a:lnTo>
                  <a:pt x="3964" y="6238"/>
                </a:lnTo>
                <a:lnTo>
                  <a:pt x="3995" y="6146"/>
                </a:lnTo>
                <a:lnTo>
                  <a:pt x="3964" y="6054"/>
                </a:lnTo>
                <a:lnTo>
                  <a:pt x="3810" y="5685"/>
                </a:lnTo>
                <a:lnTo>
                  <a:pt x="3687" y="5224"/>
                </a:lnTo>
                <a:lnTo>
                  <a:pt x="3564" y="4702"/>
                </a:lnTo>
                <a:lnTo>
                  <a:pt x="3564" y="4425"/>
                </a:lnTo>
                <a:lnTo>
                  <a:pt x="3534" y="4118"/>
                </a:lnTo>
                <a:lnTo>
                  <a:pt x="3534" y="2182"/>
                </a:lnTo>
                <a:lnTo>
                  <a:pt x="154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4"/>
          <p:cNvSpPr/>
          <p:nvPr/>
        </p:nvSpPr>
        <p:spPr>
          <a:xfrm>
            <a:off x="4260832" y="2636440"/>
            <a:ext cx="299017" cy="317952"/>
          </a:xfrm>
          <a:custGeom>
            <a:avLst/>
            <a:gdLst/>
            <a:ahLst/>
            <a:cxnLst/>
            <a:rect l="l" t="t" r="r" b="b"/>
            <a:pathLst>
              <a:path w="3411" h="3627" extrusionOk="0">
                <a:moveTo>
                  <a:pt x="553" y="0"/>
                </a:moveTo>
                <a:lnTo>
                  <a:pt x="369" y="369"/>
                </a:lnTo>
                <a:lnTo>
                  <a:pt x="185" y="738"/>
                </a:lnTo>
                <a:lnTo>
                  <a:pt x="92" y="1137"/>
                </a:lnTo>
                <a:lnTo>
                  <a:pt x="0" y="1475"/>
                </a:lnTo>
                <a:lnTo>
                  <a:pt x="3319" y="3626"/>
                </a:lnTo>
                <a:lnTo>
                  <a:pt x="3319" y="2704"/>
                </a:lnTo>
                <a:lnTo>
                  <a:pt x="3349" y="2274"/>
                </a:lnTo>
                <a:lnTo>
                  <a:pt x="3411" y="1844"/>
                </a:lnTo>
                <a:lnTo>
                  <a:pt x="553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4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4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4"/>
          <p:cNvSpPr/>
          <p:nvPr/>
        </p:nvSpPr>
        <p:spPr>
          <a:xfrm>
            <a:off x="5168471" y="2924669"/>
            <a:ext cx="113260" cy="315234"/>
          </a:xfrm>
          <a:custGeom>
            <a:avLst/>
            <a:gdLst/>
            <a:ahLst/>
            <a:cxnLst/>
            <a:rect l="l" t="t" r="r" b="b"/>
            <a:pathLst>
              <a:path w="1292" h="3596" extrusionOk="0">
                <a:moveTo>
                  <a:pt x="62" y="0"/>
                </a:moveTo>
                <a:lnTo>
                  <a:pt x="93" y="676"/>
                </a:lnTo>
                <a:lnTo>
                  <a:pt x="93" y="1291"/>
                </a:lnTo>
                <a:lnTo>
                  <a:pt x="62" y="1936"/>
                </a:lnTo>
                <a:lnTo>
                  <a:pt x="1" y="2673"/>
                </a:lnTo>
                <a:lnTo>
                  <a:pt x="1" y="2858"/>
                </a:lnTo>
                <a:lnTo>
                  <a:pt x="1107" y="3595"/>
                </a:lnTo>
                <a:lnTo>
                  <a:pt x="1168" y="2981"/>
                </a:lnTo>
                <a:lnTo>
                  <a:pt x="1230" y="2489"/>
                </a:lnTo>
                <a:lnTo>
                  <a:pt x="1261" y="1997"/>
                </a:lnTo>
                <a:lnTo>
                  <a:pt x="1261" y="1905"/>
                </a:lnTo>
                <a:lnTo>
                  <a:pt x="1291" y="1659"/>
                </a:lnTo>
                <a:lnTo>
                  <a:pt x="1291" y="799"/>
                </a:lnTo>
                <a:lnTo>
                  <a:pt x="62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4"/>
          <p:cNvSpPr/>
          <p:nvPr/>
        </p:nvSpPr>
        <p:spPr>
          <a:xfrm>
            <a:off x="5157688" y="2776522"/>
            <a:ext cx="121325" cy="196715"/>
          </a:xfrm>
          <a:custGeom>
            <a:avLst/>
            <a:gdLst/>
            <a:ahLst/>
            <a:cxnLst/>
            <a:rect l="l" t="t" r="r" b="b"/>
            <a:pathLst>
              <a:path w="1384" h="2244" extrusionOk="0">
                <a:moveTo>
                  <a:pt x="1" y="0"/>
                </a:moveTo>
                <a:lnTo>
                  <a:pt x="62" y="461"/>
                </a:lnTo>
                <a:lnTo>
                  <a:pt x="124" y="1045"/>
                </a:lnTo>
                <a:lnTo>
                  <a:pt x="185" y="1475"/>
                </a:lnTo>
                <a:lnTo>
                  <a:pt x="1384" y="2243"/>
                </a:lnTo>
                <a:lnTo>
                  <a:pt x="1353" y="1537"/>
                </a:lnTo>
                <a:lnTo>
                  <a:pt x="1322" y="830"/>
                </a:lnTo>
                <a:lnTo>
                  <a:pt x="1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4"/>
          <p:cNvSpPr txBox="1"/>
          <p:nvPr/>
        </p:nvSpPr>
        <p:spPr>
          <a:xfrm>
            <a:off x="448724" y="289034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9" name="Google Shape;2019;p44"/>
          <p:cNvSpPr txBox="1"/>
          <p:nvPr/>
        </p:nvSpPr>
        <p:spPr>
          <a:xfrm>
            <a:off x="448724" y="414777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44"/>
          <p:cNvSpPr txBox="1"/>
          <p:nvPr/>
        </p:nvSpPr>
        <p:spPr>
          <a:xfrm>
            <a:off x="448724" y="163291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44"/>
          <p:cNvSpPr txBox="1"/>
          <p:nvPr/>
        </p:nvSpPr>
        <p:spPr>
          <a:xfrm>
            <a:off x="448724" y="132140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2" name="Google Shape;2022;p44"/>
          <p:cNvSpPr txBox="1"/>
          <p:nvPr/>
        </p:nvSpPr>
        <p:spPr>
          <a:xfrm>
            <a:off x="448724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3" name="Google Shape;2023;p44"/>
          <p:cNvSpPr txBox="1"/>
          <p:nvPr/>
        </p:nvSpPr>
        <p:spPr>
          <a:xfrm>
            <a:off x="448724" y="256130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4" name="Google Shape;2024;p44"/>
          <p:cNvSpPr txBox="1"/>
          <p:nvPr/>
        </p:nvSpPr>
        <p:spPr>
          <a:xfrm>
            <a:off x="6740936" y="1628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44"/>
          <p:cNvSpPr txBox="1"/>
          <p:nvPr/>
        </p:nvSpPr>
        <p:spPr>
          <a:xfrm>
            <a:off x="7358636" y="13069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6" name="Google Shape;2026;p44"/>
          <p:cNvSpPr txBox="1"/>
          <p:nvPr/>
        </p:nvSpPr>
        <p:spPr>
          <a:xfrm>
            <a:off x="7358636" y="255406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7" name="Google Shape;2027;p44"/>
          <p:cNvSpPr txBox="1"/>
          <p:nvPr/>
        </p:nvSpPr>
        <p:spPr>
          <a:xfrm>
            <a:off x="7358636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8" name="Google Shape;2028;p44"/>
          <p:cNvSpPr txBox="1"/>
          <p:nvPr/>
        </p:nvSpPr>
        <p:spPr>
          <a:xfrm>
            <a:off x="6680036" y="4095578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44"/>
          <p:cNvSpPr txBox="1"/>
          <p:nvPr/>
        </p:nvSpPr>
        <p:spPr>
          <a:xfrm>
            <a:off x="6680036" y="2890338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5"/>
          <p:cNvSpPr/>
          <p:nvPr/>
        </p:nvSpPr>
        <p:spPr>
          <a:xfrm>
            <a:off x="1416275" y="3423250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5"/>
          <p:cNvSpPr/>
          <p:nvPr/>
        </p:nvSpPr>
        <p:spPr>
          <a:xfrm>
            <a:off x="1416275" y="1113125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037" name="Google Shape;2037;p45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45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45"/>
          <p:cNvSpPr txBox="1"/>
          <p:nvPr/>
        </p:nvSpPr>
        <p:spPr>
          <a:xfrm>
            <a:off x="6149663" y="3521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Easy to charge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5"/>
          <p:cNvSpPr txBox="1"/>
          <p:nvPr/>
        </p:nvSpPr>
        <p:spPr>
          <a:xfrm>
            <a:off x="6149674" y="3868499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5"/>
          <p:cNvSpPr txBox="1"/>
          <p:nvPr/>
        </p:nvSpPr>
        <p:spPr>
          <a:xfrm>
            <a:off x="6149663" y="11655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2" name="Google Shape;2042;p45"/>
          <p:cNvSpPr txBox="1"/>
          <p:nvPr/>
        </p:nvSpPr>
        <p:spPr>
          <a:xfrm>
            <a:off x="6149674" y="1512400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45"/>
          <p:cNvSpPr txBox="1"/>
          <p:nvPr/>
        </p:nvSpPr>
        <p:spPr>
          <a:xfrm>
            <a:off x="6149663" y="23435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Great autonomy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4" name="Google Shape;2044;p45"/>
          <p:cNvSpPr txBox="1"/>
          <p:nvPr/>
        </p:nvSpPr>
        <p:spPr>
          <a:xfrm>
            <a:off x="6149674" y="2690443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45"/>
          <p:cNvSpPr/>
          <p:nvPr/>
        </p:nvSpPr>
        <p:spPr>
          <a:xfrm>
            <a:off x="5627900" y="3692500"/>
            <a:ext cx="471300" cy="47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45"/>
          <p:cNvSpPr/>
          <p:nvPr/>
        </p:nvSpPr>
        <p:spPr>
          <a:xfrm>
            <a:off x="5627900" y="2518150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5"/>
          <p:cNvSpPr/>
          <p:nvPr/>
        </p:nvSpPr>
        <p:spPr>
          <a:xfrm>
            <a:off x="5627900" y="1330775"/>
            <a:ext cx="471300" cy="4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5"/>
          <p:cNvSpPr/>
          <p:nvPr/>
        </p:nvSpPr>
        <p:spPr>
          <a:xfrm>
            <a:off x="5659388" y="372400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9" name="Google Shape;2049;p45"/>
          <p:cNvSpPr/>
          <p:nvPr/>
        </p:nvSpPr>
        <p:spPr>
          <a:xfrm>
            <a:off x="5659388" y="1362263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0" name="Google Shape;2050;p45"/>
          <p:cNvSpPr/>
          <p:nvPr/>
        </p:nvSpPr>
        <p:spPr>
          <a:xfrm>
            <a:off x="5659388" y="25459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1" name="Google Shape;2051;p45"/>
          <p:cNvSpPr/>
          <p:nvPr/>
        </p:nvSpPr>
        <p:spPr>
          <a:xfrm>
            <a:off x="1759039" y="3637125"/>
            <a:ext cx="324254" cy="582056"/>
          </a:xfrm>
          <a:custGeom>
            <a:avLst/>
            <a:gdLst/>
            <a:ahLst/>
            <a:cxnLst/>
            <a:rect l="l" t="t" r="r" b="b"/>
            <a:pathLst>
              <a:path w="2752" h="4940" extrusionOk="0">
                <a:moveTo>
                  <a:pt x="1814" y="1189"/>
                </a:moveTo>
                <a:lnTo>
                  <a:pt x="1939" y="1220"/>
                </a:lnTo>
                <a:lnTo>
                  <a:pt x="2001" y="1251"/>
                </a:lnTo>
                <a:lnTo>
                  <a:pt x="2032" y="1314"/>
                </a:lnTo>
                <a:lnTo>
                  <a:pt x="2001" y="1376"/>
                </a:lnTo>
                <a:lnTo>
                  <a:pt x="1939" y="1408"/>
                </a:lnTo>
                <a:lnTo>
                  <a:pt x="1814" y="1439"/>
                </a:lnTo>
                <a:lnTo>
                  <a:pt x="845" y="1439"/>
                </a:lnTo>
                <a:lnTo>
                  <a:pt x="720" y="1408"/>
                </a:lnTo>
                <a:lnTo>
                  <a:pt x="657" y="1376"/>
                </a:lnTo>
                <a:lnTo>
                  <a:pt x="626" y="1314"/>
                </a:lnTo>
                <a:lnTo>
                  <a:pt x="657" y="1251"/>
                </a:lnTo>
                <a:lnTo>
                  <a:pt x="720" y="1220"/>
                </a:lnTo>
                <a:lnTo>
                  <a:pt x="845" y="1189"/>
                </a:lnTo>
                <a:close/>
                <a:moveTo>
                  <a:pt x="1689" y="2001"/>
                </a:moveTo>
                <a:lnTo>
                  <a:pt x="1814" y="2033"/>
                </a:lnTo>
                <a:lnTo>
                  <a:pt x="1939" y="2064"/>
                </a:lnTo>
                <a:lnTo>
                  <a:pt x="2001" y="2095"/>
                </a:lnTo>
                <a:lnTo>
                  <a:pt x="2032" y="2158"/>
                </a:lnTo>
                <a:lnTo>
                  <a:pt x="2001" y="2189"/>
                </a:lnTo>
                <a:lnTo>
                  <a:pt x="1939" y="2252"/>
                </a:lnTo>
                <a:lnTo>
                  <a:pt x="1814" y="2252"/>
                </a:lnTo>
                <a:lnTo>
                  <a:pt x="1689" y="2283"/>
                </a:lnTo>
                <a:lnTo>
                  <a:pt x="970" y="2283"/>
                </a:lnTo>
                <a:lnTo>
                  <a:pt x="845" y="2252"/>
                </a:lnTo>
                <a:lnTo>
                  <a:pt x="720" y="2252"/>
                </a:lnTo>
                <a:lnTo>
                  <a:pt x="657" y="2189"/>
                </a:lnTo>
                <a:lnTo>
                  <a:pt x="626" y="2158"/>
                </a:lnTo>
                <a:lnTo>
                  <a:pt x="657" y="2095"/>
                </a:lnTo>
                <a:lnTo>
                  <a:pt x="720" y="2064"/>
                </a:lnTo>
                <a:lnTo>
                  <a:pt x="845" y="2033"/>
                </a:lnTo>
                <a:lnTo>
                  <a:pt x="970" y="2001"/>
                </a:lnTo>
                <a:close/>
                <a:moveTo>
                  <a:pt x="1814" y="2845"/>
                </a:moveTo>
                <a:lnTo>
                  <a:pt x="1939" y="2877"/>
                </a:lnTo>
                <a:lnTo>
                  <a:pt x="2001" y="2908"/>
                </a:lnTo>
                <a:lnTo>
                  <a:pt x="2032" y="2970"/>
                </a:lnTo>
                <a:lnTo>
                  <a:pt x="2001" y="3033"/>
                </a:lnTo>
                <a:lnTo>
                  <a:pt x="1939" y="3064"/>
                </a:lnTo>
                <a:lnTo>
                  <a:pt x="1814" y="3095"/>
                </a:lnTo>
                <a:lnTo>
                  <a:pt x="845" y="3095"/>
                </a:lnTo>
                <a:lnTo>
                  <a:pt x="720" y="3064"/>
                </a:lnTo>
                <a:lnTo>
                  <a:pt x="657" y="3033"/>
                </a:lnTo>
                <a:lnTo>
                  <a:pt x="626" y="2970"/>
                </a:lnTo>
                <a:lnTo>
                  <a:pt x="657" y="2908"/>
                </a:lnTo>
                <a:lnTo>
                  <a:pt x="720" y="2877"/>
                </a:lnTo>
                <a:lnTo>
                  <a:pt x="845" y="2845"/>
                </a:lnTo>
                <a:close/>
                <a:moveTo>
                  <a:pt x="1689" y="3658"/>
                </a:moveTo>
                <a:lnTo>
                  <a:pt x="1814" y="3689"/>
                </a:lnTo>
                <a:lnTo>
                  <a:pt x="1939" y="3721"/>
                </a:lnTo>
                <a:lnTo>
                  <a:pt x="2001" y="3752"/>
                </a:lnTo>
                <a:lnTo>
                  <a:pt x="2032" y="3814"/>
                </a:lnTo>
                <a:lnTo>
                  <a:pt x="2001" y="3846"/>
                </a:lnTo>
                <a:lnTo>
                  <a:pt x="1939" y="3908"/>
                </a:lnTo>
                <a:lnTo>
                  <a:pt x="1814" y="3939"/>
                </a:lnTo>
                <a:lnTo>
                  <a:pt x="845" y="3939"/>
                </a:lnTo>
                <a:lnTo>
                  <a:pt x="720" y="3908"/>
                </a:lnTo>
                <a:lnTo>
                  <a:pt x="657" y="3846"/>
                </a:lnTo>
                <a:lnTo>
                  <a:pt x="626" y="3814"/>
                </a:lnTo>
                <a:lnTo>
                  <a:pt x="657" y="3752"/>
                </a:lnTo>
                <a:lnTo>
                  <a:pt x="720" y="3721"/>
                </a:lnTo>
                <a:lnTo>
                  <a:pt x="845" y="3689"/>
                </a:lnTo>
                <a:lnTo>
                  <a:pt x="970" y="3658"/>
                </a:lnTo>
                <a:close/>
                <a:moveTo>
                  <a:pt x="1001" y="1"/>
                </a:moveTo>
                <a:lnTo>
                  <a:pt x="876" y="63"/>
                </a:lnTo>
                <a:lnTo>
                  <a:pt x="813" y="126"/>
                </a:lnTo>
                <a:lnTo>
                  <a:pt x="782" y="220"/>
                </a:lnTo>
                <a:lnTo>
                  <a:pt x="751" y="314"/>
                </a:lnTo>
                <a:lnTo>
                  <a:pt x="657" y="376"/>
                </a:lnTo>
                <a:lnTo>
                  <a:pt x="563" y="439"/>
                </a:lnTo>
                <a:lnTo>
                  <a:pt x="345" y="439"/>
                </a:lnTo>
                <a:lnTo>
                  <a:pt x="220" y="470"/>
                </a:lnTo>
                <a:lnTo>
                  <a:pt x="126" y="564"/>
                </a:lnTo>
                <a:lnTo>
                  <a:pt x="32" y="657"/>
                </a:lnTo>
                <a:lnTo>
                  <a:pt x="1" y="782"/>
                </a:lnTo>
                <a:lnTo>
                  <a:pt x="1" y="4596"/>
                </a:lnTo>
                <a:lnTo>
                  <a:pt x="32" y="4752"/>
                </a:lnTo>
                <a:lnTo>
                  <a:pt x="126" y="4846"/>
                </a:lnTo>
                <a:lnTo>
                  <a:pt x="220" y="4940"/>
                </a:lnTo>
                <a:lnTo>
                  <a:pt x="2564" y="4940"/>
                </a:lnTo>
                <a:lnTo>
                  <a:pt x="2658" y="4846"/>
                </a:lnTo>
                <a:lnTo>
                  <a:pt x="2751" y="4752"/>
                </a:lnTo>
                <a:lnTo>
                  <a:pt x="2751" y="4596"/>
                </a:lnTo>
                <a:lnTo>
                  <a:pt x="2751" y="782"/>
                </a:lnTo>
                <a:lnTo>
                  <a:pt x="2751" y="657"/>
                </a:lnTo>
                <a:lnTo>
                  <a:pt x="2658" y="564"/>
                </a:lnTo>
                <a:lnTo>
                  <a:pt x="2564" y="470"/>
                </a:lnTo>
                <a:lnTo>
                  <a:pt x="2408" y="439"/>
                </a:lnTo>
                <a:lnTo>
                  <a:pt x="2220" y="439"/>
                </a:lnTo>
                <a:lnTo>
                  <a:pt x="2095" y="376"/>
                </a:lnTo>
                <a:lnTo>
                  <a:pt x="2032" y="314"/>
                </a:lnTo>
                <a:lnTo>
                  <a:pt x="2001" y="220"/>
                </a:lnTo>
                <a:lnTo>
                  <a:pt x="1970" y="126"/>
                </a:lnTo>
                <a:lnTo>
                  <a:pt x="1907" y="63"/>
                </a:lnTo>
                <a:lnTo>
                  <a:pt x="1782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2" name="Google Shape;2052;p45"/>
          <p:cNvGrpSpPr/>
          <p:nvPr/>
        </p:nvGrpSpPr>
        <p:grpSpPr>
          <a:xfrm>
            <a:off x="1577150" y="1373066"/>
            <a:ext cx="688802" cy="489916"/>
            <a:chOff x="7750375" y="1321466"/>
            <a:chExt cx="688802" cy="489916"/>
          </a:xfrm>
        </p:grpSpPr>
        <p:sp>
          <p:nvSpPr>
            <p:cNvPr id="2053" name="Google Shape;2053;p45"/>
            <p:cNvSpPr/>
            <p:nvPr/>
          </p:nvSpPr>
          <p:spPr>
            <a:xfrm>
              <a:off x="8162760" y="1505507"/>
              <a:ext cx="276417" cy="202777"/>
            </a:xfrm>
            <a:custGeom>
              <a:avLst/>
              <a:gdLst/>
              <a:ahLst/>
              <a:cxnLst/>
              <a:rect l="l" t="t" r="r" b="b"/>
              <a:pathLst>
                <a:path w="2346" h="1721" extrusionOk="0">
                  <a:moveTo>
                    <a:pt x="2158" y="1"/>
                  </a:moveTo>
                  <a:lnTo>
                    <a:pt x="1720" y="63"/>
                  </a:lnTo>
                  <a:lnTo>
                    <a:pt x="1439" y="157"/>
                  </a:lnTo>
                  <a:lnTo>
                    <a:pt x="1189" y="251"/>
                  </a:lnTo>
                  <a:lnTo>
                    <a:pt x="907" y="407"/>
                  </a:lnTo>
                  <a:lnTo>
                    <a:pt x="689" y="595"/>
                  </a:lnTo>
                  <a:lnTo>
                    <a:pt x="564" y="720"/>
                  </a:lnTo>
                  <a:lnTo>
                    <a:pt x="407" y="939"/>
                  </a:lnTo>
                  <a:lnTo>
                    <a:pt x="220" y="1220"/>
                  </a:lnTo>
                  <a:lnTo>
                    <a:pt x="1" y="1595"/>
                  </a:lnTo>
                  <a:lnTo>
                    <a:pt x="188" y="1658"/>
                  </a:lnTo>
                  <a:lnTo>
                    <a:pt x="470" y="1720"/>
                  </a:lnTo>
                  <a:lnTo>
                    <a:pt x="814" y="1720"/>
                  </a:lnTo>
                  <a:lnTo>
                    <a:pt x="1001" y="1658"/>
                  </a:lnTo>
                  <a:lnTo>
                    <a:pt x="1189" y="1564"/>
                  </a:lnTo>
                  <a:lnTo>
                    <a:pt x="1095" y="1533"/>
                  </a:lnTo>
                  <a:lnTo>
                    <a:pt x="1189" y="1501"/>
                  </a:lnTo>
                  <a:lnTo>
                    <a:pt x="1439" y="1345"/>
                  </a:lnTo>
                  <a:lnTo>
                    <a:pt x="1564" y="1251"/>
                  </a:lnTo>
                  <a:lnTo>
                    <a:pt x="1689" y="1095"/>
                  </a:lnTo>
                  <a:lnTo>
                    <a:pt x="1783" y="939"/>
                  </a:lnTo>
                  <a:lnTo>
                    <a:pt x="1876" y="782"/>
                  </a:lnTo>
                  <a:lnTo>
                    <a:pt x="1783" y="814"/>
                  </a:lnTo>
                  <a:lnTo>
                    <a:pt x="1814" y="720"/>
                  </a:lnTo>
                  <a:lnTo>
                    <a:pt x="1908" y="470"/>
                  </a:lnTo>
                  <a:lnTo>
                    <a:pt x="1970" y="345"/>
                  </a:lnTo>
                  <a:lnTo>
                    <a:pt x="2095" y="189"/>
                  </a:lnTo>
                  <a:lnTo>
                    <a:pt x="2189" y="95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8137074" y="1479821"/>
              <a:ext cx="302103" cy="195236"/>
            </a:xfrm>
            <a:custGeom>
              <a:avLst/>
              <a:gdLst/>
              <a:ahLst/>
              <a:cxnLst/>
              <a:rect l="l" t="t" r="r" b="b"/>
              <a:pathLst>
                <a:path w="2564" h="1657" extrusionOk="0">
                  <a:moveTo>
                    <a:pt x="1438" y="0"/>
                  </a:moveTo>
                  <a:lnTo>
                    <a:pt x="1250" y="31"/>
                  </a:lnTo>
                  <a:lnTo>
                    <a:pt x="1094" y="94"/>
                  </a:lnTo>
                  <a:lnTo>
                    <a:pt x="907" y="188"/>
                  </a:lnTo>
                  <a:lnTo>
                    <a:pt x="1032" y="31"/>
                  </a:lnTo>
                  <a:lnTo>
                    <a:pt x="813" y="94"/>
                  </a:lnTo>
                  <a:lnTo>
                    <a:pt x="594" y="156"/>
                  </a:lnTo>
                  <a:lnTo>
                    <a:pt x="375" y="281"/>
                  </a:lnTo>
                  <a:lnTo>
                    <a:pt x="250" y="375"/>
                  </a:lnTo>
                  <a:lnTo>
                    <a:pt x="156" y="500"/>
                  </a:lnTo>
                  <a:lnTo>
                    <a:pt x="94" y="625"/>
                  </a:lnTo>
                  <a:lnTo>
                    <a:pt x="31" y="782"/>
                  </a:lnTo>
                  <a:lnTo>
                    <a:pt x="0" y="938"/>
                  </a:lnTo>
                  <a:lnTo>
                    <a:pt x="0" y="1157"/>
                  </a:lnTo>
                  <a:lnTo>
                    <a:pt x="31" y="1376"/>
                  </a:lnTo>
                  <a:lnTo>
                    <a:pt x="125" y="1657"/>
                  </a:lnTo>
                  <a:lnTo>
                    <a:pt x="281" y="1407"/>
                  </a:lnTo>
                  <a:lnTo>
                    <a:pt x="438" y="1125"/>
                  </a:lnTo>
                  <a:lnTo>
                    <a:pt x="657" y="907"/>
                  </a:lnTo>
                  <a:lnTo>
                    <a:pt x="875" y="688"/>
                  </a:lnTo>
                  <a:lnTo>
                    <a:pt x="1157" y="500"/>
                  </a:lnTo>
                  <a:lnTo>
                    <a:pt x="1438" y="375"/>
                  </a:lnTo>
                  <a:lnTo>
                    <a:pt x="1719" y="281"/>
                  </a:lnTo>
                  <a:lnTo>
                    <a:pt x="1969" y="250"/>
                  </a:lnTo>
                  <a:lnTo>
                    <a:pt x="2407" y="219"/>
                  </a:lnTo>
                  <a:lnTo>
                    <a:pt x="2563" y="219"/>
                  </a:lnTo>
                  <a:lnTo>
                    <a:pt x="2438" y="156"/>
                  </a:lnTo>
                  <a:lnTo>
                    <a:pt x="2157" y="63"/>
                  </a:lnTo>
                  <a:lnTo>
                    <a:pt x="1969" y="31"/>
                  </a:lnTo>
                  <a:lnTo>
                    <a:pt x="1563" y="31"/>
                  </a:lnTo>
                  <a:lnTo>
                    <a:pt x="1375" y="94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750375" y="1321466"/>
              <a:ext cx="453037" cy="489916"/>
            </a:xfrm>
            <a:custGeom>
              <a:avLst/>
              <a:gdLst/>
              <a:ahLst/>
              <a:cxnLst/>
              <a:rect l="l" t="t" r="r" b="b"/>
              <a:pathLst>
                <a:path w="3845" h="4158" extrusionOk="0">
                  <a:moveTo>
                    <a:pt x="594" y="375"/>
                  </a:moveTo>
                  <a:lnTo>
                    <a:pt x="907" y="531"/>
                  </a:lnTo>
                  <a:lnTo>
                    <a:pt x="1219" y="750"/>
                  </a:lnTo>
                  <a:lnTo>
                    <a:pt x="1594" y="1032"/>
                  </a:lnTo>
                  <a:lnTo>
                    <a:pt x="1782" y="1188"/>
                  </a:lnTo>
                  <a:lnTo>
                    <a:pt x="1938" y="1375"/>
                  </a:lnTo>
                  <a:lnTo>
                    <a:pt x="2094" y="1594"/>
                  </a:lnTo>
                  <a:lnTo>
                    <a:pt x="2219" y="1813"/>
                  </a:lnTo>
                  <a:lnTo>
                    <a:pt x="2313" y="2063"/>
                  </a:lnTo>
                  <a:lnTo>
                    <a:pt x="2376" y="2313"/>
                  </a:lnTo>
                  <a:lnTo>
                    <a:pt x="2407" y="2594"/>
                  </a:lnTo>
                  <a:lnTo>
                    <a:pt x="2376" y="2876"/>
                  </a:lnTo>
                  <a:lnTo>
                    <a:pt x="2313" y="2626"/>
                  </a:lnTo>
                  <a:lnTo>
                    <a:pt x="2219" y="2344"/>
                  </a:lnTo>
                  <a:lnTo>
                    <a:pt x="2063" y="2001"/>
                  </a:lnTo>
                  <a:lnTo>
                    <a:pt x="1813" y="1594"/>
                  </a:lnTo>
                  <a:lnTo>
                    <a:pt x="1500" y="1157"/>
                  </a:lnTo>
                  <a:lnTo>
                    <a:pt x="1313" y="969"/>
                  </a:lnTo>
                  <a:lnTo>
                    <a:pt x="1094" y="750"/>
                  </a:lnTo>
                  <a:lnTo>
                    <a:pt x="844" y="563"/>
                  </a:lnTo>
                  <a:lnTo>
                    <a:pt x="594" y="375"/>
                  </a:lnTo>
                  <a:close/>
                  <a:moveTo>
                    <a:pt x="0" y="0"/>
                  </a:moveTo>
                  <a:lnTo>
                    <a:pt x="94" y="156"/>
                  </a:lnTo>
                  <a:lnTo>
                    <a:pt x="313" y="563"/>
                  </a:lnTo>
                  <a:lnTo>
                    <a:pt x="406" y="844"/>
                  </a:lnTo>
                  <a:lnTo>
                    <a:pt x="500" y="1125"/>
                  </a:lnTo>
                  <a:lnTo>
                    <a:pt x="563" y="1407"/>
                  </a:lnTo>
                  <a:lnTo>
                    <a:pt x="594" y="1657"/>
                  </a:lnTo>
                  <a:lnTo>
                    <a:pt x="594" y="1938"/>
                  </a:lnTo>
                  <a:lnTo>
                    <a:pt x="625" y="2251"/>
                  </a:lnTo>
                  <a:lnTo>
                    <a:pt x="719" y="2563"/>
                  </a:lnTo>
                  <a:lnTo>
                    <a:pt x="813" y="2688"/>
                  </a:lnTo>
                  <a:lnTo>
                    <a:pt x="907" y="2845"/>
                  </a:lnTo>
                  <a:lnTo>
                    <a:pt x="1000" y="2970"/>
                  </a:lnTo>
                  <a:lnTo>
                    <a:pt x="1157" y="3095"/>
                  </a:lnTo>
                  <a:lnTo>
                    <a:pt x="1313" y="3220"/>
                  </a:lnTo>
                  <a:lnTo>
                    <a:pt x="1500" y="3313"/>
                  </a:lnTo>
                  <a:lnTo>
                    <a:pt x="1719" y="3407"/>
                  </a:lnTo>
                  <a:lnTo>
                    <a:pt x="1969" y="3470"/>
                  </a:lnTo>
                  <a:lnTo>
                    <a:pt x="2219" y="3501"/>
                  </a:lnTo>
                  <a:lnTo>
                    <a:pt x="2532" y="3532"/>
                  </a:lnTo>
                  <a:lnTo>
                    <a:pt x="2751" y="3688"/>
                  </a:lnTo>
                  <a:lnTo>
                    <a:pt x="2970" y="3845"/>
                  </a:lnTo>
                  <a:lnTo>
                    <a:pt x="3220" y="4001"/>
                  </a:lnTo>
                  <a:lnTo>
                    <a:pt x="3470" y="4126"/>
                  </a:lnTo>
                  <a:lnTo>
                    <a:pt x="3563" y="4157"/>
                  </a:lnTo>
                  <a:lnTo>
                    <a:pt x="3751" y="4157"/>
                  </a:lnTo>
                  <a:lnTo>
                    <a:pt x="3782" y="4095"/>
                  </a:lnTo>
                  <a:lnTo>
                    <a:pt x="3813" y="4001"/>
                  </a:lnTo>
                  <a:lnTo>
                    <a:pt x="3845" y="3876"/>
                  </a:lnTo>
                  <a:lnTo>
                    <a:pt x="3407" y="3720"/>
                  </a:lnTo>
                  <a:lnTo>
                    <a:pt x="3095" y="3532"/>
                  </a:lnTo>
                  <a:lnTo>
                    <a:pt x="2938" y="3438"/>
                  </a:lnTo>
                  <a:lnTo>
                    <a:pt x="2845" y="3313"/>
                  </a:lnTo>
                  <a:lnTo>
                    <a:pt x="2876" y="3188"/>
                  </a:lnTo>
                  <a:lnTo>
                    <a:pt x="2938" y="2845"/>
                  </a:lnTo>
                  <a:lnTo>
                    <a:pt x="2938" y="2626"/>
                  </a:lnTo>
                  <a:lnTo>
                    <a:pt x="2938" y="2344"/>
                  </a:lnTo>
                  <a:lnTo>
                    <a:pt x="2907" y="2063"/>
                  </a:lnTo>
                  <a:lnTo>
                    <a:pt x="2845" y="1782"/>
                  </a:lnTo>
                  <a:lnTo>
                    <a:pt x="2719" y="1500"/>
                  </a:lnTo>
                  <a:lnTo>
                    <a:pt x="2563" y="1188"/>
                  </a:lnTo>
                  <a:lnTo>
                    <a:pt x="2313" y="907"/>
                  </a:lnTo>
                  <a:lnTo>
                    <a:pt x="2032" y="657"/>
                  </a:lnTo>
                  <a:lnTo>
                    <a:pt x="1657" y="438"/>
                  </a:lnTo>
                  <a:lnTo>
                    <a:pt x="1188" y="250"/>
                  </a:lnTo>
                  <a:lnTo>
                    <a:pt x="656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6" name="Google Shape;2056;p45"/>
          <p:cNvSpPr/>
          <p:nvPr/>
        </p:nvSpPr>
        <p:spPr>
          <a:xfrm>
            <a:off x="1416275" y="2292638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5"/>
          <p:cNvSpPr/>
          <p:nvPr/>
        </p:nvSpPr>
        <p:spPr>
          <a:xfrm>
            <a:off x="1635687" y="2444388"/>
            <a:ext cx="570980" cy="618817"/>
          </a:xfrm>
          <a:custGeom>
            <a:avLst/>
            <a:gdLst/>
            <a:ahLst/>
            <a:cxnLst/>
            <a:rect l="l" t="t" r="r" b="b"/>
            <a:pathLst>
              <a:path w="4846" h="5252" extrusionOk="0">
                <a:moveTo>
                  <a:pt x="2438" y="344"/>
                </a:moveTo>
                <a:lnTo>
                  <a:pt x="2438" y="532"/>
                </a:lnTo>
                <a:lnTo>
                  <a:pt x="2313" y="532"/>
                </a:lnTo>
                <a:lnTo>
                  <a:pt x="2313" y="344"/>
                </a:lnTo>
                <a:close/>
                <a:moveTo>
                  <a:pt x="2438" y="625"/>
                </a:moveTo>
                <a:lnTo>
                  <a:pt x="2438" y="875"/>
                </a:lnTo>
                <a:lnTo>
                  <a:pt x="2282" y="875"/>
                </a:lnTo>
                <a:lnTo>
                  <a:pt x="2313" y="625"/>
                </a:lnTo>
                <a:close/>
                <a:moveTo>
                  <a:pt x="2438" y="1032"/>
                </a:moveTo>
                <a:lnTo>
                  <a:pt x="2438" y="1344"/>
                </a:lnTo>
                <a:lnTo>
                  <a:pt x="2282" y="1344"/>
                </a:lnTo>
                <a:lnTo>
                  <a:pt x="2282" y="1032"/>
                </a:lnTo>
                <a:close/>
                <a:moveTo>
                  <a:pt x="2438" y="1563"/>
                </a:moveTo>
                <a:lnTo>
                  <a:pt x="2438" y="2032"/>
                </a:lnTo>
                <a:lnTo>
                  <a:pt x="2251" y="2032"/>
                </a:lnTo>
                <a:lnTo>
                  <a:pt x="2251" y="1563"/>
                </a:lnTo>
                <a:close/>
                <a:moveTo>
                  <a:pt x="2438" y="2376"/>
                </a:moveTo>
                <a:lnTo>
                  <a:pt x="2470" y="3157"/>
                </a:lnTo>
                <a:lnTo>
                  <a:pt x="2188" y="3157"/>
                </a:lnTo>
                <a:lnTo>
                  <a:pt x="2219" y="2376"/>
                </a:lnTo>
                <a:close/>
                <a:moveTo>
                  <a:pt x="2407" y="0"/>
                </a:moveTo>
                <a:lnTo>
                  <a:pt x="1344" y="469"/>
                </a:lnTo>
                <a:lnTo>
                  <a:pt x="1688" y="469"/>
                </a:lnTo>
                <a:lnTo>
                  <a:pt x="0" y="5251"/>
                </a:lnTo>
                <a:lnTo>
                  <a:pt x="2063" y="5251"/>
                </a:lnTo>
                <a:lnTo>
                  <a:pt x="2157" y="3720"/>
                </a:lnTo>
                <a:lnTo>
                  <a:pt x="2470" y="3720"/>
                </a:lnTo>
                <a:lnTo>
                  <a:pt x="2470" y="5251"/>
                </a:lnTo>
                <a:lnTo>
                  <a:pt x="4845" y="5251"/>
                </a:lnTo>
                <a:lnTo>
                  <a:pt x="3157" y="469"/>
                </a:lnTo>
                <a:lnTo>
                  <a:pt x="3470" y="469"/>
                </a:lnTo>
                <a:lnTo>
                  <a:pt x="2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950100" y="1595150"/>
            <a:ext cx="2404800" cy="2404800"/>
          </a:xfrm>
          <a:prstGeom prst="arc">
            <a:avLst>
              <a:gd name="adj1" fmla="val 17851616"/>
              <a:gd name="adj2" fmla="val 35659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9" name="Google Shape;2059;p45"/>
          <p:cNvGrpSpPr/>
          <p:nvPr/>
        </p:nvGrpSpPr>
        <p:grpSpPr>
          <a:xfrm>
            <a:off x="3354900" y="1518944"/>
            <a:ext cx="2188789" cy="2557193"/>
            <a:chOff x="2864825" y="1518944"/>
            <a:chExt cx="2188789" cy="2557193"/>
          </a:xfrm>
        </p:grpSpPr>
        <p:sp>
          <p:nvSpPr>
            <p:cNvPr id="2060" name="Google Shape;2060;p45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8206410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54142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" name="Google Shape;159;p28"/>
          <p:cNvGrpSpPr/>
          <p:nvPr/>
        </p:nvGrpSpPr>
        <p:grpSpPr>
          <a:xfrm>
            <a:off x="1012763" y="1398711"/>
            <a:ext cx="1884613" cy="849359"/>
            <a:chOff x="1012763" y="1321336"/>
            <a:chExt cx="1884613" cy="849359"/>
          </a:xfrm>
        </p:grpSpPr>
        <p:sp>
          <p:nvSpPr>
            <p:cNvPr id="160" name="Google Shape;160;p28"/>
            <p:cNvSpPr txBox="1"/>
            <p:nvPr/>
          </p:nvSpPr>
          <p:spPr>
            <a:xfrm>
              <a:off x="1012775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1012763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6223050" y="1398711"/>
            <a:ext cx="1884603" cy="849359"/>
            <a:chOff x="6223050" y="1321336"/>
            <a:chExt cx="1884603" cy="849359"/>
          </a:xfrm>
        </p:grpSpPr>
        <p:sp>
          <p:nvSpPr>
            <p:cNvPr id="163" name="Google Shape;163;p28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5" name="Google Shape;165;p28"/>
          <p:cNvGrpSpPr/>
          <p:nvPr/>
        </p:nvGrpSpPr>
        <p:grpSpPr>
          <a:xfrm>
            <a:off x="8306852" y="1682650"/>
            <a:ext cx="281478" cy="281482"/>
            <a:chOff x="2685825" y="840375"/>
            <a:chExt cx="481900" cy="481825"/>
          </a:xfrm>
        </p:grpSpPr>
        <p:sp>
          <p:nvSpPr>
            <p:cNvPr id="166" name="Google Shape;166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8206408" y="2645710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54300" y="2645710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70" name="Google Shape;170;p28"/>
          <p:cNvGrpSpPr/>
          <p:nvPr/>
        </p:nvGrpSpPr>
        <p:grpSpPr>
          <a:xfrm>
            <a:off x="1012763" y="2462258"/>
            <a:ext cx="1884613" cy="849328"/>
            <a:chOff x="1012763" y="2388136"/>
            <a:chExt cx="1884613" cy="849328"/>
          </a:xfrm>
        </p:grpSpPr>
        <p:sp>
          <p:nvSpPr>
            <p:cNvPr id="171" name="Google Shape;171;p28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8"/>
          <p:cNvGrpSpPr/>
          <p:nvPr/>
        </p:nvGrpSpPr>
        <p:grpSpPr>
          <a:xfrm>
            <a:off x="6243600" y="2462258"/>
            <a:ext cx="1884603" cy="849328"/>
            <a:chOff x="6243600" y="2388136"/>
            <a:chExt cx="1884603" cy="849328"/>
          </a:xfrm>
        </p:grpSpPr>
        <p:sp>
          <p:nvSpPr>
            <p:cNvPr id="174" name="Google Shape;174;p28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" name="Google Shape;175;p28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28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77" name="Google Shape;177;p2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1" name="Google Shape;181;p28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8204409" y="3709226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54298" y="370922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1012763" y="3525774"/>
            <a:ext cx="1884613" cy="849328"/>
            <a:chOff x="1012763" y="3448399"/>
            <a:chExt cx="1884613" cy="849328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6243600" y="3525774"/>
            <a:ext cx="1884603" cy="849328"/>
            <a:chOff x="6243600" y="3448399"/>
            <a:chExt cx="1884603" cy="849328"/>
          </a:xfrm>
        </p:grpSpPr>
        <p:sp>
          <p:nvSpPr>
            <p:cNvPr id="188" name="Google Shape;188;p28"/>
            <p:cNvSpPr txBox="1"/>
            <p:nvPr/>
          </p:nvSpPr>
          <p:spPr>
            <a:xfrm>
              <a:off x="6243600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6243603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585684" y="3836787"/>
            <a:ext cx="219345" cy="227301"/>
            <a:chOff x="3357325" y="2093500"/>
            <a:chExt cx="311525" cy="322825"/>
          </a:xfrm>
        </p:grpSpPr>
        <p:sp>
          <p:nvSpPr>
            <p:cNvPr id="191" name="Google Shape;191;p2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3123406" y="1425365"/>
            <a:ext cx="2870442" cy="2923309"/>
            <a:chOff x="3123406" y="1347990"/>
            <a:chExt cx="2870442" cy="2923309"/>
          </a:xfrm>
        </p:grpSpPr>
        <p:sp>
          <p:nvSpPr>
            <p:cNvPr id="196" name="Google Shape;196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337" name="Google Shape;337;p28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43" name="Google Shape;343;p2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6"/>
          <p:cNvGrpSpPr/>
          <p:nvPr/>
        </p:nvGrpSpPr>
        <p:grpSpPr>
          <a:xfrm>
            <a:off x="457200" y="1220047"/>
            <a:ext cx="8229600" cy="3261300"/>
            <a:chOff x="457200" y="1465097"/>
            <a:chExt cx="8229600" cy="3261300"/>
          </a:xfrm>
        </p:grpSpPr>
        <p:sp>
          <p:nvSpPr>
            <p:cNvPr id="2067" name="Google Shape;2067;p46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4" name="Google Shape;2074;p46"/>
            <p:cNvCxnSpPr>
              <a:stCxn id="2068" idx="3"/>
              <a:endCxn id="2067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46"/>
            <p:cNvCxnSpPr>
              <a:stCxn id="2069" idx="3"/>
              <a:endCxn id="2067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46"/>
            <p:cNvCxnSpPr>
              <a:stCxn id="2070" idx="3"/>
              <a:endCxn id="2067" idx="3"/>
            </p:cNvCxnSpPr>
            <p:nvPr/>
          </p:nvCxnSpPr>
          <p:spPr>
            <a:xfrm rot="10800000" flipH="1">
              <a:off x="26799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46"/>
            <p:cNvCxnSpPr>
              <a:stCxn id="2071" idx="1"/>
              <a:endCxn id="2067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46"/>
            <p:cNvCxnSpPr>
              <a:stCxn id="2072" idx="1"/>
              <a:endCxn id="2067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46"/>
            <p:cNvCxnSpPr>
              <a:stCxn id="2073" idx="1"/>
              <a:endCxn id="2067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0" name="Google Shape;2080;p46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1" name="Google Shape;2081;p46"/>
          <p:cNvSpPr/>
          <p:nvPr/>
        </p:nvSpPr>
        <p:spPr>
          <a:xfrm>
            <a:off x="6575325" y="1325047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2" name="Google Shape;2082;p46"/>
          <p:cNvSpPr/>
          <p:nvPr/>
        </p:nvSpPr>
        <p:spPr>
          <a:xfrm>
            <a:off x="6575325" y="2610100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3" name="Google Shape;2083;p46"/>
          <p:cNvSpPr/>
          <p:nvPr/>
        </p:nvSpPr>
        <p:spPr>
          <a:xfrm>
            <a:off x="6575325" y="3895147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4" name="Google Shape;2084;p46"/>
          <p:cNvSpPr txBox="1"/>
          <p:nvPr/>
        </p:nvSpPr>
        <p:spPr>
          <a:xfrm>
            <a:off x="7091550" y="13051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46"/>
          <p:cNvSpPr txBox="1"/>
          <p:nvPr/>
        </p:nvSpPr>
        <p:spPr>
          <a:xfrm>
            <a:off x="7091550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46"/>
          <p:cNvSpPr txBox="1"/>
          <p:nvPr/>
        </p:nvSpPr>
        <p:spPr>
          <a:xfrm>
            <a:off x="7091550" y="38752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088" name="Google Shape;2088;p46"/>
          <p:cNvSpPr/>
          <p:nvPr/>
        </p:nvSpPr>
        <p:spPr>
          <a:xfrm>
            <a:off x="5248930" y="1511038"/>
            <a:ext cx="177428" cy="145216"/>
          </a:xfrm>
          <a:custGeom>
            <a:avLst/>
            <a:gdLst/>
            <a:ahLst/>
            <a:cxnLst/>
            <a:rect l="l" t="t" r="r" b="b"/>
            <a:pathLst>
              <a:path w="1691" h="1384" fill="none" extrusionOk="0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9" name="Google Shape;2089;p46"/>
          <p:cNvGrpSpPr/>
          <p:nvPr/>
        </p:nvGrpSpPr>
        <p:grpSpPr>
          <a:xfrm>
            <a:off x="2473125" y="1926167"/>
            <a:ext cx="4197592" cy="1699046"/>
            <a:chOff x="2473200" y="2171217"/>
            <a:chExt cx="4197592" cy="1699046"/>
          </a:xfrm>
        </p:grpSpPr>
        <p:sp>
          <p:nvSpPr>
            <p:cNvPr id="2090" name="Google Shape;2090;p46"/>
            <p:cNvSpPr/>
            <p:nvPr/>
          </p:nvSpPr>
          <p:spPr>
            <a:xfrm>
              <a:off x="5184400" y="2300170"/>
              <a:ext cx="125910" cy="180576"/>
            </a:xfrm>
            <a:custGeom>
              <a:avLst/>
              <a:gdLst/>
              <a:ahLst/>
              <a:cxnLst/>
              <a:rect l="l" t="t" r="r" b="b"/>
              <a:pathLst>
                <a:path w="1200" h="1721" fill="none" extrusionOk="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5042646" y="3267263"/>
              <a:ext cx="148364" cy="25916"/>
            </a:xfrm>
            <a:custGeom>
              <a:avLst/>
              <a:gdLst/>
              <a:ahLst/>
              <a:cxnLst/>
              <a:rect l="l" t="t" r="r" b="b"/>
              <a:pathLst>
                <a:path w="1414" h="24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fill="none" extrusionOk="0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2908348" y="3422027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extrusionOk="0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extrusionOk="0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fill="none" extrusionOk="0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extrusionOk="0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fill="none" extrusionOk="0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extrusionOk="0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fill="none" extrusionOk="0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extrusionOk="0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fill="none" extrusionOk="0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482769" y="3528421"/>
              <a:ext cx="229051" cy="229051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extrusionOk="0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fill="none" extrusionOk="0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fill="none" extrusionOk="0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extrusionOk="0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fill="none" extrusionOk="0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extrusionOk="0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fill="none" extrusionOk="0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extrusionOk="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fill="none" extrusionOk="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extrusionOk="0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fill="none" extrusionOk="0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extrusionOk="0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fill="none" extrusionOk="0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2473200" y="3618752"/>
              <a:ext cx="4197592" cy="251511"/>
            </a:xfrm>
            <a:custGeom>
              <a:avLst/>
              <a:gdLst/>
              <a:ahLst/>
              <a:cxnLst/>
              <a:rect l="l" t="t" r="r" b="b"/>
              <a:pathLst>
                <a:path w="51989" h="2397" extrusionOk="0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extrusionOk="0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extrusionOk="0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fill="none" extrusionOk="0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extrusionOk="0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fill="none" extrusionOk="0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fill="none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extrusionOk="0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fill="none" extrusionOk="0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5726028" y="3199586"/>
              <a:ext cx="105" cy="161375"/>
            </a:xfrm>
            <a:custGeom>
              <a:avLst/>
              <a:gdLst/>
              <a:ahLst/>
              <a:cxnLst/>
              <a:rect l="l" t="t" r="r" b="b"/>
              <a:pathLst>
                <a:path w="1" h="1538" extrusionOk="0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5726028" y="3202839"/>
              <a:ext cx="105" cy="158122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5619633" y="3360856"/>
              <a:ext cx="106499" cy="196734"/>
            </a:xfrm>
            <a:custGeom>
              <a:avLst/>
              <a:gdLst/>
              <a:ahLst/>
              <a:cxnLst/>
              <a:rect l="l" t="t" r="r" b="b"/>
              <a:pathLst>
                <a:path w="1015" h="1875" extrusionOk="0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5726028" y="3360856"/>
              <a:ext cx="105" cy="93593"/>
            </a:xfrm>
            <a:custGeom>
              <a:avLst/>
              <a:gdLst/>
              <a:ahLst/>
              <a:cxnLst/>
              <a:rect l="l" t="t" r="r" b="b"/>
              <a:pathLst>
                <a:path w="1" h="8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extrusionOk="0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fill="none" extrusionOk="0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extrusionOk="0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fill="none" extrusionOk="0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fill="none" extrusionOk="0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5619633" y="3386563"/>
              <a:ext cx="58233" cy="58128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5622886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5619633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5619633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5677762" y="338981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5677762" y="3386563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extrusionOk="0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fill="none" extrusionOk="0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5590673" y="3357603"/>
              <a:ext cx="67782" cy="67782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5548703" y="3160974"/>
              <a:ext cx="145216" cy="112899"/>
            </a:xfrm>
            <a:custGeom>
              <a:avLst/>
              <a:gdLst/>
              <a:ahLst/>
              <a:cxnLst/>
              <a:rect l="l" t="t" r="r" b="b"/>
              <a:pathLst>
                <a:path w="1384" h="1076" extrusionOk="0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5570738" y="3187310"/>
              <a:ext cx="103456" cy="58653"/>
            </a:xfrm>
            <a:custGeom>
              <a:avLst/>
              <a:gdLst/>
              <a:ahLst/>
              <a:cxnLst/>
              <a:rect l="l" t="t" r="r" b="b"/>
              <a:pathLst>
                <a:path w="986" h="559" extrusionOk="0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5071605" y="3328539"/>
              <a:ext cx="561034" cy="158122"/>
            </a:xfrm>
            <a:custGeom>
              <a:avLst/>
              <a:gdLst/>
              <a:ahLst/>
              <a:cxnLst/>
              <a:rect l="l" t="t" r="r" b="b"/>
              <a:pathLst>
                <a:path w="5347" h="1507" extrusionOk="0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5429507" y="2715987"/>
              <a:ext cx="393364" cy="280674"/>
            </a:xfrm>
            <a:custGeom>
              <a:avLst/>
              <a:gdLst/>
              <a:ahLst/>
              <a:cxnLst/>
              <a:rect l="l" t="t" r="r" b="b"/>
              <a:pathLst>
                <a:path w="3749" h="2675" extrusionOk="0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445561" y="2728893"/>
              <a:ext cx="358004" cy="254863"/>
            </a:xfrm>
            <a:custGeom>
              <a:avLst/>
              <a:gdLst/>
              <a:ahLst/>
              <a:cxnLst/>
              <a:rect l="l" t="t" r="r" b="b"/>
              <a:pathLst>
                <a:path w="3412" h="2429" extrusionOk="0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5484279" y="2767610"/>
              <a:ext cx="283822" cy="180681"/>
            </a:xfrm>
            <a:custGeom>
              <a:avLst/>
              <a:gdLst/>
              <a:ahLst/>
              <a:cxnLst/>
              <a:rect l="l" t="t" r="r" b="b"/>
              <a:pathLst>
                <a:path w="2705" h="1722" extrusionOk="0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5513343" y="2796674"/>
              <a:ext cx="45223" cy="119300"/>
            </a:xfrm>
            <a:custGeom>
              <a:avLst/>
              <a:gdLst/>
              <a:ahLst/>
              <a:cxnLst/>
              <a:rect l="l" t="t" r="r" b="b"/>
              <a:pathLst>
                <a:path w="431" h="1137" extrusionOk="0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5571367" y="2796674"/>
              <a:ext cx="48370" cy="119300"/>
            </a:xfrm>
            <a:custGeom>
              <a:avLst/>
              <a:gdLst/>
              <a:ahLst/>
              <a:cxnLst/>
              <a:rect l="l" t="t" r="r" b="b"/>
              <a:pathLst>
                <a:path w="461" h="1137" extrusionOk="0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5593926" y="2603193"/>
              <a:ext cx="13011" cy="6505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5522996" y="2396910"/>
              <a:ext cx="135458" cy="203135"/>
            </a:xfrm>
            <a:custGeom>
              <a:avLst/>
              <a:gdLst/>
              <a:ahLst/>
              <a:cxnLst/>
              <a:rect l="l" t="t" r="r" b="b"/>
              <a:pathLst>
                <a:path w="1291" h="1936" extrusionOk="0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5606832" y="2403311"/>
              <a:ext cx="119300" cy="199987"/>
            </a:xfrm>
            <a:custGeom>
              <a:avLst/>
              <a:gdLst/>
              <a:ahLst/>
              <a:cxnLst/>
              <a:rect l="l" t="t" r="r" b="b"/>
              <a:pathLst>
                <a:path w="1137" h="1906" extrusionOk="0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5561609" y="2396910"/>
              <a:ext cx="122657" cy="203135"/>
            </a:xfrm>
            <a:custGeom>
              <a:avLst/>
              <a:gdLst/>
              <a:ahLst/>
              <a:cxnLst/>
              <a:rect l="l" t="t" r="r" b="b"/>
              <a:pathLst>
                <a:path w="1169" h="1936" extrusionOk="0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5368231" y="3051327"/>
              <a:ext cx="525569" cy="6505"/>
            </a:xfrm>
            <a:custGeom>
              <a:avLst/>
              <a:gdLst/>
              <a:ahLst/>
              <a:cxnLst/>
              <a:rect l="l" t="t" r="r" b="b"/>
              <a:pathLst>
                <a:path w="5009" h="62" extrusionOk="0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4120557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4197887" y="2574129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4278575" y="2574129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4359158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4278575" y="2677375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fill="none" extrusionOk="0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fill="none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fill="none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3404857" y="3670280"/>
              <a:ext cx="232199" cy="61381"/>
            </a:xfrm>
            <a:custGeom>
              <a:avLst/>
              <a:gdLst/>
              <a:ahLst/>
              <a:cxnLst/>
              <a:rect l="l" t="t" r="r" b="b"/>
              <a:pathLst>
                <a:path w="2213" h="585" extrusionOk="0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3469282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466134" y="3731556"/>
              <a:ext cx="3253" cy="105"/>
            </a:xfrm>
            <a:custGeom>
              <a:avLst/>
              <a:gdLst/>
              <a:ahLst/>
              <a:cxnLst/>
              <a:rect l="l" t="t" r="r" b="b"/>
              <a:pathLst>
                <a:path w="3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3466134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3462881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3462881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3459629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3459629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3414510" y="3721903"/>
              <a:ext cx="45223" cy="9758"/>
            </a:xfrm>
            <a:custGeom>
              <a:avLst/>
              <a:gdLst/>
              <a:ahLst/>
              <a:cxnLst/>
              <a:rect l="l" t="t" r="r" b="b"/>
              <a:pathLst>
                <a:path w="431" h="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3411258" y="3721903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3408110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3408110" y="3718650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3404857" y="3718650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3404857" y="3718650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3482188" y="3670280"/>
              <a:ext cx="154869" cy="61381"/>
            </a:xfrm>
            <a:custGeom>
              <a:avLst/>
              <a:gdLst/>
              <a:ahLst/>
              <a:cxnLst/>
              <a:rect l="l" t="t" r="r" b="b"/>
              <a:pathLst>
                <a:path w="1476" h="585" fill="none" extrusionOk="0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extrusionOk="0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fill="none" extrusionOk="0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extrusionOk="0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fill="none" extrusionOk="0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3414510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3366140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3366140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3582182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extrusionOk="0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fill="none" extrusionOk="0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extrusionOk="0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fill="none" extrusionOk="0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extrusionOk="0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fill="none" extrusionOk="0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4742767" y="3715397"/>
              <a:ext cx="87193" cy="16263"/>
            </a:xfrm>
            <a:custGeom>
              <a:avLst/>
              <a:gdLst/>
              <a:ahLst/>
              <a:cxnLst/>
              <a:rect l="l" t="t" r="r" b="b"/>
              <a:pathLst>
                <a:path w="831" h="155" extrusionOk="0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826603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826603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823350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823350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742767" y="3715397"/>
              <a:ext cx="80687" cy="16263"/>
            </a:xfrm>
            <a:custGeom>
              <a:avLst/>
              <a:gdLst/>
              <a:ahLst/>
              <a:cxnLst/>
              <a:rect l="l" t="t" r="r" b="b"/>
              <a:pathLst>
                <a:path w="769" h="15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extrusionOk="0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fill="none" extrusionOk="0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extrusionOk="0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fill="none" extrusionOk="0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4765326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4716956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4716956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4932998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extrusionOk="0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fill="none" extrusionOk="0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fill="none" extrusionOk="0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extrusionOk="0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fill="none" extrusionOk="0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extrusionOk="0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fill="none" extrusionOk="0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fill="none" extrusionOk="0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3385551" y="2629004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75793" y="2629004"/>
              <a:ext cx="632068" cy="374058"/>
            </a:xfrm>
            <a:custGeom>
              <a:avLst/>
              <a:gdLst/>
              <a:ahLst/>
              <a:cxnLst/>
              <a:rect l="l" t="t" r="r" b="b"/>
              <a:pathLst>
                <a:path w="6024" h="3565" fill="none" extrusionOk="0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extrusionOk="0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759507" y="2699934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fill="none" extrusionOk="0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extrusionOk="0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fill="none" extrusionOk="0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extrusionOk="0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fill="none" extrusionOk="0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extrusionOk="0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fill="none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fill="none" extrusionOk="0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566023" y="2635405"/>
              <a:ext cx="377310" cy="358004"/>
            </a:xfrm>
            <a:custGeom>
              <a:avLst/>
              <a:gdLst/>
              <a:ahLst/>
              <a:cxnLst/>
              <a:rect l="l" t="t" r="r" b="b"/>
              <a:pathLst>
                <a:path w="3596" h="3412" extrusionOk="0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566023" y="2796674"/>
              <a:ext cx="222546" cy="196734"/>
            </a:xfrm>
            <a:custGeom>
              <a:avLst/>
              <a:gdLst/>
              <a:ahLst/>
              <a:cxnLst/>
              <a:rect l="l" t="t" r="r" b="b"/>
              <a:pathLst>
                <a:path w="2121" h="1875" fill="none" extrusionOk="0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3920673" y="2635405"/>
              <a:ext cx="22664" cy="9758"/>
            </a:xfrm>
            <a:custGeom>
              <a:avLst/>
              <a:gdLst/>
              <a:ahLst/>
              <a:cxnLst/>
              <a:rect l="l" t="t" r="r" b="b"/>
              <a:pathLst>
                <a:path w="216" h="93" fill="none" extrusionOk="0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extrusionOk="0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fill="none" extrusionOk="0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fill="none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3717536" y="3541327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extrusionOk="0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fill="none" extrusionOk="0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extrusionOk="0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fill="none" extrusionOk="0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672418" y="2861098"/>
              <a:ext cx="154869" cy="141964"/>
            </a:xfrm>
            <a:custGeom>
              <a:avLst/>
              <a:gdLst/>
              <a:ahLst/>
              <a:cxnLst/>
              <a:rect l="l" t="t" r="r" b="b"/>
              <a:pathLst>
                <a:path w="1476" h="1353" extrusionOk="0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extrusionOk="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fill="none" extrusionOk="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extrusionOk="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fill="none" extrusionOk="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extrusionOk="0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fill="none" extrusionOk="0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fill="none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3298462" y="3160974"/>
              <a:ext cx="109752" cy="32317"/>
            </a:xfrm>
            <a:custGeom>
              <a:avLst/>
              <a:gdLst/>
              <a:ahLst/>
              <a:cxnLst/>
              <a:rect l="l" t="t" r="r" b="b"/>
              <a:pathLst>
                <a:path w="1046" h="308" extrusionOk="0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3298462" y="3164122"/>
              <a:ext cx="106499" cy="29169"/>
            </a:xfrm>
            <a:custGeom>
              <a:avLst/>
              <a:gdLst/>
              <a:ahLst/>
              <a:cxnLst/>
              <a:rect l="l" t="t" r="r" b="b"/>
              <a:pathLst>
                <a:path w="1015" h="278" fill="none" extrusionOk="0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3404857" y="3164122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3408110" y="3160974"/>
              <a:ext cx="105" cy="3253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extrusionOk="0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fill="none" extrusionOk="0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extrusionOk="0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fill="none" extrusionOk="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extrusionOk="0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fill="none" extrusionOk="0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3179162" y="3212492"/>
              <a:ext cx="61381" cy="132310"/>
            </a:xfrm>
            <a:custGeom>
              <a:avLst/>
              <a:gdLst/>
              <a:ahLst/>
              <a:cxnLst/>
              <a:rect l="l" t="t" r="r" b="b"/>
              <a:pathLst>
                <a:path w="585" h="1261" extrusionOk="0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4571948" y="3212492"/>
              <a:ext cx="538475" cy="332193"/>
            </a:xfrm>
            <a:custGeom>
              <a:avLst/>
              <a:gdLst/>
              <a:ahLst/>
              <a:cxnLst/>
              <a:rect l="l" t="t" r="r" b="b"/>
              <a:pathLst>
                <a:path w="5132" h="3166" extrusionOk="0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578348" y="2857846"/>
              <a:ext cx="112899" cy="167775"/>
            </a:xfrm>
            <a:custGeom>
              <a:avLst/>
              <a:gdLst/>
              <a:ahLst/>
              <a:cxnLst/>
              <a:rect l="l" t="t" r="r" b="b"/>
              <a:pathLst>
                <a:path w="1076" h="1599" extrusionOk="0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755673" y="3102845"/>
              <a:ext cx="99994" cy="100098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774980" y="3119004"/>
              <a:ext cx="61381" cy="64634"/>
            </a:xfrm>
            <a:custGeom>
              <a:avLst/>
              <a:gdLst/>
              <a:ahLst/>
              <a:cxnLst/>
              <a:rect l="l" t="t" r="r" b="b"/>
              <a:pathLst>
                <a:path w="585" h="616" extrusionOk="0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extrusionOk="0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extrusionOk="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fill="none" extrusionOk="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4816950" y="2735398"/>
              <a:ext cx="67782" cy="80687"/>
            </a:xfrm>
            <a:custGeom>
              <a:avLst/>
              <a:gdLst/>
              <a:ahLst/>
              <a:cxnLst/>
              <a:rect l="l" t="t" r="r" b="b"/>
              <a:pathLst>
                <a:path w="646" h="769" extrusionOk="0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4816950" y="2796674"/>
              <a:ext cx="16158" cy="19411"/>
            </a:xfrm>
            <a:custGeom>
              <a:avLst/>
              <a:gdLst/>
              <a:ahLst/>
              <a:cxnLst/>
              <a:rect l="l" t="t" r="r" b="b"/>
              <a:pathLst>
                <a:path w="154" h="1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4878227" y="2735398"/>
              <a:ext cx="6505" cy="16158"/>
            </a:xfrm>
            <a:custGeom>
              <a:avLst/>
              <a:gdLst/>
              <a:ahLst/>
              <a:cxnLst/>
              <a:rect l="l" t="t" r="r" b="b"/>
              <a:pathLst>
                <a:path w="62" h="15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extrusionOk="0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fill="none" extrusionOk="0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extrusionOk="0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fill="none" extrusionOk="0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3717536" y="3038422"/>
              <a:ext cx="80687" cy="496610"/>
            </a:xfrm>
            <a:custGeom>
              <a:avLst/>
              <a:gdLst/>
              <a:ahLst/>
              <a:cxnLst/>
              <a:rect l="l" t="t" r="r" b="b"/>
              <a:pathLst>
                <a:path w="769" h="4733" extrusionOk="0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3881955" y="2574129"/>
              <a:ext cx="1012421" cy="80792"/>
            </a:xfrm>
            <a:custGeom>
              <a:avLst/>
              <a:gdLst/>
              <a:ahLst/>
              <a:cxnLst/>
              <a:rect l="l" t="t" r="r" b="b"/>
              <a:pathLst>
                <a:path w="9649" h="770" extrusionOk="0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3649859" y="3222145"/>
              <a:ext cx="48475" cy="42075"/>
            </a:xfrm>
            <a:custGeom>
              <a:avLst/>
              <a:gdLst/>
              <a:ahLst/>
              <a:cxnLst/>
              <a:rect l="l" t="t" r="r" b="b"/>
              <a:pathLst>
                <a:path w="462" h="401" extrusionOk="0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3659512" y="2651563"/>
              <a:ext cx="1031728" cy="357899"/>
            </a:xfrm>
            <a:custGeom>
              <a:avLst/>
              <a:gdLst/>
              <a:ahLst/>
              <a:cxnLst/>
              <a:rect l="l" t="t" r="r" b="b"/>
              <a:pathLst>
                <a:path w="9833" h="3411" extrusionOk="0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3778813" y="2922375"/>
              <a:ext cx="80687" cy="93593"/>
            </a:xfrm>
            <a:custGeom>
              <a:avLst/>
              <a:gdLst/>
              <a:ahLst/>
              <a:cxnLst/>
              <a:rect l="l" t="t" r="r" b="b"/>
              <a:pathLst>
                <a:path w="769" h="892" extrusionOk="0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4736367" y="2674122"/>
              <a:ext cx="228946" cy="241852"/>
            </a:xfrm>
            <a:custGeom>
              <a:avLst/>
              <a:gdLst/>
              <a:ahLst/>
              <a:cxnLst/>
              <a:rect l="l" t="t" r="r" b="b"/>
              <a:pathLst>
                <a:path w="2182" h="2305" extrusionOk="0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1" name="Google Shape;2391;p46"/>
          <p:cNvSpPr/>
          <p:nvPr/>
        </p:nvSpPr>
        <p:spPr>
          <a:xfrm>
            <a:off x="2087475" y="1325047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2" name="Google Shape;2392;p46"/>
          <p:cNvSpPr/>
          <p:nvPr/>
        </p:nvSpPr>
        <p:spPr>
          <a:xfrm>
            <a:off x="2087475" y="2610100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3" name="Google Shape;2393;p46"/>
          <p:cNvSpPr/>
          <p:nvPr/>
        </p:nvSpPr>
        <p:spPr>
          <a:xfrm>
            <a:off x="2087475" y="3895147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4" name="Google Shape;2394;p46"/>
          <p:cNvSpPr txBox="1"/>
          <p:nvPr/>
        </p:nvSpPr>
        <p:spPr>
          <a:xfrm>
            <a:off x="541488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46"/>
          <p:cNvSpPr txBox="1"/>
          <p:nvPr/>
        </p:nvSpPr>
        <p:spPr>
          <a:xfrm>
            <a:off x="533400" y="13054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6" name="Google Shape;2396;p46"/>
          <p:cNvSpPr txBox="1"/>
          <p:nvPr/>
        </p:nvSpPr>
        <p:spPr>
          <a:xfrm>
            <a:off x="533400" y="38755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02" name="Google Shape;2402;p47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7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7"/>
          <p:cNvSpPr/>
          <p:nvPr/>
        </p:nvSpPr>
        <p:spPr>
          <a:xfrm>
            <a:off x="6409310" y="14471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7"/>
          <p:cNvSpPr/>
          <p:nvPr/>
        </p:nvSpPr>
        <p:spPr>
          <a:xfrm>
            <a:off x="7915124" y="1447175"/>
            <a:ext cx="776400" cy="28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406" name="Google Shape;2406;p47"/>
          <p:cNvSpPr txBox="1"/>
          <p:nvPr/>
        </p:nvSpPr>
        <p:spPr>
          <a:xfrm>
            <a:off x="7847100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7" name="Google Shape;2407;p47"/>
          <p:cNvSpPr/>
          <p:nvPr/>
        </p:nvSpPr>
        <p:spPr>
          <a:xfrm>
            <a:off x="41175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8" name="Google Shape;2408;p47"/>
          <p:cNvGrpSpPr/>
          <p:nvPr/>
        </p:nvGrpSpPr>
        <p:grpSpPr>
          <a:xfrm>
            <a:off x="411747" y="3496654"/>
            <a:ext cx="2277479" cy="287805"/>
            <a:chOff x="476525" y="2255713"/>
            <a:chExt cx="1588200" cy="200715"/>
          </a:xfrm>
        </p:grpSpPr>
        <p:sp>
          <p:nvSpPr>
            <p:cNvPr id="2409" name="Google Shape;2409;p47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411" name="Google Shape;2411;p47"/>
          <p:cNvSpPr/>
          <p:nvPr/>
        </p:nvSpPr>
        <p:spPr>
          <a:xfrm>
            <a:off x="6409310" y="34966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7"/>
          <p:cNvSpPr/>
          <p:nvPr/>
        </p:nvSpPr>
        <p:spPr>
          <a:xfrm>
            <a:off x="6945537" y="3496675"/>
            <a:ext cx="1745700" cy="28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7"/>
          <p:cNvSpPr txBox="1"/>
          <p:nvPr/>
        </p:nvSpPr>
        <p:spPr>
          <a:xfrm>
            <a:off x="411749" y="3192075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Eco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14" name="Google Shape;2414;p47"/>
          <p:cNvGrpSpPr/>
          <p:nvPr/>
        </p:nvGrpSpPr>
        <p:grpSpPr>
          <a:xfrm>
            <a:off x="411747" y="1447154"/>
            <a:ext cx="2277479" cy="287805"/>
            <a:chOff x="476525" y="2255713"/>
            <a:chExt cx="1588200" cy="200715"/>
          </a:xfrm>
        </p:grpSpPr>
        <p:sp>
          <p:nvSpPr>
            <p:cNvPr id="2415" name="Google Shape;2415;p47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7"/>
          <p:cNvSpPr txBox="1"/>
          <p:nvPr/>
        </p:nvSpPr>
        <p:spPr>
          <a:xfrm>
            <a:off x="411749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8" name="Google Shape;2418;p47"/>
          <p:cNvSpPr/>
          <p:nvPr/>
        </p:nvSpPr>
        <p:spPr>
          <a:xfrm>
            <a:off x="6948000" y="3784475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9" name="Google Shape;2419;p47"/>
          <p:cNvSpPr/>
          <p:nvPr/>
        </p:nvSpPr>
        <p:spPr>
          <a:xfrm>
            <a:off x="411750" y="37844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47"/>
          <p:cNvSpPr txBox="1"/>
          <p:nvPr/>
        </p:nvSpPr>
        <p:spPr>
          <a:xfrm>
            <a:off x="411749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Savings</a:t>
            </a:r>
            <a:endParaRPr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1" name="Google Shape;2421;p47"/>
          <p:cNvSpPr txBox="1"/>
          <p:nvPr/>
        </p:nvSpPr>
        <p:spPr>
          <a:xfrm>
            <a:off x="6768000" y="3192084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Speed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2" name="Google Shape;2422;p47"/>
          <p:cNvSpPr txBox="1"/>
          <p:nvPr/>
        </p:nvSpPr>
        <p:spPr>
          <a:xfrm>
            <a:off x="411749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3" name="Google Shape;2423;p47"/>
          <p:cNvSpPr txBox="1"/>
          <p:nvPr/>
        </p:nvSpPr>
        <p:spPr>
          <a:xfrm>
            <a:off x="7847100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4" name="Google Shape;2424;p47"/>
          <p:cNvSpPr/>
          <p:nvPr/>
        </p:nvSpPr>
        <p:spPr>
          <a:xfrm>
            <a:off x="694800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5" name="Google Shape;2425;p47"/>
          <p:cNvSpPr txBox="1"/>
          <p:nvPr/>
        </p:nvSpPr>
        <p:spPr>
          <a:xfrm>
            <a:off x="6768000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Safety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6" name="Google Shape;2426;p47"/>
          <p:cNvSpPr/>
          <p:nvPr/>
        </p:nvSpPr>
        <p:spPr>
          <a:xfrm>
            <a:off x="3193905" y="2299172"/>
            <a:ext cx="2681960" cy="961283"/>
          </a:xfrm>
          <a:custGeom>
            <a:avLst/>
            <a:gdLst/>
            <a:ahLst/>
            <a:cxnLst/>
            <a:rect l="l" t="t" r="r" b="b"/>
            <a:pathLst>
              <a:path w="61344" h="21986" extrusionOk="0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7"/>
          <p:cNvSpPr/>
          <p:nvPr/>
        </p:nvSpPr>
        <p:spPr>
          <a:xfrm>
            <a:off x="3193905" y="2328771"/>
            <a:ext cx="695061" cy="931683"/>
          </a:xfrm>
          <a:custGeom>
            <a:avLst/>
            <a:gdLst/>
            <a:ahLst/>
            <a:cxnLst/>
            <a:rect l="l" t="t" r="r" b="b"/>
            <a:pathLst>
              <a:path w="15898" h="21309" extrusionOk="0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7"/>
          <p:cNvSpPr/>
          <p:nvPr/>
        </p:nvSpPr>
        <p:spPr>
          <a:xfrm>
            <a:off x="3173750" y="3242918"/>
            <a:ext cx="2753223" cy="145202"/>
          </a:xfrm>
          <a:custGeom>
            <a:avLst/>
            <a:gdLst/>
            <a:ahLst/>
            <a:cxnLst/>
            <a:rect l="l" t="t" r="r" b="b"/>
            <a:pathLst>
              <a:path w="62974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7"/>
          <p:cNvSpPr/>
          <p:nvPr/>
        </p:nvSpPr>
        <p:spPr>
          <a:xfrm>
            <a:off x="3173750" y="3242918"/>
            <a:ext cx="881920" cy="145202"/>
          </a:xfrm>
          <a:custGeom>
            <a:avLst/>
            <a:gdLst/>
            <a:ahLst/>
            <a:cxnLst/>
            <a:rect l="l" t="t" r="r" b="b"/>
            <a:pathLst>
              <a:path w="20172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47"/>
          <p:cNvSpPr/>
          <p:nvPr/>
        </p:nvSpPr>
        <p:spPr>
          <a:xfrm>
            <a:off x="5680845" y="2850354"/>
            <a:ext cx="193592" cy="227226"/>
          </a:xfrm>
          <a:custGeom>
            <a:avLst/>
            <a:gdLst/>
            <a:ahLst/>
            <a:cxnLst/>
            <a:rect l="l" t="t" r="r" b="b"/>
            <a:pathLst>
              <a:path w="4428" h="5197" extrusionOk="0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47"/>
          <p:cNvSpPr/>
          <p:nvPr/>
        </p:nvSpPr>
        <p:spPr>
          <a:xfrm>
            <a:off x="4493837" y="2965950"/>
            <a:ext cx="134483" cy="83423"/>
          </a:xfrm>
          <a:custGeom>
            <a:avLst/>
            <a:gdLst/>
            <a:ahLst/>
            <a:cxnLst/>
            <a:rect l="l" t="t" r="r" b="b"/>
            <a:pathLst>
              <a:path w="3076" h="1908" extrusionOk="0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47"/>
          <p:cNvSpPr/>
          <p:nvPr/>
        </p:nvSpPr>
        <p:spPr>
          <a:xfrm>
            <a:off x="3972273" y="2965950"/>
            <a:ext cx="135794" cy="83423"/>
          </a:xfrm>
          <a:custGeom>
            <a:avLst/>
            <a:gdLst/>
            <a:ahLst/>
            <a:cxnLst/>
            <a:rect l="l" t="t" r="r" b="b"/>
            <a:pathLst>
              <a:path w="3106" h="1908" extrusionOk="0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47"/>
          <p:cNvSpPr/>
          <p:nvPr/>
        </p:nvSpPr>
        <p:spPr>
          <a:xfrm>
            <a:off x="3193905" y="2850354"/>
            <a:ext cx="154638" cy="178869"/>
          </a:xfrm>
          <a:custGeom>
            <a:avLst/>
            <a:gdLst/>
            <a:ahLst/>
            <a:cxnLst/>
            <a:rect l="l" t="t" r="r" b="b"/>
            <a:pathLst>
              <a:path w="3537" h="4091" extrusionOk="0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47"/>
          <p:cNvSpPr/>
          <p:nvPr/>
        </p:nvSpPr>
        <p:spPr>
          <a:xfrm>
            <a:off x="3503127" y="2447034"/>
            <a:ext cx="1536583" cy="403384"/>
          </a:xfrm>
          <a:custGeom>
            <a:avLst/>
            <a:gdLst/>
            <a:ahLst/>
            <a:cxnLst/>
            <a:rect l="l" t="t" r="r" b="b"/>
            <a:pathLst>
              <a:path w="35146" h="9226" extrusionOk="0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47"/>
          <p:cNvSpPr/>
          <p:nvPr/>
        </p:nvSpPr>
        <p:spPr>
          <a:xfrm>
            <a:off x="5022135" y="2672893"/>
            <a:ext cx="216458" cy="216514"/>
          </a:xfrm>
          <a:custGeom>
            <a:avLst/>
            <a:gdLst/>
            <a:ahLst/>
            <a:cxnLst/>
            <a:rect l="l" t="t" r="r" b="b"/>
            <a:pathLst>
              <a:path w="4951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47"/>
          <p:cNvSpPr/>
          <p:nvPr/>
        </p:nvSpPr>
        <p:spPr>
          <a:xfrm>
            <a:off x="5022135" y="2672893"/>
            <a:ext cx="162726" cy="216514"/>
          </a:xfrm>
          <a:custGeom>
            <a:avLst/>
            <a:gdLst/>
            <a:ahLst/>
            <a:cxnLst/>
            <a:rect l="l" t="t" r="r" b="b"/>
            <a:pathLst>
              <a:path w="3722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47"/>
          <p:cNvSpPr/>
          <p:nvPr/>
        </p:nvSpPr>
        <p:spPr>
          <a:xfrm>
            <a:off x="3320296" y="3029169"/>
            <a:ext cx="568666" cy="568699"/>
          </a:xfrm>
          <a:custGeom>
            <a:avLst/>
            <a:gdLst/>
            <a:ahLst/>
            <a:cxnLst/>
            <a:rect l="l" t="t" r="r" b="b"/>
            <a:pathLst>
              <a:path w="13007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47"/>
          <p:cNvSpPr/>
          <p:nvPr/>
        </p:nvSpPr>
        <p:spPr>
          <a:xfrm>
            <a:off x="3320296" y="3029169"/>
            <a:ext cx="360297" cy="568699"/>
          </a:xfrm>
          <a:custGeom>
            <a:avLst/>
            <a:gdLst/>
            <a:ahLst/>
            <a:cxnLst/>
            <a:rect l="l" t="t" r="r" b="b"/>
            <a:pathLst>
              <a:path w="8241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47"/>
          <p:cNvSpPr/>
          <p:nvPr/>
        </p:nvSpPr>
        <p:spPr>
          <a:xfrm>
            <a:off x="3462775" y="3171654"/>
            <a:ext cx="283699" cy="283715"/>
          </a:xfrm>
          <a:custGeom>
            <a:avLst/>
            <a:gdLst/>
            <a:ahLst/>
            <a:cxnLst/>
            <a:rect l="l" t="t" r="r" b="b"/>
            <a:pathLst>
              <a:path w="6489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7"/>
          <p:cNvSpPr/>
          <p:nvPr/>
        </p:nvSpPr>
        <p:spPr>
          <a:xfrm>
            <a:off x="3462775" y="3171654"/>
            <a:ext cx="217813" cy="283715"/>
          </a:xfrm>
          <a:custGeom>
            <a:avLst/>
            <a:gdLst/>
            <a:ahLst/>
            <a:cxnLst/>
            <a:rect l="l" t="t" r="r" b="b"/>
            <a:pathLst>
              <a:path w="4982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7"/>
          <p:cNvSpPr/>
          <p:nvPr/>
        </p:nvSpPr>
        <p:spPr>
          <a:xfrm>
            <a:off x="5096063" y="3029169"/>
            <a:ext cx="568710" cy="568699"/>
          </a:xfrm>
          <a:custGeom>
            <a:avLst/>
            <a:gdLst/>
            <a:ahLst/>
            <a:cxnLst/>
            <a:rect l="l" t="t" r="r" b="b"/>
            <a:pathLst>
              <a:path w="13008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7"/>
          <p:cNvSpPr/>
          <p:nvPr/>
        </p:nvSpPr>
        <p:spPr>
          <a:xfrm>
            <a:off x="5096063" y="3029169"/>
            <a:ext cx="360340" cy="568699"/>
          </a:xfrm>
          <a:custGeom>
            <a:avLst/>
            <a:gdLst/>
            <a:ahLst/>
            <a:cxnLst/>
            <a:rect l="l" t="t" r="r" b="b"/>
            <a:pathLst>
              <a:path w="8242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47"/>
          <p:cNvSpPr/>
          <p:nvPr/>
        </p:nvSpPr>
        <p:spPr>
          <a:xfrm>
            <a:off x="5237231" y="3171654"/>
            <a:ext cx="285011" cy="283715"/>
          </a:xfrm>
          <a:custGeom>
            <a:avLst/>
            <a:gdLst/>
            <a:ahLst/>
            <a:cxnLst/>
            <a:rect l="l" t="t" r="r" b="b"/>
            <a:pathLst>
              <a:path w="6519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7"/>
          <p:cNvSpPr/>
          <p:nvPr/>
        </p:nvSpPr>
        <p:spPr>
          <a:xfrm>
            <a:off x="5237231" y="3171654"/>
            <a:ext cx="219168" cy="283715"/>
          </a:xfrm>
          <a:custGeom>
            <a:avLst/>
            <a:gdLst/>
            <a:ahLst/>
            <a:cxnLst/>
            <a:rect l="l" t="t" r="r" b="b"/>
            <a:pathLst>
              <a:path w="5013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47"/>
          <p:cNvSpPr/>
          <p:nvPr/>
        </p:nvSpPr>
        <p:spPr>
          <a:xfrm>
            <a:off x="3201993" y="1730547"/>
            <a:ext cx="947762" cy="947816"/>
          </a:xfrm>
          <a:custGeom>
            <a:avLst/>
            <a:gdLst/>
            <a:ahLst/>
            <a:cxnLst/>
            <a:rect l="l" t="t" r="r" b="b"/>
            <a:pathLst>
              <a:path w="21678" h="21678" extrusionOk="0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7"/>
          <p:cNvSpPr/>
          <p:nvPr/>
        </p:nvSpPr>
        <p:spPr>
          <a:xfrm>
            <a:off x="3634852" y="2354304"/>
            <a:ext cx="83374" cy="324027"/>
          </a:xfrm>
          <a:custGeom>
            <a:avLst/>
            <a:gdLst/>
            <a:ahLst/>
            <a:cxnLst/>
            <a:rect l="l" t="t" r="r" b="b"/>
            <a:pathLst>
              <a:path w="1907" h="7411" extrusionOk="0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47"/>
          <p:cNvSpPr/>
          <p:nvPr/>
        </p:nvSpPr>
        <p:spPr>
          <a:xfrm>
            <a:off x="3743711" y="1938918"/>
            <a:ext cx="83418" cy="242004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47"/>
          <p:cNvSpPr/>
          <p:nvPr/>
        </p:nvSpPr>
        <p:spPr>
          <a:xfrm>
            <a:off x="3525948" y="1938918"/>
            <a:ext cx="82062" cy="242004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47"/>
          <p:cNvSpPr/>
          <p:nvPr/>
        </p:nvSpPr>
        <p:spPr>
          <a:xfrm>
            <a:off x="3482929" y="2127090"/>
            <a:ext cx="385873" cy="320005"/>
          </a:xfrm>
          <a:custGeom>
            <a:avLst/>
            <a:gdLst/>
            <a:ahLst/>
            <a:cxnLst/>
            <a:rect l="l" t="t" r="r" b="b"/>
            <a:pathLst>
              <a:path w="882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7"/>
          <p:cNvSpPr/>
          <p:nvPr/>
        </p:nvSpPr>
        <p:spPr>
          <a:xfrm>
            <a:off x="3482929" y="2127090"/>
            <a:ext cx="259522" cy="320005"/>
          </a:xfrm>
          <a:custGeom>
            <a:avLst/>
            <a:gdLst/>
            <a:ahLst/>
            <a:cxnLst/>
            <a:rect l="l" t="t" r="r" b="b"/>
            <a:pathLst>
              <a:path w="593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47"/>
          <p:cNvSpPr/>
          <p:nvPr/>
        </p:nvSpPr>
        <p:spPr>
          <a:xfrm>
            <a:off x="3626764" y="2227908"/>
            <a:ext cx="99550" cy="82067"/>
          </a:xfrm>
          <a:custGeom>
            <a:avLst/>
            <a:gdLst/>
            <a:ahLst/>
            <a:cxnLst/>
            <a:rect l="l" t="t" r="r" b="b"/>
            <a:pathLst>
              <a:path w="2277" h="1877" extrusionOk="0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57" name="Google Shape;2457;p48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8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9" name="Google Shape;2459;p48"/>
          <p:cNvGrpSpPr/>
          <p:nvPr/>
        </p:nvGrpSpPr>
        <p:grpSpPr>
          <a:xfrm>
            <a:off x="1530952" y="1478925"/>
            <a:ext cx="6072864" cy="2836840"/>
            <a:chOff x="1530952" y="1478925"/>
            <a:chExt cx="6072864" cy="2836840"/>
          </a:xfrm>
        </p:grpSpPr>
        <p:sp>
          <p:nvSpPr>
            <p:cNvPr id="2460" name="Google Shape;2460;p48"/>
            <p:cNvSpPr/>
            <p:nvPr/>
          </p:nvSpPr>
          <p:spPr>
            <a:xfrm>
              <a:off x="1530952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1530952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4621091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4621091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4" name="Google Shape;2464;p48"/>
          <p:cNvSpPr txBox="1"/>
          <p:nvPr/>
        </p:nvSpPr>
        <p:spPr>
          <a:xfrm>
            <a:off x="1592575" y="3419475"/>
            <a:ext cx="20088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the biggest object in the entire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5" name="Google Shape;2465;p48"/>
          <p:cNvSpPr txBox="1"/>
          <p:nvPr/>
        </p:nvSpPr>
        <p:spPr>
          <a:xfrm>
            <a:off x="1592575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closest to the Sun. It was named after a Roman deity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6" name="Google Shape;2466;p48"/>
          <p:cNvSpPr txBox="1"/>
          <p:nvPr/>
        </p:nvSpPr>
        <p:spPr>
          <a:xfrm>
            <a:off x="1592575" y="3226175"/>
            <a:ext cx="21603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distilled water only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7" name="Google Shape;2467;p48"/>
          <p:cNvSpPr txBox="1"/>
          <p:nvPr/>
        </p:nvSpPr>
        <p:spPr>
          <a:xfrm>
            <a:off x="15925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right sized battery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8" name="Google Shape;2468;p48"/>
          <p:cNvSpPr txBox="1"/>
          <p:nvPr/>
        </p:nvSpPr>
        <p:spPr>
          <a:xfrm>
            <a:off x="5484474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an incredibly beautiful name and is the second planet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48"/>
          <p:cNvSpPr txBox="1"/>
          <p:nvPr/>
        </p:nvSpPr>
        <p:spPr>
          <a:xfrm>
            <a:off x="53359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Avoid draining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0" name="Google Shape;2470;p48"/>
          <p:cNvSpPr txBox="1"/>
          <p:nvPr/>
        </p:nvSpPr>
        <p:spPr>
          <a:xfrm>
            <a:off x="5484475" y="34194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48"/>
          <p:cNvSpPr txBox="1"/>
          <p:nvPr/>
        </p:nvSpPr>
        <p:spPr>
          <a:xfrm>
            <a:off x="5335975" y="3226175"/>
            <a:ext cx="2160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Drive  your car regularly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72" name="Google Shape;2472;p48"/>
          <p:cNvGrpSpPr/>
          <p:nvPr/>
        </p:nvGrpSpPr>
        <p:grpSpPr>
          <a:xfrm>
            <a:off x="3871750" y="2240200"/>
            <a:ext cx="1342291" cy="1195501"/>
            <a:chOff x="3871750" y="2240200"/>
            <a:chExt cx="1342291" cy="1195501"/>
          </a:xfrm>
        </p:grpSpPr>
        <p:sp>
          <p:nvSpPr>
            <p:cNvPr id="2473" name="Google Shape;2473;p48"/>
            <p:cNvSpPr/>
            <p:nvPr/>
          </p:nvSpPr>
          <p:spPr>
            <a:xfrm>
              <a:off x="4060524" y="3227916"/>
              <a:ext cx="118000" cy="123904"/>
            </a:xfrm>
            <a:custGeom>
              <a:avLst/>
              <a:gdLst/>
              <a:ahLst/>
              <a:cxnLst/>
              <a:rect l="l" t="t" r="r" b="b"/>
              <a:pathLst>
                <a:path w="5536" h="5813" extrusionOk="0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871750" y="2891700"/>
              <a:ext cx="1342291" cy="544001"/>
            </a:xfrm>
            <a:custGeom>
              <a:avLst/>
              <a:gdLst/>
              <a:ahLst/>
              <a:cxnLst/>
              <a:rect l="l" t="t" r="r" b="b"/>
              <a:pathLst>
                <a:path w="62974" h="25522" extrusionOk="0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4943387" y="3227916"/>
              <a:ext cx="117979" cy="123904"/>
            </a:xfrm>
            <a:custGeom>
              <a:avLst/>
              <a:gdLst/>
              <a:ahLst/>
              <a:cxnLst/>
              <a:rect l="l" t="t" r="r" b="b"/>
              <a:pathLst>
                <a:path w="5535" h="5813" extrusionOk="0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4354812" y="2429613"/>
              <a:ext cx="165831" cy="291674"/>
            </a:xfrm>
            <a:custGeom>
              <a:avLst/>
              <a:gdLst/>
              <a:ahLst/>
              <a:cxnLst/>
              <a:rect l="l" t="t" r="r" b="b"/>
              <a:pathLst>
                <a:path w="7780" h="13684" extrusionOk="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4249938" y="2240200"/>
              <a:ext cx="375570" cy="585949"/>
            </a:xfrm>
            <a:custGeom>
              <a:avLst/>
              <a:gdLst/>
              <a:ahLst/>
              <a:cxnLst/>
              <a:rect l="l" t="t" r="r" b="b"/>
              <a:pathLst>
                <a:path w="17620" h="27490" extrusionOk="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83" name="Google Shape;2483;p49"/>
          <p:cNvSpPr/>
          <p:nvPr/>
        </p:nvSpPr>
        <p:spPr>
          <a:xfrm>
            <a:off x="46197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9"/>
          <p:cNvSpPr/>
          <p:nvPr/>
        </p:nvSpPr>
        <p:spPr>
          <a:xfrm>
            <a:off x="5377888" y="40302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9"/>
          <p:cNvSpPr/>
          <p:nvPr/>
        </p:nvSpPr>
        <p:spPr>
          <a:xfrm>
            <a:off x="5377888" y="30601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9"/>
          <p:cNvSpPr/>
          <p:nvPr/>
        </p:nvSpPr>
        <p:spPr>
          <a:xfrm>
            <a:off x="5377888" y="214537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9"/>
          <p:cNvSpPr/>
          <p:nvPr/>
        </p:nvSpPr>
        <p:spPr>
          <a:xfrm>
            <a:off x="5377888" y="1226550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8" name="Google Shape;2488;p49"/>
          <p:cNvGrpSpPr/>
          <p:nvPr/>
        </p:nvGrpSpPr>
        <p:grpSpPr>
          <a:xfrm>
            <a:off x="6210596" y="1272346"/>
            <a:ext cx="2476683" cy="622701"/>
            <a:chOff x="5990700" y="1272350"/>
            <a:chExt cx="2696150" cy="622701"/>
          </a:xfrm>
        </p:grpSpPr>
        <p:sp>
          <p:nvSpPr>
            <p:cNvPr id="2489" name="Google Shape;2489;p49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0" name="Google Shape;2490;p49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1" name="Google Shape;2491;p49"/>
          <p:cNvGrpSpPr/>
          <p:nvPr/>
        </p:nvGrpSpPr>
        <p:grpSpPr>
          <a:xfrm>
            <a:off x="6210596" y="2191169"/>
            <a:ext cx="2476683" cy="622691"/>
            <a:chOff x="5990700" y="2191173"/>
            <a:chExt cx="2696150" cy="622691"/>
          </a:xfrm>
        </p:grpSpPr>
        <p:sp>
          <p:nvSpPr>
            <p:cNvPr id="2492" name="Google Shape;2492;p49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3" name="Google Shape;2493;p49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4" name="Google Shape;2494;p49"/>
          <p:cNvGrpSpPr/>
          <p:nvPr/>
        </p:nvGrpSpPr>
        <p:grpSpPr>
          <a:xfrm>
            <a:off x="6210596" y="3109997"/>
            <a:ext cx="2476683" cy="685885"/>
            <a:chOff x="5990700" y="3110002"/>
            <a:chExt cx="2696150" cy="685885"/>
          </a:xfrm>
        </p:grpSpPr>
        <p:sp>
          <p:nvSpPr>
            <p:cNvPr id="2495" name="Google Shape;2495;p49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6" name="Google Shape;2496;p49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7" name="Google Shape;2497;p49"/>
          <p:cNvGrpSpPr/>
          <p:nvPr/>
        </p:nvGrpSpPr>
        <p:grpSpPr>
          <a:xfrm>
            <a:off x="6210596" y="4042670"/>
            <a:ext cx="2476637" cy="689389"/>
            <a:chOff x="5990700" y="4042674"/>
            <a:chExt cx="2696100" cy="689389"/>
          </a:xfrm>
        </p:grpSpPr>
        <p:sp>
          <p:nvSpPr>
            <p:cNvPr id="2498" name="Google Shape;2498;p49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9" name="Google Shape;2499;p49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0" name="Google Shape;2500;p49"/>
          <p:cNvSpPr txBox="1"/>
          <p:nvPr/>
        </p:nvSpPr>
        <p:spPr>
          <a:xfrm>
            <a:off x="457250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1" name="Google Shape;2501;p49"/>
          <p:cNvSpPr txBox="1"/>
          <p:nvPr/>
        </p:nvSpPr>
        <p:spPr>
          <a:xfrm>
            <a:off x="2606925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2" name="Google Shape;2502;p49"/>
          <p:cNvSpPr/>
          <p:nvPr/>
        </p:nvSpPr>
        <p:spPr>
          <a:xfrm>
            <a:off x="495650" y="38695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49"/>
          <p:cNvSpPr/>
          <p:nvPr/>
        </p:nvSpPr>
        <p:spPr>
          <a:xfrm>
            <a:off x="260692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49"/>
          <p:cNvSpPr/>
          <p:nvPr/>
        </p:nvSpPr>
        <p:spPr>
          <a:xfrm>
            <a:off x="2640600" y="38695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49"/>
          <p:cNvSpPr/>
          <p:nvPr/>
        </p:nvSpPr>
        <p:spPr>
          <a:xfrm>
            <a:off x="46197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9"/>
          <p:cNvSpPr txBox="1"/>
          <p:nvPr/>
        </p:nvSpPr>
        <p:spPr>
          <a:xfrm>
            <a:off x="457250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7" name="Google Shape;2507;p49"/>
          <p:cNvSpPr txBox="1"/>
          <p:nvPr/>
        </p:nvSpPr>
        <p:spPr>
          <a:xfrm>
            <a:off x="2606925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8" name="Google Shape;2508;p49"/>
          <p:cNvSpPr/>
          <p:nvPr/>
        </p:nvSpPr>
        <p:spPr>
          <a:xfrm>
            <a:off x="495650" y="45030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49"/>
          <p:cNvSpPr/>
          <p:nvPr/>
        </p:nvSpPr>
        <p:spPr>
          <a:xfrm>
            <a:off x="260692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510" name="Google Shape;2510;p49"/>
          <p:cNvSpPr/>
          <p:nvPr/>
        </p:nvSpPr>
        <p:spPr>
          <a:xfrm>
            <a:off x="2640600" y="45030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49"/>
          <p:cNvSpPr/>
          <p:nvPr/>
        </p:nvSpPr>
        <p:spPr>
          <a:xfrm>
            <a:off x="465681" y="2725666"/>
            <a:ext cx="4058290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49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49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49"/>
          <p:cNvSpPr/>
          <p:nvPr/>
        </p:nvSpPr>
        <p:spPr>
          <a:xfrm>
            <a:off x="3651755" y="2248628"/>
            <a:ext cx="563292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49"/>
          <p:cNvSpPr/>
          <p:nvPr/>
        </p:nvSpPr>
        <p:spPr>
          <a:xfrm>
            <a:off x="3788823" y="2191368"/>
            <a:ext cx="289148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49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9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49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9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3853627" y="1705383"/>
            <a:ext cx="2595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3853627" y="1700435"/>
            <a:ext cx="7543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3933353" y="1700435"/>
            <a:ext cx="7234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9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49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49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9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9"/>
          <p:cNvSpPr/>
          <p:nvPr/>
        </p:nvSpPr>
        <p:spPr>
          <a:xfrm>
            <a:off x="3848598" y="1697921"/>
            <a:ext cx="169596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49"/>
          <p:cNvSpPr/>
          <p:nvPr/>
        </p:nvSpPr>
        <p:spPr>
          <a:xfrm>
            <a:off x="3858574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49"/>
          <p:cNvSpPr/>
          <p:nvPr/>
        </p:nvSpPr>
        <p:spPr>
          <a:xfrm>
            <a:off x="388355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49"/>
          <p:cNvSpPr/>
          <p:nvPr/>
        </p:nvSpPr>
        <p:spPr>
          <a:xfrm>
            <a:off x="3910968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49"/>
          <p:cNvSpPr/>
          <p:nvPr/>
        </p:nvSpPr>
        <p:spPr>
          <a:xfrm>
            <a:off x="3938382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49"/>
          <p:cNvSpPr/>
          <p:nvPr/>
        </p:nvSpPr>
        <p:spPr>
          <a:xfrm>
            <a:off x="3963281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49"/>
          <p:cNvSpPr/>
          <p:nvPr/>
        </p:nvSpPr>
        <p:spPr>
          <a:xfrm>
            <a:off x="399069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9"/>
          <p:cNvSpPr/>
          <p:nvPr/>
        </p:nvSpPr>
        <p:spPr>
          <a:xfrm>
            <a:off x="3898478" y="1849913"/>
            <a:ext cx="69834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9"/>
          <p:cNvSpPr/>
          <p:nvPr/>
        </p:nvSpPr>
        <p:spPr>
          <a:xfrm>
            <a:off x="3910968" y="1862403"/>
            <a:ext cx="44934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9"/>
          <p:cNvSpPr/>
          <p:nvPr/>
        </p:nvSpPr>
        <p:spPr>
          <a:xfrm>
            <a:off x="3604389" y="2796902"/>
            <a:ext cx="658025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49"/>
          <p:cNvSpPr/>
          <p:nvPr/>
        </p:nvSpPr>
        <p:spPr>
          <a:xfrm>
            <a:off x="3634317" y="1418837"/>
            <a:ext cx="598168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49"/>
          <p:cNvSpPr/>
          <p:nvPr/>
        </p:nvSpPr>
        <p:spPr>
          <a:xfrm>
            <a:off x="3788823" y="2181392"/>
            <a:ext cx="289148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9"/>
          <p:cNvSpPr/>
          <p:nvPr/>
        </p:nvSpPr>
        <p:spPr>
          <a:xfrm>
            <a:off x="3108510" y="1867351"/>
            <a:ext cx="842382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49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49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9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49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49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9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49"/>
          <p:cNvSpPr/>
          <p:nvPr/>
        </p:nvSpPr>
        <p:spPr>
          <a:xfrm>
            <a:off x="875676" y="1600757"/>
            <a:ext cx="1689713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49"/>
          <p:cNvSpPr/>
          <p:nvPr/>
        </p:nvSpPr>
        <p:spPr>
          <a:xfrm>
            <a:off x="1336679" y="1638065"/>
            <a:ext cx="1161378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9"/>
          <p:cNvSpPr/>
          <p:nvPr/>
        </p:nvSpPr>
        <p:spPr>
          <a:xfrm>
            <a:off x="1364093" y="1640579"/>
            <a:ext cx="485996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9"/>
          <p:cNvSpPr/>
          <p:nvPr/>
        </p:nvSpPr>
        <p:spPr>
          <a:xfrm>
            <a:off x="1528575" y="1640579"/>
            <a:ext cx="44617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9"/>
          <p:cNvSpPr/>
          <p:nvPr/>
        </p:nvSpPr>
        <p:spPr>
          <a:xfrm>
            <a:off x="1720471" y="1715359"/>
            <a:ext cx="368877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9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9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9"/>
          <p:cNvSpPr/>
          <p:nvPr/>
        </p:nvSpPr>
        <p:spPr>
          <a:xfrm>
            <a:off x="1037643" y="1757696"/>
            <a:ext cx="261734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9"/>
          <p:cNvSpPr/>
          <p:nvPr/>
        </p:nvSpPr>
        <p:spPr>
          <a:xfrm>
            <a:off x="2450582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9"/>
          <p:cNvSpPr/>
          <p:nvPr/>
        </p:nvSpPr>
        <p:spPr>
          <a:xfrm>
            <a:off x="2565266" y="2413110"/>
            <a:ext cx="328972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9"/>
          <p:cNvSpPr/>
          <p:nvPr/>
        </p:nvSpPr>
        <p:spPr>
          <a:xfrm>
            <a:off x="2582703" y="2433062"/>
            <a:ext cx="291663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9"/>
          <p:cNvSpPr/>
          <p:nvPr/>
        </p:nvSpPr>
        <p:spPr>
          <a:xfrm>
            <a:off x="2597627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9"/>
          <p:cNvSpPr/>
          <p:nvPr/>
        </p:nvSpPr>
        <p:spPr>
          <a:xfrm>
            <a:off x="2697305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9"/>
          <p:cNvSpPr/>
          <p:nvPr/>
        </p:nvSpPr>
        <p:spPr>
          <a:xfrm>
            <a:off x="2717257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9"/>
          <p:cNvSpPr/>
          <p:nvPr/>
        </p:nvSpPr>
        <p:spPr>
          <a:xfrm>
            <a:off x="825796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49"/>
          <p:cNvSpPr/>
          <p:nvPr/>
        </p:nvSpPr>
        <p:spPr>
          <a:xfrm>
            <a:off x="940398" y="2413110"/>
            <a:ext cx="329053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49"/>
          <p:cNvSpPr/>
          <p:nvPr/>
        </p:nvSpPr>
        <p:spPr>
          <a:xfrm>
            <a:off x="957917" y="2433062"/>
            <a:ext cx="291581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49"/>
          <p:cNvSpPr/>
          <p:nvPr/>
        </p:nvSpPr>
        <p:spPr>
          <a:xfrm>
            <a:off x="972840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49"/>
          <p:cNvSpPr/>
          <p:nvPr/>
        </p:nvSpPr>
        <p:spPr>
          <a:xfrm>
            <a:off x="1072519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49"/>
          <p:cNvSpPr/>
          <p:nvPr/>
        </p:nvSpPr>
        <p:spPr>
          <a:xfrm>
            <a:off x="1092471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9"/>
          <p:cNvSpPr/>
          <p:nvPr/>
        </p:nvSpPr>
        <p:spPr>
          <a:xfrm>
            <a:off x="651338" y="2540203"/>
            <a:ext cx="142181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49"/>
          <p:cNvSpPr/>
          <p:nvPr/>
        </p:nvSpPr>
        <p:spPr>
          <a:xfrm>
            <a:off x="1413892" y="2540203"/>
            <a:ext cx="1004435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49"/>
          <p:cNvSpPr/>
          <p:nvPr/>
        </p:nvSpPr>
        <p:spPr>
          <a:xfrm>
            <a:off x="3038760" y="2540203"/>
            <a:ext cx="261734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49"/>
          <p:cNvSpPr/>
          <p:nvPr/>
        </p:nvSpPr>
        <p:spPr>
          <a:xfrm>
            <a:off x="2278639" y="1937183"/>
            <a:ext cx="159620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/>
          <p:nvPr/>
        </p:nvSpPr>
        <p:spPr>
          <a:xfrm>
            <a:off x="2101748" y="1899793"/>
            <a:ext cx="244296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49"/>
          <p:cNvSpPr/>
          <p:nvPr/>
        </p:nvSpPr>
        <p:spPr>
          <a:xfrm>
            <a:off x="2944028" y="2171416"/>
            <a:ext cx="304153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49"/>
          <p:cNvSpPr/>
          <p:nvPr/>
        </p:nvSpPr>
        <p:spPr>
          <a:xfrm>
            <a:off x="678752" y="2171416"/>
            <a:ext cx="124743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49"/>
          <p:cNvSpPr/>
          <p:nvPr/>
        </p:nvSpPr>
        <p:spPr>
          <a:xfrm>
            <a:off x="2948976" y="2201262"/>
            <a:ext cx="221910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49"/>
          <p:cNvSpPr/>
          <p:nvPr/>
        </p:nvSpPr>
        <p:spPr>
          <a:xfrm>
            <a:off x="678752" y="2271094"/>
            <a:ext cx="122229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49"/>
          <p:cNvSpPr/>
          <p:nvPr/>
        </p:nvSpPr>
        <p:spPr>
          <a:xfrm>
            <a:off x="1219563" y="2188853"/>
            <a:ext cx="1345817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9"/>
          <p:cNvSpPr/>
          <p:nvPr/>
        </p:nvSpPr>
        <p:spPr>
          <a:xfrm>
            <a:off x="1219563" y="2188853"/>
            <a:ext cx="117200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9"/>
          <p:cNvSpPr/>
          <p:nvPr/>
        </p:nvSpPr>
        <p:spPr>
          <a:xfrm>
            <a:off x="2483025" y="2188853"/>
            <a:ext cx="8232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49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49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49"/>
          <p:cNvSpPr/>
          <p:nvPr/>
        </p:nvSpPr>
        <p:spPr>
          <a:xfrm>
            <a:off x="1336679" y="2141488"/>
            <a:ext cx="199443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49"/>
          <p:cNvSpPr/>
          <p:nvPr/>
        </p:nvSpPr>
        <p:spPr>
          <a:xfrm>
            <a:off x="5672942" y="1336687"/>
            <a:ext cx="269080" cy="485273"/>
          </a:xfrm>
          <a:custGeom>
            <a:avLst/>
            <a:gdLst/>
            <a:ahLst/>
            <a:cxnLst/>
            <a:rect l="l" t="t" r="r" b="b"/>
            <a:pathLst>
              <a:path w="8451" h="15241" extrusionOk="0">
                <a:moveTo>
                  <a:pt x="3872" y="0"/>
                </a:moveTo>
                <a:lnTo>
                  <a:pt x="3749" y="31"/>
                </a:lnTo>
                <a:lnTo>
                  <a:pt x="3626" y="62"/>
                </a:lnTo>
                <a:lnTo>
                  <a:pt x="3534" y="92"/>
                </a:lnTo>
                <a:lnTo>
                  <a:pt x="3411" y="184"/>
                </a:lnTo>
                <a:lnTo>
                  <a:pt x="3319" y="246"/>
                </a:lnTo>
                <a:lnTo>
                  <a:pt x="3073" y="277"/>
                </a:lnTo>
                <a:lnTo>
                  <a:pt x="2981" y="338"/>
                </a:lnTo>
                <a:lnTo>
                  <a:pt x="2889" y="369"/>
                </a:lnTo>
                <a:lnTo>
                  <a:pt x="2797" y="461"/>
                </a:lnTo>
                <a:lnTo>
                  <a:pt x="2705" y="553"/>
                </a:lnTo>
                <a:lnTo>
                  <a:pt x="2613" y="738"/>
                </a:lnTo>
                <a:lnTo>
                  <a:pt x="2397" y="860"/>
                </a:lnTo>
                <a:lnTo>
                  <a:pt x="2305" y="953"/>
                </a:lnTo>
                <a:lnTo>
                  <a:pt x="2213" y="1045"/>
                </a:lnTo>
                <a:lnTo>
                  <a:pt x="2182" y="1137"/>
                </a:lnTo>
                <a:lnTo>
                  <a:pt x="2121" y="1229"/>
                </a:lnTo>
                <a:lnTo>
                  <a:pt x="2090" y="1475"/>
                </a:lnTo>
                <a:lnTo>
                  <a:pt x="1937" y="1690"/>
                </a:lnTo>
                <a:lnTo>
                  <a:pt x="1906" y="1782"/>
                </a:lnTo>
                <a:lnTo>
                  <a:pt x="1875" y="1874"/>
                </a:lnTo>
                <a:lnTo>
                  <a:pt x="1844" y="2120"/>
                </a:lnTo>
                <a:lnTo>
                  <a:pt x="1906" y="2366"/>
                </a:lnTo>
                <a:lnTo>
                  <a:pt x="1875" y="2427"/>
                </a:lnTo>
                <a:lnTo>
                  <a:pt x="1721" y="2489"/>
                </a:lnTo>
                <a:lnTo>
                  <a:pt x="1568" y="2581"/>
                </a:lnTo>
                <a:lnTo>
                  <a:pt x="1445" y="2704"/>
                </a:lnTo>
                <a:lnTo>
                  <a:pt x="1353" y="2827"/>
                </a:lnTo>
                <a:lnTo>
                  <a:pt x="1291" y="2981"/>
                </a:lnTo>
                <a:lnTo>
                  <a:pt x="1230" y="3134"/>
                </a:lnTo>
                <a:lnTo>
                  <a:pt x="1199" y="3288"/>
                </a:lnTo>
                <a:lnTo>
                  <a:pt x="1168" y="3472"/>
                </a:lnTo>
                <a:lnTo>
                  <a:pt x="1045" y="3626"/>
                </a:lnTo>
                <a:lnTo>
                  <a:pt x="953" y="3749"/>
                </a:lnTo>
                <a:lnTo>
                  <a:pt x="892" y="3902"/>
                </a:lnTo>
                <a:lnTo>
                  <a:pt x="830" y="4056"/>
                </a:lnTo>
                <a:lnTo>
                  <a:pt x="830" y="4240"/>
                </a:lnTo>
                <a:lnTo>
                  <a:pt x="830" y="4425"/>
                </a:lnTo>
                <a:lnTo>
                  <a:pt x="861" y="4578"/>
                </a:lnTo>
                <a:lnTo>
                  <a:pt x="923" y="4763"/>
                </a:lnTo>
                <a:lnTo>
                  <a:pt x="830" y="5008"/>
                </a:lnTo>
                <a:lnTo>
                  <a:pt x="830" y="5254"/>
                </a:lnTo>
                <a:lnTo>
                  <a:pt x="646" y="5469"/>
                </a:lnTo>
                <a:lnTo>
                  <a:pt x="554" y="5684"/>
                </a:lnTo>
                <a:lnTo>
                  <a:pt x="492" y="5930"/>
                </a:lnTo>
                <a:lnTo>
                  <a:pt x="462" y="6207"/>
                </a:lnTo>
                <a:lnTo>
                  <a:pt x="308" y="6391"/>
                </a:lnTo>
                <a:lnTo>
                  <a:pt x="185" y="6575"/>
                </a:lnTo>
                <a:lnTo>
                  <a:pt x="93" y="6760"/>
                </a:lnTo>
                <a:lnTo>
                  <a:pt x="32" y="6944"/>
                </a:lnTo>
                <a:lnTo>
                  <a:pt x="1" y="7159"/>
                </a:lnTo>
                <a:lnTo>
                  <a:pt x="32" y="7374"/>
                </a:lnTo>
                <a:lnTo>
                  <a:pt x="62" y="7589"/>
                </a:lnTo>
                <a:lnTo>
                  <a:pt x="154" y="7804"/>
                </a:lnTo>
                <a:lnTo>
                  <a:pt x="62" y="8020"/>
                </a:lnTo>
                <a:lnTo>
                  <a:pt x="32" y="8265"/>
                </a:lnTo>
                <a:lnTo>
                  <a:pt x="1" y="8480"/>
                </a:lnTo>
                <a:lnTo>
                  <a:pt x="32" y="8665"/>
                </a:lnTo>
                <a:lnTo>
                  <a:pt x="93" y="8880"/>
                </a:lnTo>
                <a:lnTo>
                  <a:pt x="185" y="9064"/>
                </a:lnTo>
                <a:lnTo>
                  <a:pt x="308" y="9249"/>
                </a:lnTo>
                <a:lnTo>
                  <a:pt x="462" y="9402"/>
                </a:lnTo>
                <a:lnTo>
                  <a:pt x="462" y="9617"/>
                </a:lnTo>
                <a:lnTo>
                  <a:pt x="523" y="9832"/>
                </a:lnTo>
                <a:lnTo>
                  <a:pt x="585" y="10017"/>
                </a:lnTo>
                <a:lnTo>
                  <a:pt x="677" y="10201"/>
                </a:lnTo>
                <a:lnTo>
                  <a:pt x="800" y="10355"/>
                </a:lnTo>
                <a:lnTo>
                  <a:pt x="953" y="10508"/>
                </a:lnTo>
                <a:lnTo>
                  <a:pt x="1138" y="10601"/>
                </a:lnTo>
                <a:lnTo>
                  <a:pt x="1353" y="10693"/>
                </a:lnTo>
                <a:lnTo>
                  <a:pt x="1445" y="10908"/>
                </a:lnTo>
                <a:lnTo>
                  <a:pt x="1537" y="11092"/>
                </a:lnTo>
                <a:lnTo>
                  <a:pt x="1691" y="11246"/>
                </a:lnTo>
                <a:lnTo>
                  <a:pt x="1844" y="11369"/>
                </a:lnTo>
                <a:lnTo>
                  <a:pt x="2029" y="11461"/>
                </a:lnTo>
                <a:lnTo>
                  <a:pt x="2213" y="11522"/>
                </a:lnTo>
                <a:lnTo>
                  <a:pt x="2428" y="11553"/>
                </a:lnTo>
                <a:lnTo>
                  <a:pt x="2643" y="11584"/>
                </a:lnTo>
                <a:lnTo>
                  <a:pt x="2766" y="11707"/>
                </a:lnTo>
                <a:lnTo>
                  <a:pt x="2920" y="11830"/>
                </a:lnTo>
                <a:lnTo>
                  <a:pt x="3073" y="11922"/>
                </a:lnTo>
                <a:lnTo>
                  <a:pt x="3258" y="11983"/>
                </a:lnTo>
                <a:lnTo>
                  <a:pt x="3411" y="12014"/>
                </a:lnTo>
                <a:lnTo>
                  <a:pt x="3780" y="12014"/>
                </a:lnTo>
                <a:lnTo>
                  <a:pt x="3964" y="11983"/>
                </a:lnTo>
                <a:lnTo>
                  <a:pt x="3964" y="15240"/>
                </a:lnTo>
                <a:lnTo>
                  <a:pt x="4487" y="15240"/>
                </a:lnTo>
                <a:lnTo>
                  <a:pt x="4487" y="11983"/>
                </a:lnTo>
                <a:lnTo>
                  <a:pt x="4671" y="12014"/>
                </a:lnTo>
                <a:lnTo>
                  <a:pt x="5040" y="12014"/>
                </a:lnTo>
                <a:lnTo>
                  <a:pt x="5224" y="11983"/>
                </a:lnTo>
                <a:lnTo>
                  <a:pt x="5378" y="11922"/>
                </a:lnTo>
                <a:lnTo>
                  <a:pt x="5531" y="11830"/>
                </a:lnTo>
                <a:lnTo>
                  <a:pt x="5685" y="11707"/>
                </a:lnTo>
                <a:lnTo>
                  <a:pt x="5808" y="11584"/>
                </a:lnTo>
                <a:lnTo>
                  <a:pt x="6054" y="11553"/>
                </a:lnTo>
                <a:lnTo>
                  <a:pt x="6269" y="11522"/>
                </a:lnTo>
                <a:lnTo>
                  <a:pt x="6453" y="11461"/>
                </a:lnTo>
                <a:lnTo>
                  <a:pt x="6638" y="11369"/>
                </a:lnTo>
                <a:lnTo>
                  <a:pt x="6791" y="11246"/>
                </a:lnTo>
                <a:lnTo>
                  <a:pt x="6914" y="11092"/>
                </a:lnTo>
                <a:lnTo>
                  <a:pt x="7037" y="10908"/>
                </a:lnTo>
                <a:lnTo>
                  <a:pt x="7129" y="10693"/>
                </a:lnTo>
                <a:lnTo>
                  <a:pt x="7314" y="10601"/>
                </a:lnTo>
                <a:lnTo>
                  <a:pt x="7498" y="10508"/>
                </a:lnTo>
                <a:lnTo>
                  <a:pt x="7652" y="10355"/>
                </a:lnTo>
                <a:lnTo>
                  <a:pt x="7774" y="10201"/>
                </a:lnTo>
                <a:lnTo>
                  <a:pt x="7867" y="10017"/>
                </a:lnTo>
                <a:lnTo>
                  <a:pt x="7959" y="9832"/>
                </a:lnTo>
                <a:lnTo>
                  <a:pt x="7990" y="9617"/>
                </a:lnTo>
                <a:lnTo>
                  <a:pt x="7990" y="9402"/>
                </a:lnTo>
                <a:lnTo>
                  <a:pt x="8143" y="9249"/>
                </a:lnTo>
                <a:lnTo>
                  <a:pt x="8266" y="9064"/>
                </a:lnTo>
                <a:lnTo>
                  <a:pt x="8358" y="8880"/>
                </a:lnTo>
                <a:lnTo>
                  <a:pt x="8420" y="8665"/>
                </a:lnTo>
                <a:lnTo>
                  <a:pt x="8450" y="8480"/>
                </a:lnTo>
                <a:lnTo>
                  <a:pt x="8450" y="8265"/>
                </a:lnTo>
                <a:lnTo>
                  <a:pt x="8389" y="8020"/>
                </a:lnTo>
                <a:lnTo>
                  <a:pt x="8328" y="7804"/>
                </a:lnTo>
                <a:lnTo>
                  <a:pt x="8389" y="7589"/>
                </a:lnTo>
                <a:lnTo>
                  <a:pt x="8450" y="7374"/>
                </a:lnTo>
                <a:lnTo>
                  <a:pt x="8450" y="7159"/>
                </a:lnTo>
                <a:lnTo>
                  <a:pt x="8420" y="6944"/>
                </a:lnTo>
                <a:lnTo>
                  <a:pt x="8358" y="6760"/>
                </a:lnTo>
                <a:lnTo>
                  <a:pt x="8266" y="6575"/>
                </a:lnTo>
                <a:lnTo>
                  <a:pt x="8143" y="6391"/>
                </a:lnTo>
                <a:lnTo>
                  <a:pt x="7990" y="6207"/>
                </a:lnTo>
                <a:lnTo>
                  <a:pt x="7990" y="5930"/>
                </a:lnTo>
                <a:lnTo>
                  <a:pt x="7928" y="5684"/>
                </a:lnTo>
                <a:lnTo>
                  <a:pt x="7805" y="5469"/>
                </a:lnTo>
                <a:lnTo>
                  <a:pt x="7652" y="5254"/>
                </a:lnTo>
                <a:lnTo>
                  <a:pt x="7621" y="5008"/>
                </a:lnTo>
                <a:lnTo>
                  <a:pt x="7529" y="4763"/>
                </a:lnTo>
                <a:lnTo>
                  <a:pt x="7621" y="4578"/>
                </a:lnTo>
                <a:lnTo>
                  <a:pt x="7652" y="4425"/>
                </a:lnTo>
                <a:lnTo>
                  <a:pt x="7652" y="4240"/>
                </a:lnTo>
                <a:lnTo>
                  <a:pt x="7621" y="4056"/>
                </a:lnTo>
                <a:lnTo>
                  <a:pt x="7590" y="3902"/>
                </a:lnTo>
                <a:lnTo>
                  <a:pt x="7498" y="3749"/>
                </a:lnTo>
                <a:lnTo>
                  <a:pt x="7406" y="3626"/>
                </a:lnTo>
                <a:lnTo>
                  <a:pt x="7283" y="3472"/>
                </a:lnTo>
                <a:lnTo>
                  <a:pt x="7283" y="3288"/>
                </a:lnTo>
                <a:lnTo>
                  <a:pt x="7252" y="3134"/>
                </a:lnTo>
                <a:lnTo>
                  <a:pt x="7191" y="2981"/>
                </a:lnTo>
                <a:lnTo>
                  <a:pt x="7098" y="2827"/>
                </a:lnTo>
                <a:lnTo>
                  <a:pt x="7006" y="2704"/>
                </a:lnTo>
                <a:lnTo>
                  <a:pt x="6883" y="2581"/>
                </a:lnTo>
                <a:lnTo>
                  <a:pt x="6730" y="2489"/>
                </a:lnTo>
                <a:lnTo>
                  <a:pt x="6576" y="2427"/>
                </a:lnTo>
                <a:lnTo>
                  <a:pt x="6545" y="2366"/>
                </a:lnTo>
                <a:lnTo>
                  <a:pt x="6607" y="2120"/>
                </a:lnTo>
                <a:lnTo>
                  <a:pt x="6607" y="1874"/>
                </a:lnTo>
                <a:lnTo>
                  <a:pt x="6576" y="1782"/>
                </a:lnTo>
                <a:lnTo>
                  <a:pt x="6515" y="1690"/>
                </a:lnTo>
                <a:lnTo>
                  <a:pt x="6361" y="1475"/>
                </a:lnTo>
                <a:lnTo>
                  <a:pt x="6330" y="1229"/>
                </a:lnTo>
                <a:lnTo>
                  <a:pt x="6300" y="1137"/>
                </a:lnTo>
                <a:lnTo>
                  <a:pt x="6238" y="1045"/>
                </a:lnTo>
                <a:lnTo>
                  <a:pt x="6177" y="953"/>
                </a:lnTo>
                <a:lnTo>
                  <a:pt x="6085" y="860"/>
                </a:lnTo>
                <a:lnTo>
                  <a:pt x="5869" y="738"/>
                </a:lnTo>
                <a:lnTo>
                  <a:pt x="5747" y="553"/>
                </a:lnTo>
                <a:lnTo>
                  <a:pt x="5685" y="461"/>
                </a:lnTo>
                <a:lnTo>
                  <a:pt x="5593" y="369"/>
                </a:lnTo>
                <a:lnTo>
                  <a:pt x="5470" y="338"/>
                </a:lnTo>
                <a:lnTo>
                  <a:pt x="5378" y="277"/>
                </a:lnTo>
                <a:lnTo>
                  <a:pt x="5132" y="246"/>
                </a:lnTo>
                <a:lnTo>
                  <a:pt x="5040" y="184"/>
                </a:lnTo>
                <a:lnTo>
                  <a:pt x="4948" y="92"/>
                </a:lnTo>
                <a:lnTo>
                  <a:pt x="4825" y="62"/>
                </a:lnTo>
                <a:lnTo>
                  <a:pt x="4733" y="31"/>
                </a:lnTo>
                <a:lnTo>
                  <a:pt x="4610" y="0"/>
                </a:lnTo>
                <a:lnTo>
                  <a:pt x="4487" y="0"/>
                </a:lnTo>
                <a:lnTo>
                  <a:pt x="4241" y="62"/>
                </a:lnTo>
                <a:lnTo>
                  <a:pt x="39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9"/>
          <p:cNvSpPr/>
          <p:nvPr/>
        </p:nvSpPr>
        <p:spPr>
          <a:xfrm>
            <a:off x="5528088" y="1568490"/>
            <a:ext cx="144840" cy="262234"/>
          </a:xfrm>
          <a:custGeom>
            <a:avLst/>
            <a:gdLst/>
            <a:ahLst/>
            <a:cxnLst/>
            <a:rect l="l" t="t" r="r" b="b"/>
            <a:pathLst>
              <a:path w="4549" h="8236" extrusionOk="0">
                <a:moveTo>
                  <a:pt x="2029" y="1"/>
                </a:moveTo>
                <a:lnTo>
                  <a:pt x="1906" y="62"/>
                </a:lnTo>
                <a:lnTo>
                  <a:pt x="1783" y="124"/>
                </a:lnTo>
                <a:lnTo>
                  <a:pt x="1660" y="154"/>
                </a:lnTo>
                <a:lnTo>
                  <a:pt x="1537" y="216"/>
                </a:lnTo>
                <a:lnTo>
                  <a:pt x="1476" y="277"/>
                </a:lnTo>
                <a:lnTo>
                  <a:pt x="1414" y="400"/>
                </a:lnTo>
                <a:lnTo>
                  <a:pt x="1291" y="462"/>
                </a:lnTo>
                <a:lnTo>
                  <a:pt x="1199" y="554"/>
                </a:lnTo>
                <a:lnTo>
                  <a:pt x="1138" y="677"/>
                </a:lnTo>
                <a:lnTo>
                  <a:pt x="1138" y="799"/>
                </a:lnTo>
                <a:lnTo>
                  <a:pt x="1045" y="892"/>
                </a:lnTo>
                <a:lnTo>
                  <a:pt x="1015" y="1015"/>
                </a:lnTo>
                <a:lnTo>
                  <a:pt x="984" y="1137"/>
                </a:lnTo>
                <a:lnTo>
                  <a:pt x="1045" y="1291"/>
                </a:lnTo>
                <a:lnTo>
                  <a:pt x="1015" y="1322"/>
                </a:lnTo>
                <a:lnTo>
                  <a:pt x="861" y="1414"/>
                </a:lnTo>
                <a:lnTo>
                  <a:pt x="738" y="1537"/>
                </a:lnTo>
                <a:lnTo>
                  <a:pt x="646" y="1691"/>
                </a:lnTo>
                <a:lnTo>
                  <a:pt x="646" y="1875"/>
                </a:lnTo>
                <a:lnTo>
                  <a:pt x="523" y="2029"/>
                </a:lnTo>
                <a:lnTo>
                  <a:pt x="462" y="2213"/>
                </a:lnTo>
                <a:lnTo>
                  <a:pt x="431" y="2397"/>
                </a:lnTo>
                <a:lnTo>
                  <a:pt x="492" y="2582"/>
                </a:lnTo>
                <a:lnTo>
                  <a:pt x="462" y="2704"/>
                </a:lnTo>
                <a:lnTo>
                  <a:pt x="431" y="2827"/>
                </a:lnTo>
                <a:lnTo>
                  <a:pt x="339" y="2950"/>
                </a:lnTo>
                <a:lnTo>
                  <a:pt x="277" y="3073"/>
                </a:lnTo>
                <a:lnTo>
                  <a:pt x="246" y="3196"/>
                </a:lnTo>
                <a:lnTo>
                  <a:pt x="246" y="3350"/>
                </a:lnTo>
                <a:lnTo>
                  <a:pt x="93" y="3534"/>
                </a:lnTo>
                <a:lnTo>
                  <a:pt x="31" y="3749"/>
                </a:lnTo>
                <a:lnTo>
                  <a:pt x="1" y="3995"/>
                </a:lnTo>
                <a:lnTo>
                  <a:pt x="62" y="4210"/>
                </a:lnTo>
                <a:lnTo>
                  <a:pt x="1" y="4456"/>
                </a:lnTo>
                <a:lnTo>
                  <a:pt x="31" y="4702"/>
                </a:lnTo>
                <a:lnTo>
                  <a:pt x="93" y="4886"/>
                </a:lnTo>
                <a:lnTo>
                  <a:pt x="246" y="5070"/>
                </a:lnTo>
                <a:lnTo>
                  <a:pt x="277" y="5316"/>
                </a:lnTo>
                <a:lnTo>
                  <a:pt x="369" y="5501"/>
                </a:lnTo>
                <a:lnTo>
                  <a:pt x="523" y="5685"/>
                </a:lnTo>
                <a:lnTo>
                  <a:pt x="707" y="5777"/>
                </a:lnTo>
                <a:lnTo>
                  <a:pt x="830" y="5992"/>
                </a:lnTo>
                <a:lnTo>
                  <a:pt x="984" y="6146"/>
                </a:lnTo>
                <a:lnTo>
                  <a:pt x="1199" y="6238"/>
                </a:lnTo>
                <a:lnTo>
                  <a:pt x="1414" y="6269"/>
                </a:lnTo>
                <a:lnTo>
                  <a:pt x="1568" y="6392"/>
                </a:lnTo>
                <a:lnTo>
                  <a:pt x="1752" y="6484"/>
                </a:lnTo>
                <a:lnTo>
                  <a:pt x="1936" y="6514"/>
                </a:lnTo>
                <a:lnTo>
                  <a:pt x="2151" y="6484"/>
                </a:lnTo>
                <a:lnTo>
                  <a:pt x="2151" y="8235"/>
                </a:lnTo>
                <a:lnTo>
                  <a:pt x="2428" y="8235"/>
                </a:lnTo>
                <a:lnTo>
                  <a:pt x="2428" y="6484"/>
                </a:lnTo>
                <a:lnTo>
                  <a:pt x="2612" y="6514"/>
                </a:lnTo>
                <a:lnTo>
                  <a:pt x="2827" y="6484"/>
                </a:lnTo>
                <a:lnTo>
                  <a:pt x="2981" y="6392"/>
                </a:lnTo>
                <a:lnTo>
                  <a:pt x="3135" y="6269"/>
                </a:lnTo>
                <a:lnTo>
                  <a:pt x="3381" y="6238"/>
                </a:lnTo>
                <a:lnTo>
                  <a:pt x="3565" y="6146"/>
                </a:lnTo>
                <a:lnTo>
                  <a:pt x="3749" y="5992"/>
                </a:lnTo>
                <a:lnTo>
                  <a:pt x="3841" y="5777"/>
                </a:lnTo>
                <a:lnTo>
                  <a:pt x="4056" y="5685"/>
                </a:lnTo>
                <a:lnTo>
                  <a:pt x="4210" y="5501"/>
                </a:lnTo>
                <a:lnTo>
                  <a:pt x="4302" y="5316"/>
                </a:lnTo>
                <a:lnTo>
                  <a:pt x="4333" y="5070"/>
                </a:lnTo>
                <a:lnTo>
                  <a:pt x="4456" y="4886"/>
                </a:lnTo>
                <a:lnTo>
                  <a:pt x="4548" y="4702"/>
                </a:lnTo>
                <a:lnTo>
                  <a:pt x="4548" y="4456"/>
                </a:lnTo>
                <a:lnTo>
                  <a:pt x="4487" y="4210"/>
                </a:lnTo>
                <a:lnTo>
                  <a:pt x="4548" y="3995"/>
                </a:lnTo>
                <a:lnTo>
                  <a:pt x="4548" y="3749"/>
                </a:lnTo>
                <a:lnTo>
                  <a:pt x="4456" y="3534"/>
                </a:lnTo>
                <a:lnTo>
                  <a:pt x="4333" y="3350"/>
                </a:lnTo>
                <a:lnTo>
                  <a:pt x="4302" y="3196"/>
                </a:lnTo>
                <a:lnTo>
                  <a:pt x="4272" y="3073"/>
                </a:lnTo>
                <a:lnTo>
                  <a:pt x="4210" y="2950"/>
                </a:lnTo>
                <a:lnTo>
                  <a:pt x="4118" y="2827"/>
                </a:lnTo>
                <a:lnTo>
                  <a:pt x="4118" y="2704"/>
                </a:lnTo>
                <a:lnTo>
                  <a:pt x="4087" y="2582"/>
                </a:lnTo>
                <a:lnTo>
                  <a:pt x="4118" y="2397"/>
                </a:lnTo>
                <a:lnTo>
                  <a:pt x="4118" y="2213"/>
                </a:lnTo>
                <a:lnTo>
                  <a:pt x="4056" y="2029"/>
                </a:lnTo>
                <a:lnTo>
                  <a:pt x="3934" y="1875"/>
                </a:lnTo>
                <a:lnTo>
                  <a:pt x="3903" y="1691"/>
                </a:lnTo>
                <a:lnTo>
                  <a:pt x="3841" y="1537"/>
                </a:lnTo>
                <a:lnTo>
                  <a:pt x="3719" y="1414"/>
                </a:lnTo>
                <a:lnTo>
                  <a:pt x="3534" y="1322"/>
                </a:lnTo>
                <a:lnTo>
                  <a:pt x="3534" y="1291"/>
                </a:lnTo>
                <a:lnTo>
                  <a:pt x="3565" y="1137"/>
                </a:lnTo>
                <a:lnTo>
                  <a:pt x="3565" y="1015"/>
                </a:lnTo>
                <a:lnTo>
                  <a:pt x="3503" y="892"/>
                </a:lnTo>
                <a:lnTo>
                  <a:pt x="3442" y="799"/>
                </a:lnTo>
                <a:lnTo>
                  <a:pt x="3411" y="677"/>
                </a:lnTo>
                <a:lnTo>
                  <a:pt x="3381" y="554"/>
                </a:lnTo>
                <a:lnTo>
                  <a:pt x="3288" y="462"/>
                </a:lnTo>
                <a:lnTo>
                  <a:pt x="3165" y="400"/>
                </a:lnTo>
                <a:lnTo>
                  <a:pt x="3104" y="277"/>
                </a:lnTo>
                <a:lnTo>
                  <a:pt x="3012" y="216"/>
                </a:lnTo>
                <a:lnTo>
                  <a:pt x="2889" y="154"/>
                </a:lnTo>
                <a:lnTo>
                  <a:pt x="2766" y="124"/>
                </a:lnTo>
                <a:lnTo>
                  <a:pt x="2674" y="62"/>
                </a:lnTo>
                <a:lnTo>
                  <a:pt x="2551" y="1"/>
                </a:lnTo>
                <a:lnTo>
                  <a:pt x="2428" y="1"/>
                </a:lnTo>
                <a:lnTo>
                  <a:pt x="2274" y="31"/>
                </a:lnTo>
                <a:lnTo>
                  <a:pt x="2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5" name="Google Shape;2585;p49"/>
          <p:cNvGrpSpPr/>
          <p:nvPr/>
        </p:nvGrpSpPr>
        <p:grpSpPr>
          <a:xfrm>
            <a:off x="5470693" y="2211053"/>
            <a:ext cx="486403" cy="569465"/>
            <a:chOff x="5470413" y="2181330"/>
            <a:chExt cx="643731" cy="753660"/>
          </a:xfrm>
        </p:grpSpPr>
        <p:sp>
          <p:nvSpPr>
            <p:cNvPr id="2586" name="Google Shape;2586;p49"/>
            <p:cNvSpPr/>
            <p:nvPr/>
          </p:nvSpPr>
          <p:spPr>
            <a:xfrm>
              <a:off x="5836651" y="2472110"/>
              <a:ext cx="277493" cy="462874"/>
            </a:xfrm>
            <a:custGeom>
              <a:avLst/>
              <a:gdLst/>
              <a:ahLst/>
              <a:cxnLst/>
              <a:rect l="l" t="t" r="r" b="b"/>
              <a:pathLst>
                <a:path w="7682" h="12814" extrusionOk="0">
                  <a:moveTo>
                    <a:pt x="3718" y="0"/>
                  </a:moveTo>
                  <a:lnTo>
                    <a:pt x="3104" y="3288"/>
                  </a:lnTo>
                  <a:lnTo>
                    <a:pt x="3718" y="3780"/>
                  </a:lnTo>
                  <a:lnTo>
                    <a:pt x="3718" y="4056"/>
                  </a:lnTo>
                  <a:lnTo>
                    <a:pt x="3595" y="4087"/>
                  </a:lnTo>
                  <a:lnTo>
                    <a:pt x="3503" y="4179"/>
                  </a:lnTo>
                  <a:lnTo>
                    <a:pt x="3442" y="4302"/>
                  </a:lnTo>
                  <a:lnTo>
                    <a:pt x="3411" y="4425"/>
                  </a:lnTo>
                  <a:lnTo>
                    <a:pt x="3442" y="4548"/>
                  </a:lnTo>
                  <a:lnTo>
                    <a:pt x="1" y="6545"/>
                  </a:lnTo>
                  <a:lnTo>
                    <a:pt x="62" y="6668"/>
                  </a:lnTo>
                  <a:lnTo>
                    <a:pt x="3227" y="5562"/>
                  </a:lnTo>
                  <a:lnTo>
                    <a:pt x="3350" y="4794"/>
                  </a:lnTo>
                  <a:lnTo>
                    <a:pt x="3534" y="4671"/>
                  </a:lnTo>
                  <a:lnTo>
                    <a:pt x="3657" y="4763"/>
                  </a:lnTo>
                  <a:lnTo>
                    <a:pt x="3380" y="12813"/>
                  </a:lnTo>
                  <a:lnTo>
                    <a:pt x="4210" y="12813"/>
                  </a:lnTo>
                  <a:lnTo>
                    <a:pt x="3903" y="4763"/>
                  </a:lnTo>
                  <a:lnTo>
                    <a:pt x="4026" y="4702"/>
                  </a:lnTo>
                  <a:lnTo>
                    <a:pt x="4087" y="4609"/>
                  </a:lnTo>
                  <a:lnTo>
                    <a:pt x="7590" y="6637"/>
                  </a:lnTo>
                  <a:lnTo>
                    <a:pt x="7682" y="6514"/>
                  </a:lnTo>
                  <a:lnTo>
                    <a:pt x="5132" y="4302"/>
                  </a:lnTo>
                  <a:lnTo>
                    <a:pt x="4394" y="4609"/>
                  </a:lnTo>
                  <a:lnTo>
                    <a:pt x="4149" y="4456"/>
                  </a:lnTo>
                  <a:lnTo>
                    <a:pt x="4149" y="4425"/>
                  </a:lnTo>
                  <a:lnTo>
                    <a:pt x="4149" y="4302"/>
                  </a:lnTo>
                  <a:lnTo>
                    <a:pt x="4087" y="4179"/>
                  </a:lnTo>
                  <a:lnTo>
                    <a:pt x="3995" y="4087"/>
                  </a:lnTo>
                  <a:lnTo>
                    <a:pt x="3872" y="4056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5470413" y="2181330"/>
              <a:ext cx="451748" cy="753660"/>
            </a:xfrm>
            <a:custGeom>
              <a:avLst/>
              <a:gdLst/>
              <a:ahLst/>
              <a:cxnLst/>
              <a:rect l="l" t="t" r="r" b="b"/>
              <a:pathLst>
                <a:path w="12506" h="20864" extrusionOk="0">
                  <a:moveTo>
                    <a:pt x="6084" y="0"/>
                  </a:moveTo>
                  <a:lnTo>
                    <a:pt x="5070" y="5377"/>
                  </a:lnTo>
                  <a:lnTo>
                    <a:pt x="6084" y="6145"/>
                  </a:lnTo>
                  <a:lnTo>
                    <a:pt x="6084" y="6606"/>
                  </a:lnTo>
                  <a:lnTo>
                    <a:pt x="5899" y="6668"/>
                  </a:lnTo>
                  <a:lnTo>
                    <a:pt x="5746" y="6821"/>
                  </a:lnTo>
                  <a:lnTo>
                    <a:pt x="5623" y="6975"/>
                  </a:lnTo>
                  <a:lnTo>
                    <a:pt x="5623" y="7098"/>
                  </a:lnTo>
                  <a:lnTo>
                    <a:pt x="5592" y="7190"/>
                  </a:lnTo>
                  <a:lnTo>
                    <a:pt x="5623" y="7282"/>
                  </a:lnTo>
                  <a:lnTo>
                    <a:pt x="5654" y="7405"/>
                  </a:lnTo>
                  <a:lnTo>
                    <a:pt x="0" y="10631"/>
                  </a:lnTo>
                  <a:lnTo>
                    <a:pt x="123" y="10847"/>
                  </a:lnTo>
                  <a:lnTo>
                    <a:pt x="5316" y="9064"/>
                  </a:lnTo>
                  <a:lnTo>
                    <a:pt x="5469" y="7805"/>
                  </a:lnTo>
                  <a:lnTo>
                    <a:pt x="5777" y="7620"/>
                  </a:lnTo>
                  <a:lnTo>
                    <a:pt x="5869" y="7682"/>
                  </a:lnTo>
                  <a:lnTo>
                    <a:pt x="5992" y="7743"/>
                  </a:lnTo>
                  <a:lnTo>
                    <a:pt x="5531" y="20863"/>
                  </a:lnTo>
                  <a:lnTo>
                    <a:pt x="6883" y="20863"/>
                  </a:lnTo>
                  <a:lnTo>
                    <a:pt x="6391" y="7743"/>
                  </a:lnTo>
                  <a:lnTo>
                    <a:pt x="6575" y="7651"/>
                  </a:lnTo>
                  <a:lnTo>
                    <a:pt x="6698" y="7497"/>
                  </a:lnTo>
                  <a:lnTo>
                    <a:pt x="12383" y="10785"/>
                  </a:lnTo>
                  <a:lnTo>
                    <a:pt x="12505" y="10601"/>
                  </a:lnTo>
                  <a:lnTo>
                    <a:pt x="8357" y="7006"/>
                  </a:lnTo>
                  <a:lnTo>
                    <a:pt x="7190" y="7497"/>
                  </a:lnTo>
                  <a:lnTo>
                    <a:pt x="6790" y="7282"/>
                  </a:lnTo>
                  <a:lnTo>
                    <a:pt x="6790" y="7190"/>
                  </a:lnTo>
                  <a:lnTo>
                    <a:pt x="6790" y="7098"/>
                  </a:lnTo>
                  <a:lnTo>
                    <a:pt x="6760" y="6975"/>
                  </a:lnTo>
                  <a:lnTo>
                    <a:pt x="6668" y="6821"/>
                  </a:lnTo>
                  <a:lnTo>
                    <a:pt x="6514" y="6668"/>
                  </a:lnTo>
                  <a:lnTo>
                    <a:pt x="6330" y="6606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49"/>
          <p:cNvGrpSpPr/>
          <p:nvPr/>
        </p:nvGrpSpPr>
        <p:grpSpPr>
          <a:xfrm>
            <a:off x="5497352" y="4275937"/>
            <a:ext cx="475382" cy="253009"/>
            <a:chOff x="5497352" y="4275937"/>
            <a:chExt cx="475382" cy="253009"/>
          </a:xfrm>
        </p:grpSpPr>
        <p:sp>
          <p:nvSpPr>
            <p:cNvPr id="2589" name="Google Shape;2589;p49"/>
            <p:cNvSpPr/>
            <p:nvPr/>
          </p:nvSpPr>
          <p:spPr>
            <a:xfrm rot="5400000">
              <a:off x="5608539" y="4164750"/>
              <a:ext cx="253009" cy="475382"/>
            </a:xfrm>
            <a:custGeom>
              <a:avLst/>
              <a:gdLst/>
              <a:ahLst/>
              <a:cxnLst/>
              <a:rect l="l" t="t" r="r" b="b"/>
              <a:pathLst>
                <a:path w="3320" h="6238" extrusionOk="0">
                  <a:moveTo>
                    <a:pt x="984" y="891"/>
                  </a:moveTo>
                  <a:lnTo>
                    <a:pt x="1414" y="922"/>
                  </a:lnTo>
                  <a:lnTo>
                    <a:pt x="2459" y="922"/>
                  </a:lnTo>
                  <a:lnTo>
                    <a:pt x="2612" y="953"/>
                  </a:lnTo>
                  <a:lnTo>
                    <a:pt x="2766" y="1045"/>
                  </a:lnTo>
                  <a:lnTo>
                    <a:pt x="2858" y="1137"/>
                  </a:lnTo>
                  <a:lnTo>
                    <a:pt x="2920" y="1322"/>
                  </a:lnTo>
                  <a:lnTo>
                    <a:pt x="2981" y="1598"/>
                  </a:lnTo>
                  <a:lnTo>
                    <a:pt x="2981" y="1936"/>
                  </a:lnTo>
                  <a:lnTo>
                    <a:pt x="2920" y="2581"/>
                  </a:lnTo>
                  <a:lnTo>
                    <a:pt x="2920" y="4517"/>
                  </a:lnTo>
                  <a:lnTo>
                    <a:pt x="2950" y="4855"/>
                  </a:lnTo>
                  <a:lnTo>
                    <a:pt x="2950" y="5285"/>
                  </a:lnTo>
                  <a:lnTo>
                    <a:pt x="2950" y="5470"/>
                  </a:lnTo>
                  <a:lnTo>
                    <a:pt x="2889" y="5654"/>
                  </a:lnTo>
                  <a:lnTo>
                    <a:pt x="2766" y="5777"/>
                  </a:lnTo>
                  <a:lnTo>
                    <a:pt x="2705" y="5838"/>
                  </a:lnTo>
                  <a:lnTo>
                    <a:pt x="2643" y="5869"/>
                  </a:lnTo>
                  <a:lnTo>
                    <a:pt x="830" y="5869"/>
                  </a:lnTo>
                  <a:lnTo>
                    <a:pt x="707" y="5838"/>
                  </a:lnTo>
                  <a:lnTo>
                    <a:pt x="585" y="5777"/>
                  </a:lnTo>
                  <a:lnTo>
                    <a:pt x="462" y="5715"/>
                  </a:lnTo>
                  <a:lnTo>
                    <a:pt x="400" y="5592"/>
                  </a:lnTo>
                  <a:lnTo>
                    <a:pt x="339" y="5408"/>
                  </a:lnTo>
                  <a:lnTo>
                    <a:pt x="308" y="5070"/>
                  </a:lnTo>
                  <a:lnTo>
                    <a:pt x="308" y="4732"/>
                  </a:lnTo>
                  <a:lnTo>
                    <a:pt x="339" y="4056"/>
                  </a:lnTo>
                  <a:lnTo>
                    <a:pt x="339" y="2336"/>
                  </a:lnTo>
                  <a:lnTo>
                    <a:pt x="308" y="1782"/>
                  </a:lnTo>
                  <a:lnTo>
                    <a:pt x="308" y="1506"/>
                  </a:lnTo>
                  <a:lnTo>
                    <a:pt x="339" y="1260"/>
                  </a:lnTo>
                  <a:lnTo>
                    <a:pt x="370" y="1168"/>
                  </a:lnTo>
                  <a:lnTo>
                    <a:pt x="431" y="1076"/>
                  </a:lnTo>
                  <a:lnTo>
                    <a:pt x="585" y="984"/>
                  </a:lnTo>
                  <a:lnTo>
                    <a:pt x="769" y="922"/>
                  </a:lnTo>
                  <a:lnTo>
                    <a:pt x="984" y="891"/>
                  </a:lnTo>
                  <a:close/>
                  <a:moveTo>
                    <a:pt x="953" y="0"/>
                  </a:moveTo>
                  <a:lnTo>
                    <a:pt x="892" y="31"/>
                  </a:lnTo>
                  <a:lnTo>
                    <a:pt x="830" y="62"/>
                  </a:lnTo>
                  <a:lnTo>
                    <a:pt x="769" y="123"/>
                  </a:lnTo>
                  <a:lnTo>
                    <a:pt x="769" y="185"/>
                  </a:lnTo>
                  <a:lnTo>
                    <a:pt x="769" y="584"/>
                  </a:lnTo>
                  <a:lnTo>
                    <a:pt x="677" y="584"/>
                  </a:lnTo>
                  <a:lnTo>
                    <a:pt x="492" y="615"/>
                  </a:lnTo>
                  <a:lnTo>
                    <a:pt x="370" y="676"/>
                  </a:lnTo>
                  <a:lnTo>
                    <a:pt x="247" y="738"/>
                  </a:lnTo>
                  <a:lnTo>
                    <a:pt x="154" y="830"/>
                  </a:lnTo>
                  <a:lnTo>
                    <a:pt x="93" y="953"/>
                  </a:lnTo>
                  <a:lnTo>
                    <a:pt x="62" y="1076"/>
                  </a:lnTo>
                  <a:lnTo>
                    <a:pt x="1" y="1383"/>
                  </a:lnTo>
                  <a:lnTo>
                    <a:pt x="1" y="2366"/>
                  </a:lnTo>
                  <a:lnTo>
                    <a:pt x="1" y="3349"/>
                  </a:lnTo>
                  <a:lnTo>
                    <a:pt x="1" y="5285"/>
                  </a:lnTo>
                  <a:lnTo>
                    <a:pt x="32" y="5623"/>
                  </a:lnTo>
                  <a:lnTo>
                    <a:pt x="62" y="5777"/>
                  </a:lnTo>
                  <a:lnTo>
                    <a:pt x="124" y="5900"/>
                  </a:lnTo>
                  <a:lnTo>
                    <a:pt x="216" y="6023"/>
                  </a:lnTo>
                  <a:lnTo>
                    <a:pt x="339" y="6115"/>
                  </a:lnTo>
                  <a:lnTo>
                    <a:pt x="492" y="6176"/>
                  </a:lnTo>
                  <a:lnTo>
                    <a:pt x="677" y="6207"/>
                  </a:lnTo>
                  <a:lnTo>
                    <a:pt x="1168" y="6238"/>
                  </a:lnTo>
                  <a:lnTo>
                    <a:pt x="1660" y="6207"/>
                  </a:lnTo>
                  <a:lnTo>
                    <a:pt x="2705" y="6207"/>
                  </a:lnTo>
                  <a:lnTo>
                    <a:pt x="2889" y="6146"/>
                  </a:lnTo>
                  <a:lnTo>
                    <a:pt x="3012" y="6053"/>
                  </a:lnTo>
                  <a:lnTo>
                    <a:pt x="3104" y="5961"/>
                  </a:lnTo>
                  <a:lnTo>
                    <a:pt x="3196" y="5838"/>
                  </a:lnTo>
                  <a:lnTo>
                    <a:pt x="3227" y="5685"/>
                  </a:lnTo>
                  <a:lnTo>
                    <a:pt x="3258" y="5531"/>
                  </a:lnTo>
                  <a:lnTo>
                    <a:pt x="3258" y="5224"/>
                  </a:lnTo>
                  <a:lnTo>
                    <a:pt x="3258" y="3134"/>
                  </a:lnTo>
                  <a:lnTo>
                    <a:pt x="3319" y="2428"/>
                  </a:lnTo>
                  <a:lnTo>
                    <a:pt x="3319" y="2028"/>
                  </a:lnTo>
                  <a:lnTo>
                    <a:pt x="3319" y="1629"/>
                  </a:lnTo>
                  <a:lnTo>
                    <a:pt x="3258" y="1229"/>
                  </a:lnTo>
                  <a:lnTo>
                    <a:pt x="3196" y="1076"/>
                  </a:lnTo>
                  <a:lnTo>
                    <a:pt x="3135" y="922"/>
                  </a:lnTo>
                  <a:lnTo>
                    <a:pt x="3012" y="799"/>
                  </a:lnTo>
                  <a:lnTo>
                    <a:pt x="2889" y="707"/>
                  </a:lnTo>
                  <a:lnTo>
                    <a:pt x="2735" y="615"/>
                  </a:lnTo>
                  <a:lnTo>
                    <a:pt x="2551" y="584"/>
                  </a:lnTo>
                  <a:lnTo>
                    <a:pt x="2520" y="584"/>
                  </a:lnTo>
                  <a:lnTo>
                    <a:pt x="2520" y="185"/>
                  </a:lnTo>
                  <a:lnTo>
                    <a:pt x="2520" y="123"/>
                  </a:lnTo>
                  <a:lnTo>
                    <a:pt x="2459" y="62"/>
                  </a:lnTo>
                  <a:lnTo>
                    <a:pt x="2397" y="31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9"/>
            <p:cNvSpPr/>
            <p:nvPr/>
          </p:nvSpPr>
          <p:spPr>
            <a:xfrm rot="5400000">
              <a:off x="5519601" y="4347344"/>
              <a:ext cx="156911" cy="107834"/>
            </a:xfrm>
            <a:custGeom>
              <a:avLst/>
              <a:gdLst/>
              <a:ahLst/>
              <a:cxnLst/>
              <a:rect l="l" t="t" r="r" b="b"/>
              <a:pathLst>
                <a:path w="2059" h="1415" extrusionOk="0">
                  <a:moveTo>
                    <a:pt x="2059" y="1"/>
                  </a:moveTo>
                  <a:lnTo>
                    <a:pt x="0" y="462"/>
                  </a:lnTo>
                  <a:lnTo>
                    <a:pt x="0" y="677"/>
                  </a:lnTo>
                  <a:lnTo>
                    <a:pt x="0" y="953"/>
                  </a:lnTo>
                  <a:lnTo>
                    <a:pt x="62" y="1168"/>
                  </a:lnTo>
                  <a:lnTo>
                    <a:pt x="123" y="1261"/>
                  </a:lnTo>
                  <a:lnTo>
                    <a:pt x="215" y="1322"/>
                  </a:lnTo>
                  <a:lnTo>
                    <a:pt x="308" y="1383"/>
                  </a:lnTo>
                  <a:lnTo>
                    <a:pt x="430" y="1414"/>
                  </a:lnTo>
                  <a:lnTo>
                    <a:pt x="1690" y="1414"/>
                  </a:lnTo>
                  <a:lnTo>
                    <a:pt x="1690" y="1383"/>
                  </a:lnTo>
                  <a:lnTo>
                    <a:pt x="1721" y="1383"/>
                  </a:lnTo>
                  <a:lnTo>
                    <a:pt x="1844" y="1353"/>
                  </a:lnTo>
                  <a:lnTo>
                    <a:pt x="1905" y="1291"/>
                  </a:lnTo>
                  <a:lnTo>
                    <a:pt x="1967" y="1199"/>
                  </a:lnTo>
                  <a:lnTo>
                    <a:pt x="2028" y="1107"/>
                  </a:lnTo>
                  <a:lnTo>
                    <a:pt x="2059" y="892"/>
                  </a:lnTo>
                  <a:lnTo>
                    <a:pt x="2059" y="615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9"/>
            <p:cNvSpPr/>
            <p:nvPr/>
          </p:nvSpPr>
          <p:spPr>
            <a:xfrm rot="5400000">
              <a:off x="5633114" y="4341514"/>
              <a:ext cx="161636" cy="119493"/>
            </a:xfrm>
            <a:custGeom>
              <a:avLst/>
              <a:gdLst/>
              <a:ahLst/>
              <a:cxnLst/>
              <a:rect l="l" t="t" r="r" b="b"/>
              <a:pathLst>
                <a:path w="2121" h="1568" extrusionOk="0">
                  <a:moveTo>
                    <a:pt x="2121" y="0"/>
                  </a:moveTo>
                  <a:lnTo>
                    <a:pt x="1" y="461"/>
                  </a:lnTo>
                  <a:lnTo>
                    <a:pt x="31" y="1567"/>
                  </a:lnTo>
                  <a:lnTo>
                    <a:pt x="2090" y="1075"/>
                  </a:lnTo>
                  <a:lnTo>
                    <a:pt x="2090" y="615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9"/>
            <p:cNvSpPr/>
            <p:nvPr/>
          </p:nvSpPr>
          <p:spPr>
            <a:xfrm rot="5400000">
              <a:off x="5746702" y="4349706"/>
              <a:ext cx="163999" cy="105471"/>
            </a:xfrm>
            <a:custGeom>
              <a:avLst/>
              <a:gdLst/>
              <a:ahLst/>
              <a:cxnLst/>
              <a:rect l="l" t="t" r="r" b="b"/>
              <a:pathLst>
                <a:path w="2152" h="1384" extrusionOk="0">
                  <a:moveTo>
                    <a:pt x="1045" y="1"/>
                  </a:moveTo>
                  <a:lnTo>
                    <a:pt x="461" y="31"/>
                  </a:lnTo>
                  <a:lnTo>
                    <a:pt x="339" y="31"/>
                  </a:lnTo>
                  <a:lnTo>
                    <a:pt x="246" y="93"/>
                  </a:lnTo>
                  <a:lnTo>
                    <a:pt x="185" y="154"/>
                  </a:lnTo>
                  <a:lnTo>
                    <a:pt x="123" y="216"/>
                  </a:lnTo>
                  <a:lnTo>
                    <a:pt x="62" y="400"/>
                  </a:lnTo>
                  <a:lnTo>
                    <a:pt x="31" y="646"/>
                  </a:lnTo>
                  <a:lnTo>
                    <a:pt x="1" y="1383"/>
                  </a:lnTo>
                  <a:lnTo>
                    <a:pt x="1" y="1383"/>
                  </a:lnTo>
                  <a:lnTo>
                    <a:pt x="2151" y="892"/>
                  </a:lnTo>
                  <a:lnTo>
                    <a:pt x="2090" y="584"/>
                  </a:lnTo>
                  <a:lnTo>
                    <a:pt x="2059" y="431"/>
                  </a:lnTo>
                  <a:lnTo>
                    <a:pt x="2028" y="308"/>
                  </a:lnTo>
                  <a:lnTo>
                    <a:pt x="1967" y="185"/>
                  </a:lnTo>
                  <a:lnTo>
                    <a:pt x="1875" y="124"/>
                  </a:lnTo>
                  <a:lnTo>
                    <a:pt x="1783" y="62"/>
                  </a:lnTo>
                  <a:lnTo>
                    <a:pt x="1660" y="3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3" name="Google Shape;2593;p49"/>
          <p:cNvSpPr/>
          <p:nvPr/>
        </p:nvSpPr>
        <p:spPr>
          <a:xfrm>
            <a:off x="5598025" y="3207263"/>
            <a:ext cx="274042" cy="475382"/>
          </a:xfrm>
          <a:custGeom>
            <a:avLst/>
            <a:gdLst/>
            <a:ahLst/>
            <a:cxnLst/>
            <a:rect l="l" t="t" r="r" b="b"/>
            <a:pathLst>
              <a:path w="3596" h="6238" extrusionOk="0">
                <a:moveTo>
                  <a:pt x="2643" y="308"/>
                </a:moveTo>
                <a:lnTo>
                  <a:pt x="1967" y="2151"/>
                </a:lnTo>
                <a:lnTo>
                  <a:pt x="1967" y="2243"/>
                </a:lnTo>
                <a:lnTo>
                  <a:pt x="1998" y="2336"/>
                </a:lnTo>
                <a:lnTo>
                  <a:pt x="2090" y="2428"/>
                </a:lnTo>
                <a:lnTo>
                  <a:pt x="3196" y="2428"/>
                </a:lnTo>
                <a:lnTo>
                  <a:pt x="1629" y="5254"/>
                </a:lnTo>
                <a:lnTo>
                  <a:pt x="2121" y="3503"/>
                </a:lnTo>
                <a:lnTo>
                  <a:pt x="2121" y="3411"/>
                </a:lnTo>
                <a:lnTo>
                  <a:pt x="2090" y="3319"/>
                </a:lnTo>
                <a:lnTo>
                  <a:pt x="1998" y="3257"/>
                </a:lnTo>
                <a:lnTo>
                  <a:pt x="1906" y="3227"/>
                </a:lnTo>
                <a:lnTo>
                  <a:pt x="339" y="3227"/>
                </a:lnTo>
                <a:lnTo>
                  <a:pt x="1076" y="308"/>
                </a:lnTo>
                <a:close/>
                <a:moveTo>
                  <a:pt x="923" y="0"/>
                </a:moveTo>
                <a:lnTo>
                  <a:pt x="861" y="31"/>
                </a:lnTo>
                <a:lnTo>
                  <a:pt x="830" y="93"/>
                </a:lnTo>
                <a:lnTo>
                  <a:pt x="800" y="154"/>
                </a:lnTo>
                <a:lnTo>
                  <a:pt x="1" y="3288"/>
                </a:lnTo>
                <a:lnTo>
                  <a:pt x="1" y="3380"/>
                </a:lnTo>
                <a:lnTo>
                  <a:pt x="32" y="3472"/>
                </a:lnTo>
                <a:lnTo>
                  <a:pt x="124" y="3534"/>
                </a:lnTo>
                <a:lnTo>
                  <a:pt x="216" y="3565"/>
                </a:lnTo>
                <a:lnTo>
                  <a:pt x="1783" y="3565"/>
                </a:lnTo>
                <a:lnTo>
                  <a:pt x="1076" y="5961"/>
                </a:lnTo>
                <a:lnTo>
                  <a:pt x="1076" y="6053"/>
                </a:lnTo>
                <a:lnTo>
                  <a:pt x="1107" y="6115"/>
                </a:lnTo>
                <a:lnTo>
                  <a:pt x="1138" y="6176"/>
                </a:lnTo>
                <a:lnTo>
                  <a:pt x="1230" y="6207"/>
                </a:lnTo>
                <a:lnTo>
                  <a:pt x="1291" y="6238"/>
                </a:lnTo>
                <a:lnTo>
                  <a:pt x="1414" y="6207"/>
                </a:lnTo>
                <a:lnTo>
                  <a:pt x="1476" y="6115"/>
                </a:lnTo>
                <a:lnTo>
                  <a:pt x="3565" y="2458"/>
                </a:lnTo>
                <a:lnTo>
                  <a:pt x="3596" y="2336"/>
                </a:lnTo>
                <a:lnTo>
                  <a:pt x="3565" y="2243"/>
                </a:lnTo>
                <a:lnTo>
                  <a:pt x="3473" y="2151"/>
                </a:lnTo>
                <a:lnTo>
                  <a:pt x="3381" y="2120"/>
                </a:lnTo>
                <a:lnTo>
                  <a:pt x="2336" y="2120"/>
                </a:lnTo>
                <a:lnTo>
                  <a:pt x="2981" y="277"/>
                </a:lnTo>
                <a:lnTo>
                  <a:pt x="2981" y="185"/>
                </a:lnTo>
                <a:lnTo>
                  <a:pt x="2950" y="93"/>
                </a:lnTo>
                <a:lnTo>
                  <a:pt x="2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8" name="Google Shape;2598;p50"/>
          <p:cNvGrpSpPr/>
          <p:nvPr/>
        </p:nvGrpSpPr>
        <p:grpSpPr>
          <a:xfrm>
            <a:off x="2091782" y="1395153"/>
            <a:ext cx="4960424" cy="2642599"/>
            <a:chOff x="233350" y="949250"/>
            <a:chExt cx="7137300" cy="3802300"/>
          </a:xfrm>
        </p:grpSpPr>
        <p:sp>
          <p:nvSpPr>
            <p:cNvPr id="2599" name="Google Shape;2599;p5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0" name="Google Shape;2650;p50"/>
          <p:cNvSpPr/>
          <p:nvPr/>
        </p:nvSpPr>
        <p:spPr>
          <a:xfrm>
            <a:off x="2494075" y="1082125"/>
            <a:ext cx="599700" cy="549600"/>
          </a:xfrm>
          <a:prstGeom prst="wedgeRoundRectCallout">
            <a:avLst>
              <a:gd name="adj1" fmla="val -1334"/>
              <a:gd name="adj2" fmla="val 97498"/>
              <a:gd name="adj3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52" name="Google Shape;2652;p50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0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0"/>
          <p:cNvSpPr/>
          <p:nvPr/>
        </p:nvSpPr>
        <p:spPr>
          <a:xfrm>
            <a:off x="41175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50"/>
          <p:cNvSpPr/>
          <p:nvPr/>
        </p:nvSpPr>
        <p:spPr>
          <a:xfrm>
            <a:off x="411750" y="3773103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50"/>
          <p:cNvSpPr/>
          <p:nvPr/>
        </p:nvSpPr>
        <p:spPr>
          <a:xfrm>
            <a:off x="692280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50"/>
          <p:cNvSpPr/>
          <p:nvPr/>
        </p:nvSpPr>
        <p:spPr>
          <a:xfrm>
            <a:off x="6922800" y="3773122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50"/>
          <p:cNvSpPr txBox="1"/>
          <p:nvPr/>
        </p:nvSpPr>
        <p:spPr>
          <a:xfrm>
            <a:off x="676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9" name="Google Shape;2659;p50"/>
          <p:cNvSpPr txBox="1"/>
          <p:nvPr/>
        </p:nvSpPr>
        <p:spPr>
          <a:xfrm>
            <a:off x="41175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0" name="Google Shape;2660;p50"/>
          <p:cNvSpPr txBox="1"/>
          <p:nvPr/>
        </p:nvSpPr>
        <p:spPr>
          <a:xfrm>
            <a:off x="676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1" name="Google Shape;2661;p50"/>
          <p:cNvSpPr txBox="1"/>
          <p:nvPr/>
        </p:nvSpPr>
        <p:spPr>
          <a:xfrm>
            <a:off x="411750" y="33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2" name="Google Shape;2662;p50"/>
          <p:cNvSpPr txBox="1"/>
          <p:nvPr/>
        </p:nvSpPr>
        <p:spPr>
          <a:xfrm>
            <a:off x="41175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45%</a:t>
            </a:r>
            <a:endParaRPr sz="3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3" name="Google Shape;2663;p50"/>
          <p:cNvSpPr txBox="1"/>
          <p:nvPr/>
        </p:nvSpPr>
        <p:spPr>
          <a:xfrm>
            <a:off x="708450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87%</a:t>
            </a:r>
            <a:endParaRPr sz="3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4" name="Google Shape;2664;p50"/>
          <p:cNvSpPr txBox="1"/>
          <p:nvPr/>
        </p:nvSpPr>
        <p:spPr>
          <a:xfrm>
            <a:off x="41175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sz="3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5" name="Google Shape;2665;p50"/>
          <p:cNvSpPr txBox="1"/>
          <p:nvPr/>
        </p:nvSpPr>
        <p:spPr>
          <a:xfrm>
            <a:off x="708450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48%</a:t>
            </a:r>
            <a:endParaRPr sz="3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66" name="Google Shape;2666;p50"/>
          <p:cNvGrpSpPr/>
          <p:nvPr/>
        </p:nvGrpSpPr>
        <p:grpSpPr>
          <a:xfrm>
            <a:off x="2588984" y="1174489"/>
            <a:ext cx="409889" cy="364182"/>
            <a:chOff x="2332650" y="1395150"/>
            <a:chExt cx="540466" cy="471068"/>
          </a:xfrm>
        </p:grpSpPr>
        <p:sp>
          <p:nvSpPr>
            <p:cNvPr id="2667" name="Google Shape;2667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1" name="Google Shape;2671;p50"/>
          <p:cNvSpPr/>
          <p:nvPr/>
        </p:nvSpPr>
        <p:spPr>
          <a:xfrm>
            <a:off x="5932438" y="1395150"/>
            <a:ext cx="599700" cy="549600"/>
          </a:xfrm>
          <a:prstGeom prst="wedgeRoundRectCallout">
            <a:avLst>
              <a:gd name="adj1" fmla="val -80738"/>
              <a:gd name="adj2" fmla="val 103862"/>
              <a:gd name="adj3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2" name="Google Shape;2672;p50"/>
          <p:cNvGrpSpPr/>
          <p:nvPr/>
        </p:nvGrpSpPr>
        <p:grpSpPr>
          <a:xfrm>
            <a:off x="6027347" y="1487514"/>
            <a:ext cx="409889" cy="364182"/>
            <a:chOff x="2332650" y="1395150"/>
            <a:chExt cx="540466" cy="471068"/>
          </a:xfrm>
        </p:grpSpPr>
        <p:sp>
          <p:nvSpPr>
            <p:cNvPr id="2673" name="Google Shape;2673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7" name="Google Shape;2677;p50"/>
          <p:cNvSpPr/>
          <p:nvPr/>
        </p:nvSpPr>
        <p:spPr>
          <a:xfrm>
            <a:off x="2494075" y="3635838"/>
            <a:ext cx="599700" cy="549600"/>
          </a:xfrm>
          <a:prstGeom prst="wedgeRoundRectCallout">
            <a:avLst>
              <a:gd name="adj1" fmla="val 103831"/>
              <a:gd name="adj2" fmla="val -11792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8" name="Google Shape;2678;p50"/>
          <p:cNvGrpSpPr/>
          <p:nvPr/>
        </p:nvGrpSpPr>
        <p:grpSpPr>
          <a:xfrm>
            <a:off x="2588984" y="3728202"/>
            <a:ext cx="409889" cy="364182"/>
            <a:chOff x="2332650" y="1395150"/>
            <a:chExt cx="540466" cy="471068"/>
          </a:xfrm>
        </p:grpSpPr>
        <p:sp>
          <p:nvSpPr>
            <p:cNvPr id="2679" name="Google Shape;2679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3" name="Google Shape;2683;p50"/>
          <p:cNvSpPr/>
          <p:nvPr/>
        </p:nvSpPr>
        <p:spPr>
          <a:xfrm>
            <a:off x="5565075" y="3635838"/>
            <a:ext cx="599700" cy="549600"/>
          </a:xfrm>
          <a:prstGeom prst="wedgeRoundRectCallout">
            <a:avLst>
              <a:gd name="adj1" fmla="val 39061"/>
              <a:gd name="adj2" fmla="val -139049"/>
              <a:gd name="adj3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4" name="Google Shape;2684;p50"/>
          <p:cNvGrpSpPr/>
          <p:nvPr/>
        </p:nvGrpSpPr>
        <p:grpSpPr>
          <a:xfrm>
            <a:off x="5659984" y="3728202"/>
            <a:ext cx="409889" cy="364182"/>
            <a:chOff x="2332650" y="1395150"/>
            <a:chExt cx="540466" cy="471068"/>
          </a:xfrm>
        </p:grpSpPr>
        <p:sp>
          <p:nvSpPr>
            <p:cNvPr id="2685" name="Google Shape;2685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3" name="Google Shape;2693;p51"/>
          <p:cNvCxnSpPr/>
          <p:nvPr/>
        </p:nvCxnSpPr>
        <p:spPr>
          <a:xfrm>
            <a:off x="4674057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4" name="Google Shape;2694;p51"/>
          <p:cNvCxnSpPr/>
          <p:nvPr/>
        </p:nvCxnSpPr>
        <p:spPr>
          <a:xfrm rot="10800000">
            <a:off x="2635443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5" name="Google Shape;2695;p51"/>
          <p:cNvCxnSpPr/>
          <p:nvPr/>
        </p:nvCxnSpPr>
        <p:spPr>
          <a:xfrm rot="10800000">
            <a:off x="2637682" y="2152912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96" name="Google Shape;2696;p51"/>
          <p:cNvSpPr/>
          <p:nvPr/>
        </p:nvSpPr>
        <p:spPr>
          <a:xfrm>
            <a:off x="3200850" y="1366100"/>
            <a:ext cx="2742000" cy="274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98" name="Google Shape;2698;p51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51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51"/>
          <p:cNvSpPr/>
          <p:nvPr/>
        </p:nvSpPr>
        <p:spPr>
          <a:xfrm>
            <a:off x="3671046" y="3479426"/>
            <a:ext cx="1825162" cy="1008851"/>
          </a:xfrm>
          <a:custGeom>
            <a:avLst/>
            <a:gdLst/>
            <a:ahLst/>
            <a:cxnLst/>
            <a:rect l="l" t="t" r="r" b="b"/>
            <a:pathLst>
              <a:path w="5252" h="2903" extrusionOk="0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sp>
        <p:nvSpPr>
          <p:cNvPr id="2701" name="Google Shape;2701;p51"/>
          <p:cNvSpPr/>
          <p:nvPr/>
        </p:nvSpPr>
        <p:spPr>
          <a:xfrm>
            <a:off x="3669824" y="3479426"/>
            <a:ext cx="1827595" cy="678012"/>
          </a:xfrm>
          <a:custGeom>
            <a:avLst/>
            <a:gdLst/>
            <a:ahLst/>
            <a:cxnLst/>
            <a:rect l="l" t="t" r="r" b="b"/>
            <a:pathLst>
              <a:path w="5259" h="1951" extrusionOk="0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cxnSp>
        <p:nvCxnSpPr>
          <p:cNvPr id="2702" name="Google Shape;2702;p51"/>
          <p:cNvCxnSpPr/>
          <p:nvPr/>
        </p:nvCxnSpPr>
        <p:spPr>
          <a:xfrm>
            <a:off x="4676320" y="215771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03" name="Google Shape;2703;p51"/>
          <p:cNvSpPr txBox="1"/>
          <p:nvPr/>
        </p:nvSpPr>
        <p:spPr>
          <a:xfrm>
            <a:off x="457200" y="282875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Autonomy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4" name="Google Shape;2704;p51"/>
          <p:cNvSpPr txBox="1"/>
          <p:nvPr/>
        </p:nvSpPr>
        <p:spPr>
          <a:xfrm>
            <a:off x="457200" y="32347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5" name="Google Shape;2705;p51"/>
          <p:cNvSpPr txBox="1"/>
          <p:nvPr/>
        </p:nvSpPr>
        <p:spPr>
          <a:xfrm>
            <a:off x="457200" y="148300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6" name="Google Shape;2706;p51"/>
          <p:cNvSpPr txBox="1"/>
          <p:nvPr/>
        </p:nvSpPr>
        <p:spPr>
          <a:xfrm>
            <a:off x="457200" y="18950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7" name="Google Shape;2707;p51"/>
          <p:cNvSpPr txBox="1"/>
          <p:nvPr/>
        </p:nvSpPr>
        <p:spPr>
          <a:xfrm>
            <a:off x="6625200" y="148300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Saving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8" name="Google Shape;2708;p51"/>
          <p:cNvSpPr txBox="1"/>
          <p:nvPr/>
        </p:nvSpPr>
        <p:spPr>
          <a:xfrm>
            <a:off x="6625200" y="1890238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51"/>
          <p:cNvSpPr/>
          <p:nvPr/>
        </p:nvSpPr>
        <p:spPr>
          <a:xfrm>
            <a:off x="6625200" y="3258347"/>
            <a:ext cx="2061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0" name="Google Shape;2710;p51"/>
          <p:cNvSpPr txBox="1"/>
          <p:nvPr/>
        </p:nvSpPr>
        <p:spPr>
          <a:xfrm>
            <a:off x="6625200" y="28287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High-end features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11" name="Google Shape;2711;p51"/>
          <p:cNvGrpSpPr/>
          <p:nvPr/>
        </p:nvGrpSpPr>
        <p:grpSpPr>
          <a:xfrm>
            <a:off x="3517774" y="2016859"/>
            <a:ext cx="2108835" cy="1360774"/>
            <a:chOff x="5728383" y="4221698"/>
            <a:chExt cx="417128" cy="269162"/>
          </a:xfrm>
        </p:grpSpPr>
        <p:sp>
          <p:nvSpPr>
            <p:cNvPr id="2712" name="Google Shape;2712;p51"/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729" name="Google Shape;2729;p52"/>
          <p:cNvSpPr/>
          <p:nvPr/>
        </p:nvSpPr>
        <p:spPr>
          <a:xfrm>
            <a:off x="2417184" y="1928868"/>
            <a:ext cx="816121" cy="559754"/>
          </a:xfrm>
          <a:custGeom>
            <a:avLst/>
            <a:gdLst/>
            <a:ahLst/>
            <a:cxnLst/>
            <a:rect l="l" t="t" r="r" b="b"/>
            <a:pathLst>
              <a:path w="1017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52"/>
          <p:cNvSpPr/>
          <p:nvPr/>
        </p:nvSpPr>
        <p:spPr>
          <a:xfrm>
            <a:off x="2417184" y="1928868"/>
            <a:ext cx="409304" cy="559754"/>
          </a:xfrm>
          <a:custGeom>
            <a:avLst/>
            <a:gdLst/>
            <a:ahLst/>
            <a:cxnLst/>
            <a:rect l="l" t="t" r="r" b="b"/>
            <a:pathLst>
              <a:path w="510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52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extrusionOk="0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52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fill="none" extrusionOk="0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52"/>
          <p:cNvSpPr/>
          <p:nvPr/>
        </p:nvSpPr>
        <p:spPr>
          <a:xfrm>
            <a:off x="2005481" y="1568919"/>
            <a:ext cx="650907" cy="919711"/>
          </a:xfrm>
          <a:custGeom>
            <a:avLst/>
            <a:gdLst/>
            <a:ahLst/>
            <a:cxnLst/>
            <a:rect l="l" t="t" r="r" b="b"/>
            <a:pathLst>
              <a:path w="8112" h="11462" extrusionOk="0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52"/>
          <p:cNvSpPr/>
          <p:nvPr/>
        </p:nvSpPr>
        <p:spPr>
          <a:xfrm>
            <a:off x="3245566" y="2025074"/>
            <a:ext cx="342705" cy="340298"/>
          </a:xfrm>
          <a:custGeom>
            <a:avLst/>
            <a:gdLst/>
            <a:ahLst/>
            <a:cxnLst/>
            <a:rect l="l" t="t" r="r" b="b"/>
            <a:pathLst>
              <a:path w="4271" h="4241" extrusionOk="0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52"/>
          <p:cNvSpPr/>
          <p:nvPr/>
        </p:nvSpPr>
        <p:spPr>
          <a:xfrm>
            <a:off x="3418079" y="2025074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52"/>
          <p:cNvSpPr/>
          <p:nvPr/>
        </p:nvSpPr>
        <p:spPr>
          <a:xfrm>
            <a:off x="3351561" y="2264184"/>
            <a:ext cx="106077" cy="214562"/>
          </a:xfrm>
          <a:custGeom>
            <a:avLst/>
            <a:gdLst/>
            <a:ahLst/>
            <a:cxnLst/>
            <a:rect l="l" t="t" r="r" b="b"/>
            <a:pathLst>
              <a:path w="1322" h="2674" extrusionOk="0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52"/>
          <p:cNvSpPr/>
          <p:nvPr/>
        </p:nvSpPr>
        <p:spPr>
          <a:xfrm>
            <a:off x="3418079" y="2264184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52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52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fill="none" extrusionOk="0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52"/>
          <p:cNvSpPr/>
          <p:nvPr/>
        </p:nvSpPr>
        <p:spPr>
          <a:xfrm>
            <a:off x="1159848" y="1867245"/>
            <a:ext cx="133198" cy="498130"/>
          </a:xfrm>
          <a:custGeom>
            <a:avLst/>
            <a:gdLst/>
            <a:ahLst/>
            <a:cxnLst/>
            <a:rect l="l" t="t" r="r" b="b"/>
            <a:pathLst>
              <a:path w="1660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52"/>
          <p:cNvSpPr/>
          <p:nvPr/>
        </p:nvSpPr>
        <p:spPr>
          <a:xfrm>
            <a:off x="1280607" y="2241958"/>
            <a:ext cx="86418" cy="246658"/>
          </a:xfrm>
          <a:custGeom>
            <a:avLst/>
            <a:gdLst/>
            <a:ahLst/>
            <a:cxnLst/>
            <a:rect l="l" t="t" r="r" b="b"/>
            <a:pathLst>
              <a:path w="1077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52"/>
          <p:cNvSpPr/>
          <p:nvPr/>
        </p:nvSpPr>
        <p:spPr>
          <a:xfrm>
            <a:off x="1218984" y="2069446"/>
            <a:ext cx="83931" cy="147963"/>
          </a:xfrm>
          <a:custGeom>
            <a:avLst/>
            <a:gdLst/>
            <a:ahLst/>
            <a:cxnLst/>
            <a:rect l="l" t="t" r="r" b="b"/>
            <a:pathLst>
              <a:path w="1046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52"/>
          <p:cNvSpPr/>
          <p:nvPr/>
        </p:nvSpPr>
        <p:spPr>
          <a:xfrm>
            <a:off x="1280607" y="2241958"/>
            <a:ext cx="12437" cy="246658"/>
          </a:xfrm>
          <a:custGeom>
            <a:avLst/>
            <a:gdLst/>
            <a:ahLst/>
            <a:cxnLst/>
            <a:rect l="l" t="t" r="r" b="b"/>
            <a:pathLst>
              <a:path w="155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52"/>
          <p:cNvSpPr/>
          <p:nvPr/>
        </p:nvSpPr>
        <p:spPr>
          <a:xfrm>
            <a:off x="1218984" y="2069446"/>
            <a:ext cx="74062" cy="147963"/>
          </a:xfrm>
          <a:custGeom>
            <a:avLst/>
            <a:gdLst/>
            <a:ahLst/>
            <a:cxnLst/>
            <a:rect l="l" t="t" r="r" b="b"/>
            <a:pathLst>
              <a:path w="923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52"/>
          <p:cNvSpPr/>
          <p:nvPr/>
        </p:nvSpPr>
        <p:spPr>
          <a:xfrm>
            <a:off x="2104094" y="1946119"/>
            <a:ext cx="759391" cy="530146"/>
          </a:xfrm>
          <a:custGeom>
            <a:avLst/>
            <a:gdLst/>
            <a:ahLst/>
            <a:cxnLst/>
            <a:rect l="l" t="t" r="r" b="b"/>
            <a:pathLst>
              <a:path w="9464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52"/>
          <p:cNvSpPr/>
          <p:nvPr/>
        </p:nvSpPr>
        <p:spPr>
          <a:xfrm>
            <a:off x="2104094" y="1946119"/>
            <a:ext cx="379696" cy="530146"/>
          </a:xfrm>
          <a:custGeom>
            <a:avLst/>
            <a:gdLst/>
            <a:ahLst/>
            <a:cxnLst/>
            <a:rect l="l" t="t" r="r" b="b"/>
            <a:pathLst>
              <a:path w="4732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52"/>
          <p:cNvSpPr/>
          <p:nvPr/>
        </p:nvSpPr>
        <p:spPr>
          <a:xfrm>
            <a:off x="2350587" y="1946119"/>
            <a:ext cx="266317" cy="123409"/>
          </a:xfrm>
          <a:custGeom>
            <a:avLst/>
            <a:gdLst/>
            <a:ahLst/>
            <a:cxnLst/>
            <a:rect l="l" t="t" r="r" b="b"/>
            <a:pathLst>
              <a:path w="3319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2"/>
          <p:cNvSpPr/>
          <p:nvPr/>
        </p:nvSpPr>
        <p:spPr>
          <a:xfrm>
            <a:off x="2350587" y="1946119"/>
            <a:ext cx="133198" cy="123409"/>
          </a:xfrm>
          <a:custGeom>
            <a:avLst/>
            <a:gdLst/>
            <a:ahLst/>
            <a:cxnLst/>
            <a:rect l="l" t="t" r="r" b="b"/>
            <a:pathLst>
              <a:path w="1660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52"/>
          <p:cNvSpPr/>
          <p:nvPr/>
        </p:nvSpPr>
        <p:spPr>
          <a:xfrm>
            <a:off x="2582315" y="1564024"/>
            <a:ext cx="22307" cy="64192"/>
          </a:xfrm>
          <a:custGeom>
            <a:avLst/>
            <a:gdLst/>
            <a:ahLst/>
            <a:cxnLst/>
            <a:rect l="l" t="t" r="r" b="b"/>
            <a:pathLst>
              <a:path w="278" h="800" extrusionOk="0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52"/>
          <p:cNvSpPr/>
          <p:nvPr/>
        </p:nvSpPr>
        <p:spPr>
          <a:xfrm>
            <a:off x="2592185" y="1564024"/>
            <a:ext cx="12437" cy="64192"/>
          </a:xfrm>
          <a:custGeom>
            <a:avLst/>
            <a:gdLst/>
            <a:ahLst/>
            <a:cxnLst/>
            <a:rect l="l" t="t" r="r" b="b"/>
            <a:pathLst>
              <a:path w="155" h="800" extrusionOk="0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52"/>
          <p:cNvSpPr/>
          <p:nvPr/>
        </p:nvSpPr>
        <p:spPr>
          <a:xfrm>
            <a:off x="2579908" y="1443186"/>
            <a:ext cx="27201" cy="74062"/>
          </a:xfrm>
          <a:custGeom>
            <a:avLst/>
            <a:gdLst/>
            <a:ahLst/>
            <a:cxnLst/>
            <a:rect l="l" t="t" r="r" b="b"/>
            <a:pathLst>
              <a:path w="339" h="923" extrusionOk="0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52"/>
          <p:cNvSpPr/>
          <p:nvPr/>
        </p:nvSpPr>
        <p:spPr>
          <a:xfrm>
            <a:off x="2592185" y="1443186"/>
            <a:ext cx="14925" cy="74062"/>
          </a:xfrm>
          <a:custGeom>
            <a:avLst/>
            <a:gdLst/>
            <a:ahLst/>
            <a:cxnLst/>
            <a:rect l="l" t="t" r="r" b="b"/>
            <a:pathLst>
              <a:path w="186" h="923" extrusionOk="0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52"/>
          <p:cNvSpPr/>
          <p:nvPr/>
        </p:nvSpPr>
        <p:spPr>
          <a:xfrm>
            <a:off x="2560169" y="1120226"/>
            <a:ext cx="66599" cy="350167"/>
          </a:xfrm>
          <a:custGeom>
            <a:avLst/>
            <a:gdLst/>
            <a:ahLst/>
            <a:cxnLst/>
            <a:rect l="l" t="t" r="r" b="b"/>
            <a:pathLst>
              <a:path w="83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52"/>
          <p:cNvSpPr/>
          <p:nvPr/>
        </p:nvSpPr>
        <p:spPr>
          <a:xfrm>
            <a:off x="2560169" y="1120226"/>
            <a:ext cx="32096" cy="350167"/>
          </a:xfrm>
          <a:custGeom>
            <a:avLst/>
            <a:gdLst/>
            <a:ahLst/>
            <a:cxnLst/>
            <a:rect l="l" t="t" r="r" b="b"/>
            <a:pathLst>
              <a:path w="40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52"/>
          <p:cNvSpPr/>
          <p:nvPr/>
        </p:nvSpPr>
        <p:spPr>
          <a:xfrm>
            <a:off x="2607029" y="1536904"/>
            <a:ext cx="78956" cy="54322"/>
          </a:xfrm>
          <a:custGeom>
            <a:avLst/>
            <a:gdLst/>
            <a:ahLst/>
            <a:cxnLst/>
            <a:rect l="l" t="t" r="r" b="b"/>
            <a:pathLst>
              <a:path w="984" h="677" extrusionOk="0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52"/>
          <p:cNvSpPr/>
          <p:nvPr/>
        </p:nvSpPr>
        <p:spPr>
          <a:xfrm>
            <a:off x="2607029" y="1551668"/>
            <a:ext cx="73981" cy="39558"/>
          </a:xfrm>
          <a:custGeom>
            <a:avLst/>
            <a:gdLst/>
            <a:ahLst/>
            <a:cxnLst/>
            <a:rect l="l" t="t" r="r" b="b"/>
            <a:pathLst>
              <a:path w="922" h="493" extrusionOk="0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52"/>
          <p:cNvSpPr/>
          <p:nvPr/>
        </p:nvSpPr>
        <p:spPr>
          <a:xfrm>
            <a:off x="2653808" y="1546773"/>
            <a:ext cx="330509" cy="165214"/>
          </a:xfrm>
          <a:custGeom>
            <a:avLst/>
            <a:gdLst/>
            <a:ahLst/>
            <a:cxnLst/>
            <a:rect l="l" t="t" r="r" b="b"/>
            <a:pathLst>
              <a:path w="4119" h="2059" extrusionOk="0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52"/>
          <p:cNvSpPr/>
          <p:nvPr/>
        </p:nvSpPr>
        <p:spPr>
          <a:xfrm>
            <a:off x="2656295" y="1546773"/>
            <a:ext cx="328021" cy="152937"/>
          </a:xfrm>
          <a:custGeom>
            <a:avLst/>
            <a:gdLst/>
            <a:ahLst/>
            <a:cxnLst/>
            <a:rect l="l" t="t" r="r" b="b"/>
            <a:pathLst>
              <a:path w="4088" h="1906" extrusionOk="0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52"/>
          <p:cNvSpPr/>
          <p:nvPr/>
        </p:nvSpPr>
        <p:spPr>
          <a:xfrm>
            <a:off x="2498546" y="1536904"/>
            <a:ext cx="81444" cy="54322"/>
          </a:xfrm>
          <a:custGeom>
            <a:avLst/>
            <a:gdLst/>
            <a:ahLst/>
            <a:cxnLst/>
            <a:rect l="l" t="t" r="r" b="b"/>
            <a:pathLst>
              <a:path w="1015" h="677" extrusionOk="0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52"/>
          <p:cNvSpPr/>
          <p:nvPr/>
        </p:nvSpPr>
        <p:spPr>
          <a:xfrm>
            <a:off x="2505928" y="1551668"/>
            <a:ext cx="74062" cy="39558"/>
          </a:xfrm>
          <a:custGeom>
            <a:avLst/>
            <a:gdLst/>
            <a:ahLst/>
            <a:cxnLst/>
            <a:rect l="l" t="t" r="r" b="b"/>
            <a:pathLst>
              <a:path w="923" h="493" extrusionOk="0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52"/>
          <p:cNvSpPr/>
          <p:nvPr/>
        </p:nvSpPr>
        <p:spPr>
          <a:xfrm>
            <a:off x="2202707" y="1546773"/>
            <a:ext cx="330428" cy="165214"/>
          </a:xfrm>
          <a:custGeom>
            <a:avLst/>
            <a:gdLst/>
            <a:ahLst/>
            <a:cxnLst/>
            <a:rect l="l" t="t" r="r" b="b"/>
            <a:pathLst>
              <a:path w="4118" h="2059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52"/>
          <p:cNvSpPr/>
          <p:nvPr/>
        </p:nvSpPr>
        <p:spPr>
          <a:xfrm>
            <a:off x="2202707" y="1546773"/>
            <a:ext cx="327941" cy="152937"/>
          </a:xfrm>
          <a:custGeom>
            <a:avLst/>
            <a:gdLst/>
            <a:ahLst/>
            <a:cxnLst/>
            <a:rect l="l" t="t" r="r" b="b"/>
            <a:pathLst>
              <a:path w="4087" h="1906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52"/>
          <p:cNvSpPr/>
          <p:nvPr/>
        </p:nvSpPr>
        <p:spPr>
          <a:xfrm>
            <a:off x="2550300" y="1605909"/>
            <a:ext cx="86338" cy="882720"/>
          </a:xfrm>
          <a:custGeom>
            <a:avLst/>
            <a:gdLst/>
            <a:ahLst/>
            <a:cxnLst/>
            <a:rect l="l" t="t" r="r" b="b"/>
            <a:pathLst>
              <a:path w="1076" h="11001" extrusionOk="0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52"/>
          <p:cNvSpPr/>
          <p:nvPr/>
        </p:nvSpPr>
        <p:spPr>
          <a:xfrm>
            <a:off x="2592185" y="1605909"/>
            <a:ext cx="44453" cy="882720"/>
          </a:xfrm>
          <a:custGeom>
            <a:avLst/>
            <a:gdLst/>
            <a:ahLst/>
            <a:cxnLst/>
            <a:rect l="l" t="t" r="r" b="b"/>
            <a:pathLst>
              <a:path w="554" h="11001" extrusionOk="0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52"/>
          <p:cNvSpPr/>
          <p:nvPr/>
        </p:nvSpPr>
        <p:spPr>
          <a:xfrm>
            <a:off x="2555195" y="1499914"/>
            <a:ext cx="76549" cy="76469"/>
          </a:xfrm>
          <a:custGeom>
            <a:avLst/>
            <a:gdLst/>
            <a:ahLst/>
            <a:cxnLst/>
            <a:rect l="l" t="t" r="r" b="b"/>
            <a:pathLst>
              <a:path w="954" h="953" extrusionOk="0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52"/>
          <p:cNvSpPr/>
          <p:nvPr/>
        </p:nvSpPr>
        <p:spPr>
          <a:xfrm>
            <a:off x="2570039" y="1514678"/>
            <a:ext cx="46860" cy="46940"/>
          </a:xfrm>
          <a:custGeom>
            <a:avLst/>
            <a:gdLst/>
            <a:ahLst/>
            <a:cxnLst/>
            <a:rect l="l" t="t" r="r" b="b"/>
            <a:pathLst>
              <a:path w="584" h="585" extrusionOk="0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52"/>
          <p:cNvSpPr/>
          <p:nvPr/>
        </p:nvSpPr>
        <p:spPr>
          <a:xfrm>
            <a:off x="2089250" y="1788371"/>
            <a:ext cx="17332" cy="46940"/>
          </a:xfrm>
          <a:custGeom>
            <a:avLst/>
            <a:gdLst/>
            <a:ahLst/>
            <a:cxnLst/>
            <a:rect l="l" t="t" r="r" b="b"/>
            <a:pathLst>
              <a:path w="216" h="585" extrusionOk="0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2"/>
          <p:cNvSpPr/>
          <p:nvPr/>
        </p:nvSpPr>
        <p:spPr>
          <a:xfrm>
            <a:off x="2099119" y="1788371"/>
            <a:ext cx="7462" cy="46940"/>
          </a:xfrm>
          <a:custGeom>
            <a:avLst/>
            <a:gdLst/>
            <a:ahLst/>
            <a:cxnLst/>
            <a:rect l="l" t="t" r="r" b="b"/>
            <a:pathLst>
              <a:path w="93" h="585" extrusionOk="0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52"/>
          <p:cNvSpPr/>
          <p:nvPr/>
        </p:nvSpPr>
        <p:spPr>
          <a:xfrm>
            <a:off x="2086763" y="1697140"/>
            <a:ext cx="22307" cy="56810"/>
          </a:xfrm>
          <a:custGeom>
            <a:avLst/>
            <a:gdLst/>
            <a:ahLst/>
            <a:cxnLst/>
            <a:rect l="l" t="t" r="r" b="b"/>
            <a:pathLst>
              <a:path w="278" h="708" extrusionOk="0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52"/>
          <p:cNvSpPr/>
          <p:nvPr/>
        </p:nvSpPr>
        <p:spPr>
          <a:xfrm>
            <a:off x="2099119" y="1697140"/>
            <a:ext cx="9950" cy="56810"/>
          </a:xfrm>
          <a:custGeom>
            <a:avLst/>
            <a:gdLst/>
            <a:ahLst/>
            <a:cxnLst/>
            <a:rect l="l" t="t" r="r" b="b"/>
            <a:pathLst>
              <a:path w="124" h="708" extrusionOk="0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52"/>
          <p:cNvSpPr/>
          <p:nvPr/>
        </p:nvSpPr>
        <p:spPr>
          <a:xfrm>
            <a:off x="2071999" y="1450567"/>
            <a:ext cx="51835" cy="266397"/>
          </a:xfrm>
          <a:custGeom>
            <a:avLst/>
            <a:gdLst/>
            <a:ahLst/>
            <a:cxnLst/>
            <a:rect l="l" t="t" r="r" b="b"/>
            <a:pathLst>
              <a:path w="646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52"/>
          <p:cNvSpPr/>
          <p:nvPr/>
        </p:nvSpPr>
        <p:spPr>
          <a:xfrm>
            <a:off x="2071999" y="1450567"/>
            <a:ext cx="27201" cy="266397"/>
          </a:xfrm>
          <a:custGeom>
            <a:avLst/>
            <a:gdLst/>
            <a:ahLst/>
            <a:cxnLst/>
            <a:rect l="l" t="t" r="r" b="b"/>
            <a:pathLst>
              <a:path w="339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52"/>
          <p:cNvSpPr/>
          <p:nvPr/>
        </p:nvSpPr>
        <p:spPr>
          <a:xfrm>
            <a:off x="2108989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52"/>
          <p:cNvSpPr/>
          <p:nvPr/>
        </p:nvSpPr>
        <p:spPr>
          <a:xfrm>
            <a:off x="2108989" y="1778502"/>
            <a:ext cx="56810" cy="29689"/>
          </a:xfrm>
          <a:custGeom>
            <a:avLst/>
            <a:gdLst/>
            <a:ahLst/>
            <a:cxnLst/>
            <a:rect l="l" t="t" r="r" b="b"/>
            <a:pathLst>
              <a:path w="708" h="370" extrusionOk="0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52"/>
          <p:cNvSpPr/>
          <p:nvPr/>
        </p:nvSpPr>
        <p:spPr>
          <a:xfrm>
            <a:off x="2143491" y="1773527"/>
            <a:ext cx="251552" cy="125816"/>
          </a:xfrm>
          <a:custGeom>
            <a:avLst/>
            <a:gdLst/>
            <a:ahLst/>
            <a:cxnLst/>
            <a:rect l="l" t="t" r="r" b="b"/>
            <a:pathLst>
              <a:path w="3135" h="1568" extrusionOk="0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52"/>
          <p:cNvSpPr/>
          <p:nvPr/>
        </p:nvSpPr>
        <p:spPr>
          <a:xfrm>
            <a:off x="2145979" y="1773527"/>
            <a:ext cx="249065" cy="116027"/>
          </a:xfrm>
          <a:custGeom>
            <a:avLst/>
            <a:gdLst/>
            <a:ahLst/>
            <a:cxnLst/>
            <a:rect l="l" t="t" r="r" b="b"/>
            <a:pathLst>
              <a:path w="3104" h="1446" extrusionOk="0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52"/>
          <p:cNvSpPr/>
          <p:nvPr/>
        </p:nvSpPr>
        <p:spPr>
          <a:xfrm>
            <a:off x="2027627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2"/>
          <p:cNvSpPr/>
          <p:nvPr/>
        </p:nvSpPr>
        <p:spPr>
          <a:xfrm>
            <a:off x="2030114" y="1778502"/>
            <a:ext cx="56730" cy="29689"/>
          </a:xfrm>
          <a:custGeom>
            <a:avLst/>
            <a:gdLst/>
            <a:ahLst/>
            <a:cxnLst/>
            <a:rect l="l" t="t" r="r" b="b"/>
            <a:pathLst>
              <a:path w="707" h="370" extrusionOk="0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52"/>
          <p:cNvSpPr/>
          <p:nvPr/>
        </p:nvSpPr>
        <p:spPr>
          <a:xfrm>
            <a:off x="1803280" y="1773527"/>
            <a:ext cx="249065" cy="125816"/>
          </a:xfrm>
          <a:custGeom>
            <a:avLst/>
            <a:gdLst/>
            <a:ahLst/>
            <a:cxnLst/>
            <a:rect l="l" t="t" r="r" b="b"/>
            <a:pathLst>
              <a:path w="3104" h="1568" extrusionOk="0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52"/>
          <p:cNvSpPr/>
          <p:nvPr/>
        </p:nvSpPr>
        <p:spPr>
          <a:xfrm>
            <a:off x="1803280" y="1773527"/>
            <a:ext cx="246658" cy="116027"/>
          </a:xfrm>
          <a:custGeom>
            <a:avLst/>
            <a:gdLst/>
            <a:ahLst/>
            <a:cxnLst/>
            <a:rect l="l" t="t" r="r" b="b"/>
            <a:pathLst>
              <a:path w="3074" h="1446" extrusionOk="0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52"/>
          <p:cNvSpPr/>
          <p:nvPr/>
        </p:nvSpPr>
        <p:spPr>
          <a:xfrm>
            <a:off x="2064617" y="1820386"/>
            <a:ext cx="66599" cy="668239"/>
          </a:xfrm>
          <a:custGeom>
            <a:avLst/>
            <a:gdLst/>
            <a:ahLst/>
            <a:cxnLst/>
            <a:rect l="l" t="t" r="r" b="b"/>
            <a:pathLst>
              <a:path w="830" h="8328" extrusionOk="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52"/>
          <p:cNvSpPr/>
          <p:nvPr/>
        </p:nvSpPr>
        <p:spPr>
          <a:xfrm>
            <a:off x="2099119" y="1820386"/>
            <a:ext cx="32096" cy="668239"/>
          </a:xfrm>
          <a:custGeom>
            <a:avLst/>
            <a:gdLst/>
            <a:ahLst/>
            <a:cxnLst/>
            <a:rect l="l" t="t" r="r" b="b"/>
            <a:pathLst>
              <a:path w="400" h="8328" extrusionOk="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52"/>
          <p:cNvSpPr/>
          <p:nvPr/>
        </p:nvSpPr>
        <p:spPr>
          <a:xfrm>
            <a:off x="2069511" y="1739024"/>
            <a:ext cx="56810" cy="59297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52"/>
          <p:cNvSpPr/>
          <p:nvPr/>
        </p:nvSpPr>
        <p:spPr>
          <a:xfrm>
            <a:off x="2081868" y="1751381"/>
            <a:ext cx="34583" cy="34583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52"/>
          <p:cNvSpPr/>
          <p:nvPr/>
        </p:nvSpPr>
        <p:spPr>
          <a:xfrm>
            <a:off x="3043365" y="1936250"/>
            <a:ext cx="12437" cy="37071"/>
          </a:xfrm>
          <a:custGeom>
            <a:avLst/>
            <a:gdLst/>
            <a:ahLst/>
            <a:cxnLst/>
            <a:rect l="l" t="t" r="r" b="b"/>
            <a:pathLst>
              <a:path w="155" h="462" extrusionOk="0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52"/>
          <p:cNvSpPr/>
          <p:nvPr/>
        </p:nvSpPr>
        <p:spPr>
          <a:xfrm>
            <a:off x="3048260" y="1936250"/>
            <a:ext cx="7543" cy="37071"/>
          </a:xfrm>
          <a:custGeom>
            <a:avLst/>
            <a:gdLst/>
            <a:ahLst/>
            <a:cxnLst/>
            <a:rect l="l" t="t" r="r" b="b"/>
            <a:pathLst>
              <a:path w="94" h="462" extrusionOk="0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52"/>
          <p:cNvSpPr/>
          <p:nvPr/>
        </p:nvSpPr>
        <p:spPr>
          <a:xfrm>
            <a:off x="3040878" y="1864758"/>
            <a:ext cx="17332" cy="44453"/>
          </a:xfrm>
          <a:custGeom>
            <a:avLst/>
            <a:gdLst/>
            <a:ahLst/>
            <a:cxnLst/>
            <a:rect l="l" t="t" r="r" b="b"/>
            <a:pathLst>
              <a:path w="216" h="554" extrusionOk="0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52"/>
          <p:cNvSpPr/>
          <p:nvPr/>
        </p:nvSpPr>
        <p:spPr>
          <a:xfrm>
            <a:off x="3048260" y="1864758"/>
            <a:ext cx="9950" cy="44453"/>
          </a:xfrm>
          <a:custGeom>
            <a:avLst/>
            <a:gdLst/>
            <a:ahLst/>
            <a:cxnLst/>
            <a:rect l="l" t="t" r="r" b="b"/>
            <a:pathLst>
              <a:path w="124" h="554" extrusionOk="0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52"/>
          <p:cNvSpPr/>
          <p:nvPr/>
        </p:nvSpPr>
        <p:spPr>
          <a:xfrm>
            <a:off x="3028601" y="1670019"/>
            <a:ext cx="41966" cy="209667"/>
          </a:xfrm>
          <a:custGeom>
            <a:avLst/>
            <a:gdLst/>
            <a:ahLst/>
            <a:cxnLst/>
            <a:rect l="l" t="t" r="r" b="b"/>
            <a:pathLst>
              <a:path w="523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52"/>
          <p:cNvSpPr/>
          <p:nvPr/>
        </p:nvSpPr>
        <p:spPr>
          <a:xfrm>
            <a:off x="3028601" y="1670019"/>
            <a:ext cx="19739" cy="209667"/>
          </a:xfrm>
          <a:custGeom>
            <a:avLst/>
            <a:gdLst/>
            <a:ahLst/>
            <a:cxnLst/>
            <a:rect l="l" t="t" r="r" b="b"/>
            <a:pathLst>
              <a:path w="246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52"/>
          <p:cNvSpPr/>
          <p:nvPr/>
        </p:nvSpPr>
        <p:spPr>
          <a:xfrm>
            <a:off x="3058129" y="1918999"/>
            <a:ext cx="46940" cy="34583"/>
          </a:xfrm>
          <a:custGeom>
            <a:avLst/>
            <a:gdLst/>
            <a:ahLst/>
            <a:cxnLst/>
            <a:rect l="l" t="t" r="r" b="b"/>
            <a:pathLst>
              <a:path w="585" h="431" extrusionOk="0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52"/>
          <p:cNvSpPr/>
          <p:nvPr/>
        </p:nvSpPr>
        <p:spPr>
          <a:xfrm>
            <a:off x="3058129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52"/>
          <p:cNvSpPr/>
          <p:nvPr/>
        </p:nvSpPr>
        <p:spPr>
          <a:xfrm>
            <a:off x="3085250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52"/>
          <p:cNvSpPr/>
          <p:nvPr/>
        </p:nvSpPr>
        <p:spPr>
          <a:xfrm>
            <a:off x="3087737" y="1926381"/>
            <a:ext cx="194823" cy="91313"/>
          </a:xfrm>
          <a:custGeom>
            <a:avLst/>
            <a:gdLst/>
            <a:ahLst/>
            <a:cxnLst/>
            <a:rect l="l" t="t" r="r" b="b"/>
            <a:pathLst>
              <a:path w="2428" h="1138" extrusionOk="0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52"/>
          <p:cNvSpPr/>
          <p:nvPr/>
        </p:nvSpPr>
        <p:spPr>
          <a:xfrm>
            <a:off x="2994099" y="1918999"/>
            <a:ext cx="46860" cy="34583"/>
          </a:xfrm>
          <a:custGeom>
            <a:avLst/>
            <a:gdLst/>
            <a:ahLst/>
            <a:cxnLst/>
            <a:rect l="l" t="t" r="r" b="b"/>
            <a:pathLst>
              <a:path w="584" h="431" extrusionOk="0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2"/>
          <p:cNvSpPr/>
          <p:nvPr/>
        </p:nvSpPr>
        <p:spPr>
          <a:xfrm>
            <a:off x="2996506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2"/>
          <p:cNvSpPr/>
          <p:nvPr/>
        </p:nvSpPr>
        <p:spPr>
          <a:xfrm>
            <a:off x="2816531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2"/>
          <p:cNvSpPr/>
          <p:nvPr/>
        </p:nvSpPr>
        <p:spPr>
          <a:xfrm>
            <a:off x="2816531" y="1926381"/>
            <a:ext cx="194903" cy="91313"/>
          </a:xfrm>
          <a:custGeom>
            <a:avLst/>
            <a:gdLst/>
            <a:ahLst/>
            <a:cxnLst/>
            <a:rect l="l" t="t" r="r" b="b"/>
            <a:pathLst>
              <a:path w="2429" h="1138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2"/>
          <p:cNvSpPr/>
          <p:nvPr/>
        </p:nvSpPr>
        <p:spPr>
          <a:xfrm>
            <a:off x="3023627" y="1960964"/>
            <a:ext cx="51835" cy="527658"/>
          </a:xfrm>
          <a:custGeom>
            <a:avLst/>
            <a:gdLst/>
            <a:ahLst/>
            <a:cxnLst/>
            <a:rect l="l" t="t" r="r" b="b"/>
            <a:pathLst>
              <a:path w="646" h="6576" extrusionOk="0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2"/>
          <p:cNvSpPr/>
          <p:nvPr/>
        </p:nvSpPr>
        <p:spPr>
          <a:xfrm>
            <a:off x="3048260" y="1960964"/>
            <a:ext cx="27201" cy="527658"/>
          </a:xfrm>
          <a:custGeom>
            <a:avLst/>
            <a:gdLst/>
            <a:ahLst/>
            <a:cxnLst/>
            <a:rect l="l" t="t" r="r" b="b"/>
            <a:pathLst>
              <a:path w="339" h="6576" extrusionOk="0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2"/>
          <p:cNvSpPr/>
          <p:nvPr/>
        </p:nvSpPr>
        <p:spPr>
          <a:xfrm>
            <a:off x="3026114" y="1896853"/>
            <a:ext cx="46940" cy="46940"/>
          </a:xfrm>
          <a:custGeom>
            <a:avLst/>
            <a:gdLst/>
            <a:ahLst/>
            <a:cxnLst/>
            <a:rect l="l" t="t" r="r" b="b"/>
            <a:pathLst>
              <a:path w="585" h="585" extrusionOk="0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2"/>
          <p:cNvSpPr/>
          <p:nvPr/>
        </p:nvSpPr>
        <p:spPr>
          <a:xfrm>
            <a:off x="3035983" y="1906722"/>
            <a:ext cx="27201" cy="27201"/>
          </a:xfrm>
          <a:custGeom>
            <a:avLst/>
            <a:gdLst/>
            <a:ahLst/>
            <a:cxnLst/>
            <a:rect l="l" t="t" r="r" b="b"/>
            <a:pathLst>
              <a:path w="339" h="339" extrusionOk="0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2"/>
          <p:cNvSpPr/>
          <p:nvPr/>
        </p:nvSpPr>
        <p:spPr>
          <a:xfrm>
            <a:off x="2828888" y="1339678"/>
            <a:ext cx="468521" cy="180059"/>
          </a:xfrm>
          <a:custGeom>
            <a:avLst/>
            <a:gdLst/>
            <a:ahLst/>
            <a:cxnLst/>
            <a:rect l="l" t="t" r="r" b="b"/>
            <a:pathLst>
              <a:path w="5839" h="2244" extrusionOk="0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52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52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52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52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52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extrusionOk="0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52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fill="none" extrusionOk="0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52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52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52"/>
          <p:cNvSpPr/>
          <p:nvPr/>
        </p:nvSpPr>
        <p:spPr>
          <a:xfrm>
            <a:off x="159369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52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52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52"/>
          <p:cNvSpPr/>
          <p:nvPr/>
        </p:nvSpPr>
        <p:spPr>
          <a:xfrm>
            <a:off x="159369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52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extrusionOk="0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52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fill="none" extrusionOk="0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52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52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2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52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52"/>
          <p:cNvSpPr/>
          <p:nvPr/>
        </p:nvSpPr>
        <p:spPr>
          <a:xfrm>
            <a:off x="1519798" y="2471279"/>
            <a:ext cx="44453" cy="4975"/>
          </a:xfrm>
          <a:custGeom>
            <a:avLst/>
            <a:gdLst/>
            <a:ahLst/>
            <a:cxnLst/>
            <a:rect l="l" t="t" r="r" b="b"/>
            <a:pathLst>
              <a:path w="554" h="62" extrusionOk="0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52"/>
          <p:cNvSpPr/>
          <p:nvPr/>
        </p:nvSpPr>
        <p:spPr>
          <a:xfrm>
            <a:off x="1541944" y="2471279"/>
            <a:ext cx="22307" cy="4975"/>
          </a:xfrm>
          <a:custGeom>
            <a:avLst/>
            <a:gdLst/>
            <a:ahLst/>
            <a:cxnLst/>
            <a:rect l="l" t="t" r="r" b="b"/>
            <a:pathLst>
              <a:path w="278" h="62" extrusionOk="0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2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52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52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52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52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extrusionOk="0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52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fill="none" extrusionOk="0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2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52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2"/>
          <p:cNvSpPr/>
          <p:nvPr/>
        </p:nvSpPr>
        <p:spPr>
          <a:xfrm>
            <a:off x="195364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52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52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52"/>
          <p:cNvSpPr/>
          <p:nvPr/>
        </p:nvSpPr>
        <p:spPr>
          <a:xfrm>
            <a:off x="195364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52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extrusionOk="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2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fill="none" extrusionOk="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2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52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2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52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52"/>
          <p:cNvSpPr/>
          <p:nvPr/>
        </p:nvSpPr>
        <p:spPr>
          <a:xfrm>
            <a:off x="1879667" y="2471279"/>
            <a:ext cx="42046" cy="4975"/>
          </a:xfrm>
          <a:custGeom>
            <a:avLst/>
            <a:gdLst/>
            <a:ahLst/>
            <a:cxnLst/>
            <a:rect l="l" t="t" r="r" b="b"/>
            <a:pathLst>
              <a:path w="524" h="62" extrusionOk="0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52"/>
          <p:cNvSpPr/>
          <p:nvPr/>
        </p:nvSpPr>
        <p:spPr>
          <a:xfrm>
            <a:off x="1901893" y="2471279"/>
            <a:ext cx="19819" cy="4975"/>
          </a:xfrm>
          <a:custGeom>
            <a:avLst/>
            <a:gdLst/>
            <a:ahLst/>
            <a:cxnLst/>
            <a:rect l="l" t="t" r="r" b="b"/>
            <a:pathLst>
              <a:path w="247" h="62" extrusionOk="0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52"/>
          <p:cNvSpPr/>
          <p:nvPr/>
        </p:nvSpPr>
        <p:spPr>
          <a:xfrm>
            <a:off x="1549325" y="2355415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52"/>
          <p:cNvSpPr/>
          <p:nvPr/>
        </p:nvSpPr>
        <p:spPr>
          <a:xfrm>
            <a:off x="1697285" y="2380048"/>
            <a:ext cx="231813" cy="96208"/>
          </a:xfrm>
          <a:custGeom>
            <a:avLst/>
            <a:gdLst/>
            <a:ahLst/>
            <a:cxnLst/>
            <a:rect l="l" t="t" r="r" b="b"/>
            <a:pathLst>
              <a:path w="2889" h="1199" extrusionOk="0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52"/>
          <p:cNvSpPr/>
          <p:nvPr/>
        </p:nvSpPr>
        <p:spPr>
          <a:xfrm>
            <a:off x="2542918" y="2375154"/>
            <a:ext cx="246578" cy="103590"/>
          </a:xfrm>
          <a:custGeom>
            <a:avLst/>
            <a:gdLst/>
            <a:ahLst/>
            <a:cxnLst/>
            <a:rect l="l" t="t" r="r" b="b"/>
            <a:pathLst>
              <a:path w="3073" h="1291" extrusionOk="0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52"/>
          <p:cNvSpPr/>
          <p:nvPr/>
        </p:nvSpPr>
        <p:spPr>
          <a:xfrm>
            <a:off x="2666164" y="2397300"/>
            <a:ext cx="197310" cy="81444"/>
          </a:xfrm>
          <a:custGeom>
            <a:avLst/>
            <a:gdLst/>
            <a:ahLst/>
            <a:cxnLst/>
            <a:rect l="l" t="t" r="r" b="b"/>
            <a:pathLst>
              <a:path w="2459" h="1015" extrusionOk="0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52"/>
          <p:cNvSpPr/>
          <p:nvPr/>
        </p:nvSpPr>
        <p:spPr>
          <a:xfrm>
            <a:off x="3119833" y="2355415"/>
            <a:ext cx="295925" cy="120841"/>
          </a:xfrm>
          <a:custGeom>
            <a:avLst/>
            <a:gdLst/>
            <a:ahLst/>
            <a:cxnLst/>
            <a:rect l="l" t="t" r="r" b="b"/>
            <a:pathLst>
              <a:path w="3688" h="1506" extrusionOk="0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52"/>
          <p:cNvSpPr/>
          <p:nvPr/>
        </p:nvSpPr>
        <p:spPr>
          <a:xfrm>
            <a:off x="3016245" y="2392405"/>
            <a:ext cx="207180" cy="83851"/>
          </a:xfrm>
          <a:custGeom>
            <a:avLst/>
            <a:gdLst/>
            <a:ahLst/>
            <a:cxnLst/>
            <a:rect l="l" t="t" r="r" b="b"/>
            <a:pathLst>
              <a:path w="2582" h="1045" extrusionOk="0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52"/>
          <p:cNvSpPr/>
          <p:nvPr/>
        </p:nvSpPr>
        <p:spPr>
          <a:xfrm>
            <a:off x="464582" y="4707361"/>
            <a:ext cx="4245579" cy="24714"/>
          </a:xfrm>
          <a:custGeom>
            <a:avLst/>
            <a:gdLst/>
            <a:ahLst/>
            <a:cxnLst/>
            <a:rect l="l" t="t" r="r" b="b"/>
            <a:pathLst>
              <a:path w="52911" h="308" extrusionOk="0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52"/>
          <p:cNvSpPr/>
          <p:nvPr/>
        </p:nvSpPr>
        <p:spPr>
          <a:xfrm>
            <a:off x="2799280" y="3696599"/>
            <a:ext cx="340298" cy="340298"/>
          </a:xfrm>
          <a:custGeom>
            <a:avLst/>
            <a:gdLst/>
            <a:ahLst/>
            <a:cxnLst/>
            <a:rect l="l" t="t" r="r" b="b"/>
            <a:pathLst>
              <a:path w="4241" h="4241" extrusionOk="0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52"/>
          <p:cNvSpPr/>
          <p:nvPr/>
        </p:nvSpPr>
        <p:spPr>
          <a:xfrm>
            <a:off x="2969385" y="3696599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52"/>
          <p:cNvSpPr/>
          <p:nvPr/>
        </p:nvSpPr>
        <p:spPr>
          <a:xfrm>
            <a:off x="2905275" y="3935709"/>
            <a:ext cx="103670" cy="214562"/>
          </a:xfrm>
          <a:custGeom>
            <a:avLst/>
            <a:gdLst/>
            <a:ahLst/>
            <a:cxnLst/>
            <a:rect l="l" t="t" r="r" b="b"/>
            <a:pathLst>
              <a:path w="1292" h="2674" extrusionOk="0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52"/>
          <p:cNvSpPr/>
          <p:nvPr/>
        </p:nvSpPr>
        <p:spPr>
          <a:xfrm>
            <a:off x="2969385" y="3935709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52"/>
          <p:cNvSpPr/>
          <p:nvPr/>
        </p:nvSpPr>
        <p:spPr>
          <a:xfrm>
            <a:off x="1056260" y="3792724"/>
            <a:ext cx="266317" cy="268804"/>
          </a:xfrm>
          <a:custGeom>
            <a:avLst/>
            <a:gdLst/>
            <a:ahLst/>
            <a:cxnLst/>
            <a:rect l="l" t="t" r="r" b="b"/>
            <a:pathLst>
              <a:path w="3319" h="3350" extrusionOk="0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2"/>
          <p:cNvSpPr/>
          <p:nvPr/>
        </p:nvSpPr>
        <p:spPr>
          <a:xfrm>
            <a:off x="1189376" y="3792724"/>
            <a:ext cx="133198" cy="268804"/>
          </a:xfrm>
          <a:custGeom>
            <a:avLst/>
            <a:gdLst/>
            <a:ahLst/>
            <a:cxnLst/>
            <a:rect l="l" t="t" r="r" b="b"/>
            <a:pathLst>
              <a:path w="1660" h="3350" extrusionOk="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52"/>
          <p:cNvSpPr/>
          <p:nvPr/>
        </p:nvSpPr>
        <p:spPr>
          <a:xfrm>
            <a:off x="1137622" y="3982568"/>
            <a:ext cx="83931" cy="167702"/>
          </a:xfrm>
          <a:custGeom>
            <a:avLst/>
            <a:gdLst/>
            <a:ahLst/>
            <a:cxnLst/>
            <a:rect l="l" t="t" r="r" b="b"/>
            <a:pathLst>
              <a:path w="1046" h="2090" extrusionOk="0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52"/>
          <p:cNvSpPr/>
          <p:nvPr/>
        </p:nvSpPr>
        <p:spPr>
          <a:xfrm>
            <a:off x="1189376" y="3982568"/>
            <a:ext cx="32176" cy="167702"/>
          </a:xfrm>
          <a:custGeom>
            <a:avLst/>
            <a:gdLst/>
            <a:ahLst/>
            <a:cxnLst/>
            <a:rect l="l" t="t" r="r" b="b"/>
            <a:pathLst>
              <a:path w="401" h="2090" extrusionOk="0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52"/>
          <p:cNvSpPr/>
          <p:nvPr/>
        </p:nvSpPr>
        <p:spPr>
          <a:xfrm>
            <a:off x="2754908" y="3753247"/>
            <a:ext cx="71574" cy="106077"/>
          </a:xfrm>
          <a:custGeom>
            <a:avLst/>
            <a:gdLst/>
            <a:ahLst/>
            <a:cxnLst/>
            <a:rect l="l" t="t" r="r" b="b"/>
            <a:pathLst>
              <a:path w="892" h="1322" extrusionOk="0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52"/>
          <p:cNvSpPr/>
          <p:nvPr/>
        </p:nvSpPr>
        <p:spPr>
          <a:xfrm>
            <a:off x="2752421" y="3753247"/>
            <a:ext cx="79036" cy="14925"/>
          </a:xfrm>
          <a:custGeom>
            <a:avLst/>
            <a:gdLst/>
            <a:ahLst/>
            <a:cxnLst/>
            <a:rect l="l" t="t" r="r" b="b"/>
            <a:pathLst>
              <a:path w="985" h="186" extrusionOk="0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52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52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fill="none" extrusionOk="0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52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52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fill="none" extrusionOk="0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52"/>
          <p:cNvSpPr/>
          <p:nvPr/>
        </p:nvSpPr>
        <p:spPr>
          <a:xfrm>
            <a:off x="2451687" y="3758222"/>
            <a:ext cx="458652" cy="133198"/>
          </a:xfrm>
          <a:custGeom>
            <a:avLst/>
            <a:gdLst/>
            <a:ahLst/>
            <a:cxnLst/>
            <a:rect l="l" t="t" r="r" b="b"/>
            <a:pathLst>
              <a:path w="5716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52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extrusionOk="0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52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fill="none" extrusionOk="0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52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extrusionOk="0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52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fill="none" extrusionOk="0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52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extrusionOk="0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52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fill="none" extrusionOk="0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52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extrusionOk="0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52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fill="none" extrusionOk="0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52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52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52"/>
          <p:cNvSpPr/>
          <p:nvPr/>
        </p:nvSpPr>
        <p:spPr>
          <a:xfrm>
            <a:off x="2533049" y="3920945"/>
            <a:ext cx="51835" cy="110972"/>
          </a:xfrm>
          <a:custGeom>
            <a:avLst/>
            <a:gdLst/>
            <a:ahLst/>
            <a:cxnLst/>
            <a:rect l="l" t="t" r="r" b="b"/>
            <a:pathLst>
              <a:path w="646" h="1383" extrusionOk="0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52"/>
          <p:cNvSpPr/>
          <p:nvPr/>
        </p:nvSpPr>
        <p:spPr>
          <a:xfrm>
            <a:off x="2577421" y="3999820"/>
            <a:ext cx="7462" cy="32096"/>
          </a:xfrm>
          <a:custGeom>
            <a:avLst/>
            <a:gdLst/>
            <a:ahLst/>
            <a:cxnLst/>
            <a:rect l="l" t="t" r="r" b="b"/>
            <a:pathLst>
              <a:path w="93" h="400" fill="none" extrusionOk="0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52"/>
          <p:cNvSpPr/>
          <p:nvPr/>
        </p:nvSpPr>
        <p:spPr>
          <a:xfrm>
            <a:off x="2533049" y="3980081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2"/>
          <p:cNvSpPr/>
          <p:nvPr/>
        </p:nvSpPr>
        <p:spPr>
          <a:xfrm>
            <a:off x="2533049" y="3920945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52"/>
          <p:cNvSpPr/>
          <p:nvPr/>
        </p:nvSpPr>
        <p:spPr>
          <a:xfrm>
            <a:off x="2570039" y="3960342"/>
            <a:ext cx="7462" cy="74062"/>
          </a:xfrm>
          <a:custGeom>
            <a:avLst/>
            <a:gdLst/>
            <a:ahLst/>
            <a:cxnLst/>
            <a:rect l="l" t="t" r="r" b="b"/>
            <a:pathLst>
              <a:path w="93" h="923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2"/>
          <p:cNvSpPr/>
          <p:nvPr/>
        </p:nvSpPr>
        <p:spPr>
          <a:xfrm>
            <a:off x="2570039" y="3980081"/>
            <a:ext cx="7462" cy="54322"/>
          </a:xfrm>
          <a:custGeom>
            <a:avLst/>
            <a:gdLst/>
            <a:ahLst/>
            <a:cxnLst/>
            <a:rect l="l" t="t" r="r" b="b"/>
            <a:pathLst>
              <a:path w="93" h="677" fill="none" extrusionOk="0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52"/>
          <p:cNvSpPr/>
          <p:nvPr/>
        </p:nvSpPr>
        <p:spPr>
          <a:xfrm>
            <a:off x="2570039" y="3960342"/>
            <a:ext cx="2487" cy="12437"/>
          </a:xfrm>
          <a:custGeom>
            <a:avLst/>
            <a:gdLst/>
            <a:ahLst/>
            <a:cxnLst/>
            <a:rect l="l" t="t" r="r" b="b"/>
            <a:pathLst>
              <a:path w="31" h="155" fill="none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52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extrusionOk="0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52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fill="none" extrusionOk="0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52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extrusionOk="0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52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fill="none" extrusionOk="0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52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extrusionOk="0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52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fill="none" extrusionOk="0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52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extrusionOk="0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2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fill="none" extrusionOk="0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52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extrusionOk="0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52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fill="none" extrusionOk="0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52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52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52"/>
          <p:cNvSpPr/>
          <p:nvPr/>
        </p:nvSpPr>
        <p:spPr>
          <a:xfrm>
            <a:off x="2747526" y="3920945"/>
            <a:ext cx="49348" cy="110972"/>
          </a:xfrm>
          <a:custGeom>
            <a:avLst/>
            <a:gdLst/>
            <a:ahLst/>
            <a:cxnLst/>
            <a:rect l="l" t="t" r="r" b="b"/>
            <a:pathLst>
              <a:path w="615" h="1383" extrusionOk="0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52"/>
          <p:cNvSpPr/>
          <p:nvPr/>
        </p:nvSpPr>
        <p:spPr>
          <a:xfrm>
            <a:off x="2791898" y="3999820"/>
            <a:ext cx="4975" cy="32096"/>
          </a:xfrm>
          <a:custGeom>
            <a:avLst/>
            <a:gdLst/>
            <a:ahLst/>
            <a:cxnLst/>
            <a:rect l="l" t="t" r="r" b="b"/>
            <a:pathLst>
              <a:path w="62" h="400" fill="none" extrusionOk="0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52"/>
          <p:cNvSpPr/>
          <p:nvPr/>
        </p:nvSpPr>
        <p:spPr>
          <a:xfrm>
            <a:off x="2747526" y="3980081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52"/>
          <p:cNvSpPr/>
          <p:nvPr/>
        </p:nvSpPr>
        <p:spPr>
          <a:xfrm>
            <a:off x="2747526" y="3920945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52"/>
          <p:cNvSpPr/>
          <p:nvPr/>
        </p:nvSpPr>
        <p:spPr>
          <a:xfrm>
            <a:off x="2782029" y="3960342"/>
            <a:ext cx="9950" cy="74062"/>
          </a:xfrm>
          <a:custGeom>
            <a:avLst/>
            <a:gdLst/>
            <a:ahLst/>
            <a:cxnLst/>
            <a:rect l="l" t="t" r="r" b="b"/>
            <a:pathLst>
              <a:path w="124" h="923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52"/>
          <p:cNvSpPr/>
          <p:nvPr/>
        </p:nvSpPr>
        <p:spPr>
          <a:xfrm>
            <a:off x="2782029" y="3980081"/>
            <a:ext cx="9950" cy="54322"/>
          </a:xfrm>
          <a:custGeom>
            <a:avLst/>
            <a:gdLst/>
            <a:ahLst/>
            <a:cxnLst/>
            <a:rect l="l" t="t" r="r" b="b"/>
            <a:pathLst>
              <a:path w="124" h="677" fill="none" extrusionOk="0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52"/>
          <p:cNvSpPr/>
          <p:nvPr/>
        </p:nvSpPr>
        <p:spPr>
          <a:xfrm>
            <a:off x="2782029" y="3960342"/>
            <a:ext cx="2568" cy="12437"/>
          </a:xfrm>
          <a:custGeom>
            <a:avLst/>
            <a:gdLst/>
            <a:ahLst/>
            <a:cxnLst/>
            <a:rect l="l" t="t" r="r" b="b"/>
            <a:pathLst>
              <a:path w="32" h="155" fill="none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52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extrusionOk="0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52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fill="none" extrusionOk="0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52"/>
          <p:cNvSpPr/>
          <p:nvPr/>
        </p:nvSpPr>
        <p:spPr>
          <a:xfrm>
            <a:off x="2451687" y="3758222"/>
            <a:ext cx="229326" cy="133198"/>
          </a:xfrm>
          <a:custGeom>
            <a:avLst/>
            <a:gdLst/>
            <a:ahLst/>
            <a:cxnLst/>
            <a:rect l="l" t="t" r="r" b="b"/>
            <a:pathLst>
              <a:path w="2858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52"/>
          <p:cNvSpPr/>
          <p:nvPr/>
        </p:nvSpPr>
        <p:spPr>
          <a:xfrm>
            <a:off x="2138597" y="3129555"/>
            <a:ext cx="271291" cy="1020733"/>
          </a:xfrm>
          <a:custGeom>
            <a:avLst/>
            <a:gdLst/>
            <a:ahLst/>
            <a:cxnLst/>
            <a:rect l="l" t="t" r="r" b="b"/>
            <a:pathLst>
              <a:path w="3381" h="12721" extrusionOk="0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52"/>
          <p:cNvSpPr/>
          <p:nvPr/>
        </p:nvSpPr>
        <p:spPr>
          <a:xfrm>
            <a:off x="2138597" y="3129555"/>
            <a:ext cx="135686" cy="1020733"/>
          </a:xfrm>
          <a:custGeom>
            <a:avLst/>
            <a:gdLst/>
            <a:ahLst/>
            <a:cxnLst/>
            <a:rect l="l" t="t" r="r" b="b"/>
            <a:pathLst>
              <a:path w="1691" h="12721" extrusionOk="0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2"/>
          <p:cNvSpPr/>
          <p:nvPr/>
        </p:nvSpPr>
        <p:spPr>
          <a:xfrm>
            <a:off x="2205114" y="3164057"/>
            <a:ext cx="140661" cy="17332"/>
          </a:xfrm>
          <a:custGeom>
            <a:avLst/>
            <a:gdLst/>
            <a:ahLst/>
            <a:cxnLst/>
            <a:rect l="l" t="t" r="r" b="b"/>
            <a:pathLst>
              <a:path w="1753" h="216" extrusionOk="0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52"/>
          <p:cNvSpPr/>
          <p:nvPr/>
        </p:nvSpPr>
        <p:spPr>
          <a:xfrm>
            <a:off x="2200220" y="3228168"/>
            <a:ext cx="147963" cy="19739"/>
          </a:xfrm>
          <a:custGeom>
            <a:avLst/>
            <a:gdLst/>
            <a:ahLst/>
            <a:cxnLst/>
            <a:rect l="l" t="t" r="r" b="b"/>
            <a:pathLst>
              <a:path w="1844" h="246" extrusionOk="0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52"/>
          <p:cNvSpPr/>
          <p:nvPr/>
        </p:nvSpPr>
        <p:spPr>
          <a:xfrm>
            <a:off x="2195245" y="3294685"/>
            <a:ext cx="157912" cy="17332"/>
          </a:xfrm>
          <a:custGeom>
            <a:avLst/>
            <a:gdLst/>
            <a:ahLst/>
            <a:cxnLst/>
            <a:rect l="l" t="t" r="r" b="b"/>
            <a:pathLst>
              <a:path w="1968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52"/>
          <p:cNvSpPr/>
          <p:nvPr/>
        </p:nvSpPr>
        <p:spPr>
          <a:xfrm>
            <a:off x="2205114" y="3164057"/>
            <a:ext cx="69167" cy="17332"/>
          </a:xfrm>
          <a:custGeom>
            <a:avLst/>
            <a:gdLst/>
            <a:ahLst/>
            <a:cxnLst/>
            <a:rect l="l" t="t" r="r" b="b"/>
            <a:pathLst>
              <a:path w="862" h="216" extrusionOk="0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52"/>
          <p:cNvSpPr/>
          <p:nvPr/>
        </p:nvSpPr>
        <p:spPr>
          <a:xfrm>
            <a:off x="2200220" y="3228168"/>
            <a:ext cx="74062" cy="19739"/>
          </a:xfrm>
          <a:custGeom>
            <a:avLst/>
            <a:gdLst/>
            <a:ahLst/>
            <a:cxnLst/>
            <a:rect l="l" t="t" r="r" b="b"/>
            <a:pathLst>
              <a:path w="923" h="246" extrusionOk="0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52"/>
          <p:cNvSpPr/>
          <p:nvPr/>
        </p:nvSpPr>
        <p:spPr>
          <a:xfrm>
            <a:off x="2195245" y="3294685"/>
            <a:ext cx="79036" cy="17332"/>
          </a:xfrm>
          <a:custGeom>
            <a:avLst/>
            <a:gdLst/>
            <a:ahLst/>
            <a:cxnLst/>
            <a:rect l="l" t="t" r="r" b="b"/>
            <a:pathLst>
              <a:path w="985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52"/>
          <p:cNvSpPr/>
          <p:nvPr/>
        </p:nvSpPr>
        <p:spPr>
          <a:xfrm>
            <a:off x="2195245" y="3104841"/>
            <a:ext cx="157912" cy="24794"/>
          </a:xfrm>
          <a:custGeom>
            <a:avLst/>
            <a:gdLst/>
            <a:ahLst/>
            <a:cxnLst/>
            <a:rect l="l" t="t" r="r" b="b"/>
            <a:pathLst>
              <a:path w="1968" h="309" extrusionOk="0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52"/>
          <p:cNvSpPr/>
          <p:nvPr/>
        </p:nvSpPr>
        <p:spPr>
          <a:xfrm>
            <a:off x="2274200" y="3104841"/>
            <a:ext cx="78956" cy="24794"/>
          </a:xfrm>
          <a:custGeom>
            <a:avLst/>
            <a:gdLst/>
            <a:ahLst/>
            <a:cxnLst/>
            <a:rect l="l" t="t" r="r" b="b"/>
            <a:pathLst>
              <a:path w="984" h="309" extrusionOk="0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52"/>
          <p:cNvSpPr/>
          <p:nvPr/>
        </p:nvSpPr>
        <p:spPr>
          <a:xfrm>
            <a:off x="2274200" y="3028454"/>
            <a:ext cx="59217" cy="59217"/>
          </a:xfrm>
          <a:custGeom>
            <a:avLst/>
            <a:gdLst/>
            <a:ahLst/>
            <a:cxnLst/>
            <a:rect l="l" t="t" r="r" b="b"/>
            <a:pathLst>
              <a:path w="738" h="738" extrusionOk="0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2"/>
          <p:cNvSpPr/>
          <p:nvPr/>
        </p:nvSpPr>
        <p:spPr>
          <a:xfrm>
            <a:off x="2274200" y="2749867"/>
            <a:ext cx="673133" cy="261422"/>
          </a:xfrm>
          <a:custGeom>
            <a:avLst/>
            <a:gdLst/>
            <a:ahLst/>
            <a:cxnLst/>
            <a:rect l="l" t="t" r="r" b="b"/>
            <a:pathLst>
              <a:path w="8389" h="3258" extrusionOk="0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52"/>
          <p:cNvSpPr/>
          <p:nvPr/>
        </p:nvSpPr>
        <p:spPr>
          <a:xfrm>
            <a:off x="2402340" y="3035836"/>
            <a:ext cx="268804" cy="103670"/>
          </a:xfrm>
          <a:custGeom>
            <a:avLst/>
            <a:gdLst/>
            <a:ahLst/>
            <a:cxnLst/>
            <a:rect l="l" t="t" r="r" b="b"/>
            <a:pathLst>
              <a:path w="3350" h="1292" extrusionOk="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52"/>
          <p:cNvSpPr/>
          <p:nvPr/>
        </p:nvSpPr>
        <p:spPr>
          <a:xfrm>
            <a:off x="2106501" y="3972699"/>
            <a:ext cx="337891" cy="177571"/>
          </a:xfrm>
          <a:custGeom>
            <a:avLst/>
            <a:gdLst/>
            <a:ahLst/>
            <a:cxnLst/>
            <a:rect l="l" t="t" r="r" b="b"/>
            <a:pathLst>
              <a:path w="4211" h="2213" extrusionOk="0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52"/>
          <p:cNvSpPr/>
          <p:nvPr/>
        </p:nvSpPr>
        <p:spPr>
          <a:xfrm>
            <a:off x="2106501" y="3972699"/>
            <a:ext cx="170189" cy="177571"/>
          </a:xfrm>
          <a:custGeom>
            <a:avLst/>
            <a:gdLst/>
            <a:ahLst/>
            <a:cxnLst/>
            <a:rect l="l" t="t" r="r" b="b"/>
            <a:pathLst>
              <a:path w="2121" h="2213" extrusionOk="0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52"/>
          <p:cNvSpPr/>
          <p:nvPr/>
        </p:nvSpPr>
        <p:spPr>
          <a:xfrm>
            <a:off x="2345692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52"/>
          <p:cNvSpPr/>
          <p:nvPr/>
        </p:nvSpPr>
        <p:spPr>
          <a:xfrm>
            <a:off x="2348099" y="4061443"/>
            <a:ext cx="46940" cy="101183"/>
          </a:xfrm>
          <a:custGeom>
            <a:avLst/>
            <a:gdLst/>
            <a:ahLst/>
            <a:cxnLst/>
            <a:rect l="l" t="t" r="r" b="b"/>
            <a:pathLst>
              <a:path w="585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52"/>
          <p:cNvSpPr/>
          <p:nvPr/>
        </p:nvSpPr>
        <p:spPr>
          <a:xfrm>
            <a:off x="2348099" y="4061443"/>
            <a:ext cx="22307" cy="101183"/>
          </a:xfrm>
          <a:custGeom>
            <a:avLst/>
            <a:gdLst/>
            <a:ahLst/>
            <a:cxnLst/>
            <a:rect l="l" t="t" r="r" b="b"/>
            <a:pathLst>
              <a:path w="278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52"/>
          <p:cNvSpPr/>
          <p:nvPr/>
        </p:nvSpPr>
        <p:spPr>
          <a:xfrm>
            <a:off x="2345692" y="4160056"/>
            <a:ext cx="51835" cy="4975"/>
          </a:xfrm>
          <a:custGeom>
            <a:avLst/>
            <a:gdLst/>
            <a:ahLst/>
            <a:cxnLst/>
            <a:rect l="l" t="t" r="r" b="b"/>
            <a:pathLst>
              <a:path w="646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2"/>
          <p:cNvSpPr/>
          <p:nvPr/>
        </p:nvSpPr>
        <p:spPr>
          <a:xfrm>
            <a:off x="2345692" y="4160056"/>
            <a:ext cx="24714" cy="4975"/>
          </a:xfrm>
          <a:custGeom>
            <a:avLst/>
            <a:gdLst/>
            <a:ahLst/>
            <a:cxnLst/>
            <a:rect l="l" t="t" r="r" b="b"/>
            <a:pathLst>
              <a:path w="308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2"/>
          <p:cNvSpPr/>
          <p:nvPr/>
        </p:nvSpPr>
        <p:spPr>
          <a:xfrm>
            <a:off x="2138597" y="399484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52"/>
          <p:cNvSpPr/>
          <p:nvPr/>
        </p:nvSpPr>
        <p:spPr>
          <a:xfrm>
            <a:off x="2276607" y="399484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52"/>
          <p:cNvSpPr/>
          <p:nvPr/>
        </p:nvSpPr>
        <p:spPr>
          <a:xfrm>
            <a:off x="2276607" y="403183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52"/>
          <p:cNvSpPr/>
          <p:nvPr/>
        </p:nvSpPr>
        <p:spPr>
          <a:xfrm>
            <a:off x="2138597" y="403183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52"/>
          <p:cNvSpPr/>
          <p:nvPr/>
        </p:nvSpPr>
        <p:spPr>
          <a:xfrm>
            <a:off x="2244592" y="4068825"/>
            <a:ext cx="64192" cy="81444"/>
          </a:xfrm>
          <a:custGeom>
            <a:avLst/>
            <a:gdLst/>
            <a:ahLst/>
            <a:cxnLst/>
            <a:rect l="l" t="t" r="r" b="b"/>
            <a:pathLst>
              <a:path w="8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52"/>
          <p:cNvSpPr/>
          <p:nvPr/>
        </p:nvSpPr>
        <p:spPr>
          <a:xfrm>
            <a:off x="2244592" y="4068825"/>
            <a:ext cx="32096" cy="81444"/>
          </a:xfrm>
          <a:custGeom>
            <a:avLst/>
            <a:gdLst/>
            <a:ahLst/>
            <a:cxnLst/>
            <a:rect l="l" t="t" r="r" b="b"/>
            <a:pathLst>
              <a:path w="4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52"/>
          <p:cNvSpPr/>
          <p:nvPr/>
        </p:nvSpPr>
        <p:spPr>
          <a:xfrm>
            <a:off x="1675059" y="3454921"/>
            <a:ext cx="453757" cy="695360"/>
          </a:xfrm>
          <a:custGeom>
            <a:avLst/>
            <a:gdLst/>
            <a:ahLst/>
            <a:cxnLst/>
            <a:rect l="l" t="t" r="r" b="b"/>
            <a:pathLst>
              <a:path w="5655" h="8666" extrusionOk="0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52"/>
          <p:cNvSpPr/>
          <p:nvPr/>
        </p:nvSpPr>
        <p:spPr>
          <a:xfrm>
            <a:off x="1675059" y="3454921"/>
            <a:ext cx="226919" cy="695360"/>
          </a:xfrm>
          <a:custGeom>
            <a:avLst/>
            <a:gdLst/>
            <a:ahLst/>
            <a:cxnLst/>
            <a:rect l="l" t="t" r="r" b="b"/>
            <a:pathLst>
              <a:path w="2828" h="8666" extrusionOk="0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52"/>
          <p:cNvSpPr/>
          <p:nvPr/>
        </p:nvSpPr>
        <p:spPr>
          <a:xfrm>
            <a:off x="1776160" y="3506755"/>
            <a:ext cx="251552" cy="32096"/>
          </a:xfrm>
          <a:custGeom>
            <a:avLst/>
            <a:gdLst/>
            <a:ahLst/>
            <a:cxnLst/>
            <a:rect l="l" t="t" r="r" b="b"/>
            <a:pathLst>
              <a:path w="3135" h="400" extrusionOk="0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52"/>
          <p:cNvSpPr/>
          <p:nvPr/>
        </p:nvSpPr>
        <p:spPr>
          <a:xfrm>
            <a:off x="1766290" y="3570865"/>
            <a:ext cx="273779" cy="32096"/>
          </a:xfrm>
          <a:custGeom>
            <a:avLst/>
            <a:gdLst/>
            <a:ahLst/>
            <a:cxnLst/>
            <a:rect l="l" t="t" r="r" b="b"/>
            <a:pathLst>
              <a:path w="3412" h="400" extrusionOk="0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52"/>
          <p:cNvSpPr/>
          <p:nvPr/>
        </p:nvSpPr>
        <p:spPr>
          <a:xfrm>
            <a:off x="1756421" y="3634896"/>
            <a:ext cx="293518" cy="29689"/>
          </a:xfrm>
          <a:custGeom>
            <a:avLst/>
            <a:gdLst/>
            <a:ahLst/>
            <a:cxnLst/>
            <a:rect l="l" t="t" r="r" b="b"/>
            <a:pathLst>
              <a:path w="3658" h="370" extrusionOk="0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2"/>
          <p:cNvSpPr/>
          <p:nvPr/>
        </p:nvSpPr>
        <p:spPr>
          <a:xfrm>
            <a:off x="1776160" y="3506755"/>
            <a:ext cx="125816" cy="32096"/>
          </a:xfrm>
          <a:custGeom>
            <a:avLst/>
            <a:gdLst/>
            <a:ahLst/>
            <a:cxnLst/>
            <a:rect l="l" t="t" r="r" b="b"/>
            <a:pathLst>
              <a:path w="1568" h="400" extrusionOk="0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2"/>
          <p:cNvSpPr/>
          <p:nvPr/>
        </p:nvSpPr>
        <p:spPr>
          <a:xfrm>
            <a:off x="1766290" y="3570865"/>
            <a:ext cx="135686" cy="32096"/>
          </a:xfrm>
          <a:custGeom>
            <a:avLst/>
            <a:gdLst/>
            <a:ahLst/>
            <a:cxnLst/>
            <a:rect l="l" t="t" r="r" b="b"/>
            <a:pathLst>
              <a:path w="1691" h="400" extrusionOk="0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52"/>
          <p:cNvSpPr/>
          <p:nvPr/>
        </p:nvSpPr>
        <p:spPr>
          <a:xfrm>
            <a:off x="1756421" y="3634896"/>
            <a:ext cx="145555" cy="29689"/>
          </a:xfrm>
          <a:custGeom>
            <a:avLst/>
            <a:gdLst/>
            <a:ahLst/>
            <a:cxnLst/>
            <a:rect l="l" t="t" r="r" b="b"/>
            <a:pathLst>
              <a:path w="1814" h="370" extrusionOk="0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52"/>
          <p:cNvSpPr/>
          <p:nvPr/>
        </p:nvSpPr>
        <p:spPr>
          <a:xfrm>
            <a:off x="1771265" y="3427801"/>
            <a:ext cx="261342" cy="27201"/>
          </a:xfrm>
          <a:custGeom>
            <a:avLst/>
            <a:gdLst/>
            <a:ahLst/>
            <a:cxnLst/>
            <a:rect l="l" t="t" r="r" b="b"/>
            <a:pathLst>
              <a:path w="3257" h="339" extrusionOk="0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52"/>
          <p:cNvSpPr/>
          <p:nvPr/>
        </p:nvSpPr>
        <p:spPr>
          <a:xfrm>
            <a:off x="1901893" y="3427801"/>
            <a:ext cx="130711" cy="27201"/>
          </a:xfrm>
          <a:custGeom>
            <a:avLst/>
            <a:gdLst/>
            <a:ahLst/>
            <a:cxnLst/>
            <a:rect l="l" t="t" r="r" b="b"/>
            <a:pathLst>
              <a:path w="1629" h="339" extrusionOk="0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52"/>
          <p:cNvSpPr/>
          <p:nvPr/>
        </p:nvSpPr>
        <p:spPr>
          <a:xfrm>
            <a:off x="1717024" y="3028454"/>
            <a:ext cx="369826" cy="369906"/>
          </a:xfrm>
          <a:custGeom>
            <a:avLst/>
            <a:gdLst/>
            <a:ahLst/>
            <a:cxnLst/>
            <a:rect l="l" t="t" r="r" b="b"/>
            <a:pathLst>
              <a:path w="4609" h="4610" extrusionOk="0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52"/>
          <p:cNvSpPr/>
          <p:nvPr/>
        </p:nvSpPr>
        <p:spPr>
          <a:xfrm>
            <a:off x="1850139" y="3168952"/>
            <a:ext cx="197310" cy="197310"/>
          </a:xfrm>
          <a:custGeom>
            <a:avLst/>
            <a:gdLst/>
            <a:ahLst/>
            <a:cxnLst/>
            <a:rect l="l" t="t" r="r" b="b"/>
            <a:pathLst>
              <a:path w="2459" h="2459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52"/>
          <p:cNvSpPr/>
          <p:nvPr/>
        </p:nvSpPr>
        <p:spPr>
          <a:xfrm>
            <a:off x="1850139" y="3168952"/>
            <a:ext cx="197310" cy="185033"/>
          </a:xfrm>
          <a:custGeom>
            <a:avLst/>
            <a:gdLst/>
            <a:ahLst/>
            <a:cxnLst/>
            <a:rect l="l" t="t" r="r" b="b"/>
            <a:pathLst>
              <a:path w="2459" h="2306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52"/>
          <p:cNvSpPr/>
          <p:nvPr/>
        </p:nvSpPr>
        <p:spPr>
          <a:xfrm>
            <a:off x="1919144" y="3186203"/>
            <a:ext cx="46940" cy="81444"/>
          </a:xfrm>
          <a:custGeom>
            <a:avLst/>
            <a:gdLst/>
            <a:ahLst/>
            <a:cxnLst/>
            <a:rect l="l" t="t" r="r" b="b"/>
            <a:pathLst>
              <a:path w="585" h="1015" extrusionOk="0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52"/>
          <p:cNvSpPr/>
          <p:nvPr/>
        </p:nvSpPr>
        <p:spPr>
          <a:xfrm>
            <a:off x="1889536" y="3282409"/>
            <a:ext cx="120922" cy="73981"/>
          </a:xfrm>
          <a:custGeom>
            <a:avLst/>
            <a:gdLst/>
            <a:ahLst/>
            <a:cxnLst/>
            <a:rect l="l" t="t" r="r" b="b"/>
            <a:pathLst>
              <a:path w="1507" h="922" extrusionOk="0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52"/>
          <p:cNvSpPr/>
          <p:nvPr/>
        </p:nvSpPr>
        <p:spPr>
          <a:xfrm>
            <a:off x="1766290" y="3107329"/>
            <a:ext cx="111052" cy="111052"/>
          </a:xfrm>
          <a:custGeom>
            <a:avLst/>
            <a:gdLst/>
            <a:ahLst/>
            <a:cxnLst/>
            <a:rect l="l" t="t" r="r" b="b"/>
            <a:pathLst>
              <a:path w="1384" h="1384" extrusionOk="0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52"/>
          <p:cNvSpPr/>
          <p:nvPr/>
        </p:nvSpPr>
        <p:spPr>
          <a:xfrm>
            <a:off x="1766290" y="3107329"/>
            <a:ext cx="111052" cy="103670"/>
          </a:xfrm>
          <a:custGeom>
            <a:avLst/>
            <a:gdLst/>
            <a:ahLst/>
            <a:cxnLst/>
            <a:rect l="l" t="t" r="r" b="b"/>
            <a:pathLst>
              <a:path w="1384" h="1292" extrusionOk="0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52"/>
          <p:cNvSpPr/>
          <p:nvPr/>
        </p:nvSpPr>
        <p:spPr>
          <a:xfrm>
            <a:off x="1810662" y="3119685"/>
            <a:ext cx="27201" cy="41966"/>
          </a:xfrm>
          <a:custGeom>
            <a:avLst/>
            <a:gdLst/>
            <a:ahLst/>
            <a:cxnLst/>
            <a:rect l="l" t="t" r="r" b="b"/>
            <a:pathLst>
              <a:path w="339" h="523" extrusionOk="0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52"/>
          <p:cNvSpPr/>
          <p:nvPr/>
        </p:nvSpPr>
        <p:spPr>
          <a:xfrm>
            <a:off x="1788516" y="3171439"/>
            <a:ext cx="64112" cy="39558"/>
          </a:xfrm>
          <a:custGeom>
            <a:avLst/>
            <a:gdLst/>
            <a:ahLst/>
            <a:cxnLst/>
            <a:rect l="l" t="t" r="r" b="b"/>
            <a:pathLst>
              <a:path w="799" h="493" extrusionOk="0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52"/>
          <p:cNvSpPr/>
          <p:nvPr/>
        </p:nvSpPr>
        <p:spPr>
          <a:xfrm>
            <a:off x="1342230" y="3728614"/>
            <a:ext cx="133198" cy="421661"/>
          </a:xfrm>
          <a:custGeom>
            <a:avLst/>
            <a:gdLst/>
            <a:ahLst/>
            <a:cxnLst/>
            <a:rect l="l" t="t" r="r" b="b"/>
            <a:pathLst>
              <a:path w="1660" h="5255" extrusionOk="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52"/>
          <p:cNvSpPr/>
          <p:nvPr/>
        </p:nvSpPr>
        <p:spPr>
          <a:xfrm>
            <a:off x="1342230" y="3728614"/>
            <a:ext cx="66679" cy="421661"/>
          </a:xfrm>
          <a:custGeom>
            <a:avLst/>
            <a:gdLst/>
            <a:ahLst/>
            <a:cxnLst/>
            <a:rect l="l" t="t" r="r" b="b"/>
            <a:pathLst>
              <a:path w="831" h="5255" extrusionOk="0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52"/>
          <p:cNvSpPr/>
          <p:nvPr/>
        </p:nvSpPr>
        <p:spPr>
          <a:xfrm>
            <a:off x="1359481" y="3713850"/>
            <a:ext cx="101183" cy="14844"/>
          </a:xfrm>
          <a:custGeom>
            <a:avLst/>
            <a:gdLst/>
            <a:ahLst/>
            <a:cxnLst/>
            <a:rect l="l" t="t" r="r" b="b"/>
            <a:pathLst>
              <a:path w="1261" h="185" extrusionOk="0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52"/>
          <p:cNvSpPr/>
          <p:nvPr/>
        </p:nvSpPr>
        <p:spPr>
          <a:xfrm>
            <a:off x="1408828" y="3713850"/>
            <a:ext cx="51835" cy="14844"/>
          </a:xfrm>
          <a:custGeom>
            <a:avLst/>
            <a:gdLst/>
            <a:ahLst/>
            <a:cxnLst/>
            <a:rect l="l" t="t" r="r" b="b"/>
            <a:pathLst>
              <a:path w="646" h="185" extrusionOk="0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52"/>
          <p:cNvSpPr/>
          <p:nvPr/>
        </p:nvSpPr>
        <p:spPr>
          <a:xfrm>
            <a:off x="1292964" y="3837096"/>
            <a:ext cx="532633" cy="313177"/>
          </a:xfrm>
          <a:custGeom>
            <a:avLst/>
            <a:gdLst/>
            <a:ahLst/>
            <a:cxnLst/>
            <a:rect l="l" t="t" r="r" b="b"/>
            <a:pathLst>
              <a:path w="6638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52"/>
          <p:cNvSpPr/>
          <p:nvPr/>
        </p:nvSpPr>
        <p:spPr>
          <a:xfrm>
            <a:off x="1292964" y="3837096"/>
            <a:ext cx="266317" cy="313177"/>
          </a:xfrm>
          <a:custGeom>
            <a:avLst/>
            <a:gdLst/>
            <a:ahLst/>
            <a:cxnLst/>
            <a:rect l="l" t="t" r="r" b="b"/>
            <a:pathLst>
              <a:path w="3319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52"/>
          <p:cNvSpPr/>
          <p:nvPr/>
        </p:nvSpPr>
        <p:spPr>
          <a:xfrm>
            <a:off x="1384195" y="4058955"/>
            <a:ext cx="49348" cy="51915"/>
          </a:xfrm>
          <a:custGeom>
            <a:avLst/>
            <a:gdLst/>
            <a:ahLst/>
            <a:cxnLst/>
            <a:rect l="l" t="t" r="r" b="b"/>
            <a:pathLst>
              <a:path w="615" h="647" extrusionOk="0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2"/>
          <p:cNvSpPr/>
          <p:nvPr/>
        </p:nvSpPr>
        <p:spPr>
          <a:xfrm>
            <a:off x="1386602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52"/>
          <p:cNvSpPr/>
          <p:nvPr/>
        </p:nvSpPr>
        <p:spPr>
          <a:xfrm>
            <a:off x="1386602" y="4061443"/>
            <a:ext cx="22307" cy="98695"/>
          </a:xfrm>
          <a:custGeom>
            <a:avLst/>
            <a:gdLst/>
            <a:ahLst/>
            <a:cxnLst/>
            <a:rect l="l" t="t" r="r" b="b"/>
            <a:pathLst>
              <a:path w="278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52"/>
          <p:cNvSpPr/>
          <p:nvPr/>
        </p:nvSpPr>
        <p:spPr>
          <a:xfrm>
            <a:off x="1381707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52"/>
          <p:cNvSpPr/>
          <p:nvPr/>
        </p:nvSpPr>
        <p:spPr>
          <a:xfrm>
            <a:off x="1381707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52"/>
          <p:cNvSpPr/>
          <p:nvPr/>
        </p:nvSpPr>
        <p:spPr>
          <a:xfrm>
            <a:off x="1532074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52"/>
          <p:cNvSpPr/>
          <p:nvPr/>
        </p:nvSpPr>
        <p:spPr>
          <a:xfrm>
            <a:off x="1537049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52"/>
          <p:cNvSpPr/>
          <p:nvPr/>
        </p:nvSpPr>
        <p:spPr>
          <a:xfrm>
            <a:off x="1537049" y="4061443"/>
            <a:ext cx="22226" cy="98695"/>
          </a:xfrm>
          <a:custGeom>
            <a:avLst/>
            <a:gdLst/>
            <a:ahLst/>
            <a:cxnLst/>
            <a:rect l="l" t="t" r="r" b="b"/>
            <a:pathLst>
              <a:path w="277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52"/>
          <p:cNvSpPr/>
          <p:nvPr/>
        </p:nvSpPr>
        <p:spPr>
          <a:xfrm>
            <a:off x="1532074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52"/>
          <p:cNvSpPr/>
          <p:nvPr/>
        </p:nvSpPr>
        <p:spPr>
          <a:xfrm>
            <a:off x="1532074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52"/>
          <p:cNvSpPr/>
          <p:nvPr/>
        </p:nvSpPr>
        <p:spPr>
          <a:xfrm>
            <a:off x="1682441" y="4058955"/>
            <a:ext cx="51915" cy="5191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52"/>
          <p:cNvSpPr/>
          <p:nvPr/>
        </p:nvSpPr>
        <p:spPr>
          <a:xfrm>
            <a:off x="1684928" y="4061443"/>
            <a:ext cx="46940" cy="98695"/>
          </a:xfrm>
          <a:custGeom>
            <a:avLst/>
            <a:gdLst/>
            <a:ahLst/>
            <a:cxnLst/>
            <a:rect l="l" t="t" r="r" b="b"/>
            <a:pathLst>
              <a:path w="585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52"/>
          <p:cNvSpPr/>
          <p:nvPr/>
        </p:nvSpPr>
        <p:spPr>
          <a:xfrm>
            <a:off x="1684928" y="4061443"/>
            <a:ext cx="24714" cy="98695"/>
          </a:xfrm>
          <a:custGeom>
            <a:avLst/>
            <a:gdLst/>
            <a:ahLst/>
            <a:cxnLst/>
            <a:rect l="l" t="t" r="r" b="b"/>
            <a:pathLst>
              <a:path w="308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52"/>
          <p:cNvSpPr/>
          <p:nvPr/>
        </p:nvSpPr>
        <p:spPr>
          <a:xfrm>
            <a:off x="1682441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52"/>
          <p:cNvSpPr/>
          <p:nvPr/>
        </p:nvSpPr>
        <p:spPr>
          <a:xfrm>
            <a:off x="1682441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52"/>
          <p:cNvSpPr/>
          <p:nvPr/>
        </p:nvSpPr>
        <p:spPr>
          <a:xfrm>
            <a:off x="1465557" y="3854348"/>
            <a:ext cx="189848" cy="189928"/>
          </a:xfrm>
          <a:custGeom>
            <a:avLst/>
            <a:gdLst/>
            <a:ahLst/>
            <a:cxnLst/>
            <a:rect l="l" t="t" r="r" b="b"/>
            <a:pathLst>
              <a:path w="2366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52"/>
          <p:cNvSpPr/>
          <p:nvPr/>
        </p:nvSpPr>
        <p:spPr>
          <a:xfrm>
            <a:off x="1465557" y="3854348"/>
            <a:ext cx="96208" cy="189928"/>
          </a:xfrm>
          <a:custGeom>
            <a:avLst/>
            <a:gdLst/>
            <a:ahLst/>
            <a:cxnLst/>
            <a:rect l="l" t="t" r="r" b="b"/>
            <a:pathLst>
              <a:path w="1199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52"/>
          <p:cNvSpPr/>
          <p:nvPr/>
        </p:nvSpPr>
        <p:spPr>
          <a:xfrm>
            <a:off x="1497572" y="393819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52"/>
          <p:cNvSpPr/>
          <p:nvPr/>
        </p:nvSpPr>
        <p:spPr>
          <a:xfrm>
            <a:off x="1504954" y="389133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52"/>
          <p:cNvSpPr/>
          <p:nvPr/>
        </p:nvSpPr>
        <p:spPr>
          <a:xfrm>
            <a:off x="1497572" y="3938197"/>
            <a:ext cx="64192" cy="69087"/>
          </a:xfrm>
          <a:custGeom>
            <a:avLst/>
            <a:gdLst/>
            <a:ahLst/>
            <a:cxnLst/>
            <a:rect l="l" t="t" r="r" b="b"/>
            <a:pathLst>
              <a:path w="800" h="861" extrusionOk="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52"/>
          <p:cNvSpPr/>
          <p:nvPr/>
        </p:nvSpPr>
        <p:spPr>
          <a:xfrm>
            <a:off x="1504954" y="3891337"/>
            <a:ext cx="56810" cy="37071"/>
          </a:xfrm>
          <a:custGeom>
            <a:avLst/>
            <a:gdLst/>
            <a:ahLst/>
            <a:cxnLst/>
            <a:rect l="l" t="t" r="r" b="b"/>
            <a:pathLst>
              <a:path w="708" h="462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52"/>
          <p:cNvSpPr/>
          <p:nvPr/>
        </p:nvSpPr>
        <p:spPr>
          <a:xfrm>
            <a:off x="1756421" y="4029428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52"/>
          <p:cNvSpPr/>
          <p:nvPr/>
        </p:nvSpPr>
        <p:spPr>
          <a:xfrm>
            <a:off x="1901893" y="4054061"/>
            <a:ext cx="234301" cy="96208"/>
          </a:xfrm>
          <a:custGeom>
            <a:avLst/>
            <a:gdLst/>
            <a:ahLst/>
            <a:cxnLst/>
            <a:rect l="l" t="t" r="r" b="b"/>
            <a:pathLst>
              <a:path w="2920" h="1199" extrusionOk="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52"/>
          <p:cNvSpPr/>
          <p:nvPr/>
        </p:nvSpPr>
        <p:spPr>
          <a:xfrm>
            <a:off x="2750014" y="4049086"/>
            <a:ext cx="246578" cy="103670"/>
          </a:xfrm>
          <a:custGeom>
            <a:avLst/>
            <a:gdLst/>
            <a:ahLst/>
            <a:cxnLst/>
            <a:rect l="l" t="t" r="r" b="b"/>
            <a:pathLst>
              <a:path w="3073" h="1292" extrusionOk="0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52"/>
          <p:cNvSpPr/>
          <p:nvPr/>
        </p:nvSpPr>
        <p:spPr>
          <a:xfrm>
            <a:off x="2873260" y="4071312"/>
            <a:ext cx="194823" cy="81444"/>
          </a:xfrm>
          <a:custGeom>
            <a:avLst/>
            <a:gdLst/>
            <a:ahLst/>
            <a:cxnLst/>
            <a:rect l="l" t="t" r="r" b="b"/>
            <a:pathLst>
              <a:path w="2428" h="1015" extrusionOk="0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52"/>
          <p:cNvSpPr/>
          <p:nvPr/>
        </p:nvSpPr>
        <p:spPr>
          <a:xfrm>
            <a:off x="4643400" y="4367151"/>
            <a:ext cx="14844" cy="46940"/>
          </a:xfrm>
          <a:custGeom>
            <a:avLst/>
            <a:gdLst/>
            <a:ahLst/>
            <a:cxnLst/>
            <a:rect l="l" t="t" r="r" b="b"/>
            <a:pathLst>
              <a:path w="185" h="585" extrusionOk="0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52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extrusionOk="0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52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fill="none" extrusionOk="0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52"/>
          <p:cNvSpPr/>
          <p:nvPr/>
        </p:nvSpPr>
        <p:spPr>
          <a:xfrm>
            <a:off x="3178968" y="4113196"/>
            <a:ext cx="108565" cy="108565"/>
          </a:xfrm>
          <a:custGeom>
            <a:avLst/>
            <a:gdLst/>
            <a:ahLst/>
            <a:cxnLst/>
            <a:rect l="l" t="t" r="r" b="b"/>
            <a:pathLst>
              <a:path w="1353" h="1353" extrusionOk="0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52"/>
          <p:cNvSpPr/>
          <p:nvPr/>
        </p:nvSpPr>
        <p:spPr>
          <a:xfrm>
            <a:off x="3193732" y="4125553"/>
            <a:ext cx="81444" cy="81444"/>
          </a:xfrm>
          <a:custGeom>
            <a:avLst/>
            <a:gdLst/>
            <a:ahLst/>
            <a:cxnLst/>
            <a:rect l="l" t="t" r="r" b="b"/>
            <a:pathLst>
              <a:path w="1015" h="1015" extrusionOk="0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52"/>
          <p:cNvSpPr/>
          <p:nvPr/>
        </p:nvSpPr>
        <p:spPr>
          <a:xfrm>
            <a:off x="3208576" y="4142804"/>
            <a:ext cx="49348" cy="49348"/>
          </a:xfrm>
          <a:custGeom>
            <a:avLst/>
            <a:gdLst/>
            <a:ahLst/>
            <a:cxnLst/>
            <a:rect l="l" t="t" r="r" b="b"/>
            <a:pathLst>
              <a:path w="615" h="615" extrusionOk="0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52"/>
          <p:cNvSpPr/>
          <p:nvPr/>
        </p:nvSpPr>
        <p:spPr>
          <a:xfrm>
            <a:off x="3215958" y="4147699"/>
            <a:ext cx="37071" cy="37071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52"/>
          <p:cNvSpPr/>
          <p:nvPr/>
        </p:nvSpPr>
        <p:spPr>
          <a:xfrm>
            <a:off x="3149360" y="4231548"/>
            <a:ext cx="54322" cy="54322"/>
          </a:xfrm>
          <a:custGeom>
            <a:avLst/>
            <a:gdLst/>
            <a:ahLst/>
            <a:cxnLst/>
            <a:rect l="l" t="t" r="r" b="b"/>
            <a:pathLst>
              <a:path w="677" h="677" extrusionOk="0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2"/>
          <p:cNvSpPr/>
          <p:nvPr/>
        </p:nvSpPr>
        <p:spPr>
          <a:xfrm>
            <a:off x="3423054" y="3731101"/>
            <a:ext cx="860494" cy="796382"/>
          </a:xfrm>
          <a:custGeom>
            <a:avLst/>
            <a:gdLst/>
            <a:ahLst/>
            <a:cxnLst/>
            <a:rect l="l" t="t" r="r" b="b"/>
            <a:pathLst>
              <a:path w="10724" h="9925" fill="none" extrusionOk="0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52"/>
          <p:cNvSpPr/>
          <p:nvPr/>
        </p:nvSpPr>
        <p:spPr>
          <a:xfrm>
            <a:off x="3220853" y="3731101"/>
            <a:ext cx="1060211" cy="369906"/>
          </a:xfrm>
          <a:custGeom>
            <a:avLst/>
            <a:gdLst/>
            <a:ahLst/>
            <a:cxnLst/>
            <a:rect l="l" t="t" r="r" b="b"/>
            <a:pathLst>
              <a:path w="13213" h="4610" fill="none" extrusionOk="0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52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extrusionOk="0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52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fill="none" extrusionOk="0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52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extrusionOk="0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52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fill="none" extrusionOk="0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52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extrusionOk="0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52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fill="none" extrusionOk="0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52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extrusionOk="0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52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fill="none" extrusionOk="0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52"/>
          <p:cNvSpPr/>
          <p:nvPr/>
        </p:nvSpPr>
        <p:spPr>
          <a:xfrm>
            <a:off x="3415672" y="3723719"/>
            <a:ext cx="46860" cy="384671"/>
          </a:xfrm>
          <a:custGeom>
            <a:avLst/>
            <a:gdLst/>
            <a:ahLst/>
            <a:cxnLst/>
            <a:rect l="l" t="t" r="r" b="b"/>
            <a:pathLst>
              <a:path w="584" h="4794" extrusionOk="0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52"/>
          <p:cNvSpPr/>
          <p:nvPr/>
        </p:nvSpPr>
        <p:spPr>
          <a:xfrm>
            <a:off x="3985124" y="3807488"/>
            <a:ext cx="49428" cy="300900"/>
          </a:xfrm>
          <a:custGeom>
            <a:avLst/>
            <a:gdLst/>
            <a:ahLst/>
            <a:cxnLst/>
            <a:rect l="l" t="t" r="r" b="b"/>
            <a:pathLst>
              <a:path w="616" h="3750" extrusionOk="0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52"/>
          <p:cNvSpPr/>
          <p:nvPr/>
        </p:nvSpPr>
        <p:spPr>
          <a:xfrm>
            <a:off x="3442792" y="4135422"/>
            <a:ext cx="155345" cy="39478"/>
          </a:xfrm>
          <a:custGeom>
            <a:avLst/>
            <a:gdLst/>
            <a:ahLst/>
            <a:cxnLst/>
            <a:rect l="l" t="t" r="r" b="b"/>
            <a:pathLst>
              <a:path w="1936" h="492" extrusionOk="0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52"/>
          <p:cNvSpPr/>
          <p:nvPr/>
        </p:nvSpPr>
        <p:spPr>
          <a:xfrm>
            <a:off x="3450174" y="4128040"/>
            <a:ext cx="150450" cy="39478"/>
          </a:xfrm>
          <a:custGeom>
            <a:avLst/>
            <a:gdLst/>
            <a:ahLst/>
            <a:cxnLst/>
            <a:rect l="l" t="t" r="r" b="b"/>
            <a:pathLst>
              <a:path w="1875" h="492" extrusionOk="0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52"/>
          <p:cNvSpPr/>
          <p:nvPr/>
        </p:nvSpPr>
        <p:spPr>
          <a:xfrm>
            <a:off x="4221827" y="4049086"/>
            <a:ext cx="69087" cy="79036"/>
          </a:xfrm>
          <a:custGeom>
            <a:avLst/>
            <a:gdLst/>
            <a:ahLst/>
            <a:cxnLst/>
            <a:rect l="l" t="t" r="r" b="b"/>
            <a:pathLst>
              <a:path w="861" h="985" extrusionOk="0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52"/>
          <p:cNvSpPr/>
          <p:nvPr/>
        </p:nvSpPr>
        <p:spPr>
          <a:xfrm>
            <a:off x="4088712" y="4034322"/>
            <a:ext cx="152937" cy="81444"/>
          </a:xfrm>
          <a:custGeom>
            <a:avLst/>
            <a:gdLst/>
            <a:ahLst/>
            <a:cxnLst/>
            <a:rect l="l" t="t" r="r" b="b"/>
            <a:pathLst>
              <a:path w="1906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52"/>
          <p:cNvSpPr/>
          <p:nvPr/>
        </p:nvSpPr>
        <p:spPr>
          <a:xfrm>
            <a:off x="4088712" y="4034322"/>
            <a:ext cx="76469" cy="81444"/>
          </a:xfrm>
          <a:custGeom>
            <a:avLst/>
            <a:gdLst/>
            <a:ahLst/>
            <a:cxnLst/>
            <a:rect l="l" t="t" r="r" b="b"/>
            <a:pathLst>
              <a:path w="953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52"/>
          <p:cNvSpPr/>
          <p:nvPr/>
        </p:nvSpPr>
        <p:spPr>
          <a:xfrm>
            <a:off x="3117345" y="4246312"/>
            <a:ext cx="1444801" cy="355142"/>
          </a:xfrm>
          <a:custGeom>
            <a:avLst/>
            <a:gdLst/>
            <a:ahLst/>
            <a:cxnLst/>
            <a:rect l="l" t="t" r="r" b="b"/>
            <a:pathLst>
              <a:path w="18006" h="4426" extrusionOk="0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52"/>
          <p:cNvSpPr/>
          <p:nvPr/>
        </p:nvSpPr>
        <p:spPr>
          <a:xfrm>
            <a:off x="3117345" y="4556995"/>
            <a:ext cx="1582894" cy="44453"/>
          </a:xfrm>
          <a:custGeom>
            <a:avLst/>
            <a:gdLst/>
            <a:ahLst/>
            <a:cxnLst/>
            <a:rect l="l" t="t" r="r" b="b"/>
            <a:pathLst>
              <a:path w="19727" h="554" extrusionOk="0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52"/>
          <p:cNvSpPr/>
          <p:nvPr/>
        </p:nvSpPr>
        <p:spPr>
          <a:xfrm>
            <a:off x="3186350" y="4315397"/>
            <a:ext cx="406897" cy="286056"/>
          </a:xfrm>
          <a:custGeom>
            <a:avLst/>
            <a:gdLst/>
            <a:ahLst/>
            <a:cxnLst/>
            <a:rect l="l" t="t" r="r" b="b"/>
            <a:pathLst>
              <a:path w="5071" h="3565" extrusionOk="0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52"/>
          <p:cNvSpPr/>
          <p:nvPr/>
        </p:nvSpPr>
        <p:spPr>
          <a:xfrm>
            <a:off x="3201114" y="4330161"/>
            <a:ext cx="379776" cy="379776"/>
          </a:xfrm>
          <a:custGeom>
            <a:avLst/>
            <a:gdLst/>
            <a:ahLst/>
            <a:cxnLst/>
            <a:rect l="l" t="t" r="r" b="b"/>
            <a:pathLst>
              <a:path w="4733" h="4733" extrusionOk="0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52"/>
          <p:cNvSpPr/>
          <p:nvPr/>
        </p:nvSpPr>
        <p:spPr>
          <a:xfrm>
            <a:off x="3280069" y="4409035"/>
            <a:ext cx="219456" cy="219537"/>
          </a:xfrm>
          <a:custGeom>
            <a:avLst/>
            <a:gdLst/>
            <a:ahLst/>
            <a:cxnLst/>
            <a:rect l="l" t="t" r="r" b="b"/>
            <a:pathLst>
              <a:path w="2735" h="2736" extrusionOk="0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52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52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52"/>
          <p:cNvSpPr/>
          <p:nvPr/>
        </p:nvSpPr>
        <p:spPr>
          <a:xfrm>
            <a:off x="3292345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52"/>
          <p:cNvSpPr/>
          <p:nvPr/>
        </p:nvSpPr>
        <p:spPr>
          <a:xfrm>
            <a:off x="3383576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52"/>
          <p:cNvSpPr/>
          <p:nvPr/>
        </p:nvSpPr>
        <p:spPr>
          <a:xfrm>
            <a:off x="3351561" y="4480527"/>
            <a:ext cx="76469" cy="76549"/>
          </a:xfrm>
          <a:custGeom>
            <a:avLst/>
            <a:gdLst/>
            <a:ahLst/>
            <a:cxnLst/>
            <a:rect l="l" t="t" r="r" b="b"/>
            <a:pathLst>
              <a:path w="953" h="954" extrusionOk="0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52"/>
          <p:cNvSpPr/>
          <p:nvPr/>
        </p:nvSpPr>
        <p:spPr>
          <a:xfrm>
            <a:off x="3358943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52"/>
          <p:cNvSpPr/>
          <p:nvPr/>
        </p:nvSpPr>
        <p:spPr>
          <a:xfrm>
            <a:off x="4086224" y="4315397"/>
            <a:ext cx="404410" cy="286056"/>
          </a:xfrm>
          <a:custGeom>
            <a:avLst/>
            <a:gdLst/>
            <a:ahLst/>
            <a:cxnLst/>
            <a:rect l="l" t="t" r="r" b="b"/>
            <a:pathLst>
              <a:path w="5040" h="3565" extrusionOk="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52"/>
          <p:cNvSpPr/>
          <p:nvPr/>
        </p:nvSpPr>
        <p:spPr>
          <a:xfrm>
            <a:off x="4098581" y="4330161"/>
            <a:ext cx="379696" cy="377288"/>
          </a:xfrm>
          <a:custGeom>
            <a:avLst/>
            <a:gdLst/>
            <a:ahLst/>
            <a:cxnLst/>
            <a:rect l="l" t="t" r="r" b="b"/>
            <a:pathLst>
              <a:path w="4732" h="4702" extrusionOk="0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52"/>
          <p:cNvSpPr/>
          <p:nvPr/>
        </p:nvSpPr>
        <p:spPr>
          <a:xfrm>
            <a:off x="4179943" y="4409035"/>
            <a:ext cx="216969" cy="219537"/>
          </a:xfrm>
          <a:custGeom>
            <a:avLst/>
            <a:gdLst/>
            <a:ahLst/>
            <a:cxnLst/>
            <a:rect l="l" t="t" r="r" b="b"/>
            <a:pathLst>
              <a:path w="2704" h="2736" extrusionOk="0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52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52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52"/>
          <p:cNvSpPr/>
          <p:nvPr/>
        </p:nvSpPr>
        <p:spPr>
          <a:xfrm>
            <a:off x="4189812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2"/>
          <p:cNvSpPr/>
          <p:nvPr/>
        </p:nvSpPr>
        <p:spPr>
          <a:xfrm>
            <a:off x="4280963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2"/>
          <p:cNvSpPr/>
          <p:nvPr/>
        </p:nvSpPr>
        <p:spPr>
          <a:xfrm>
            <a:off x="4251435" y="4480527"/>
            <a:ext cx="73981" cy="76549"/>
          </a:xfrm>
          <a:custGeom>
            <a:avLst/>
            <a:gdLst/>
            <a:ahLst/>
            <a:cxnLst/>
            <a:rect l="l" t="t" r="r" b="b"/>
            <a:pathLst>
              <a:path w="922" h="954" extrusionOk="0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52"/>
          <p:cNvSpPr/>
          <p:nvPr/>
        </p:nvSpPr>
        <p:spPr>
          <a:xfrm>
            <a:off x="4256330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2"/>
          <p:cNvSpPr/>
          <p:nvPr/>
        </p:nvSpPr>
        <p:spPr>
          <a:xfrm>
            <a:off x="3985124" y="4108302"/>
            <a:ext cx="9950" cy="421661"/>
          </a:xfrm>
          <a:custGeom>
            <a:avLst/>
            <a:gdLst/>
            <a:ahLst/>
            <a:cxnLst/>
            <a:rect l="l" t="t" r="r" b="b"/>
            <a:pathLst>
              <a:path w="124" h="5255" extrusionOk="0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52"/>
          <p:cNvSpPr/>
          <p:nvPr/>
        </p:nvSpPr>
        <p:spPr>
          <a:xfrm>
            <a:off x="4569420" y="4288276"/>
            <a:ext cx="69167" cy="69087"/>
          </a:xfrm>
          <a:custGeom>
            <a:avLst/>
            <a:gdLst/>
            <a:ahLst/>
            <a:cxnLst/>
            <a:rect l="l" t="t" r="r" b="b"/>
            <a:pathLst>
              <a:path w="862" h="861" extrusionOk="0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52"/>
          <p:cNvSpPr/>
          <p:nvPr/>
        </p:nvSpPr>
        <p:spPr>
          <a:xfrm>
            <a:off x="4613792" y="4367151"/>
            <a:ext cx="44453" cy="46940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52"/>
          <p:cNvSpPr/>
          <p:nvPr/>
        </p:nvSpPr>
        <p:spPr>
          <a:xfrm>
            <a:off x="3430436" y="4184689"/>
            <a:ext cx="554779" cy="39558"/>
          </a:xfrm>
          <a:custGeom>
            <a:avLst/>
            <a:gdLst/>
            <a:ahLst/>
            <a:cxnLst/>
            <a:rect l="l" t="t" r="r" b="b"/>
            <a:pathLst>
              <a:path w="6914" h="493" extrusionOk="0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2"/>
          <p:cNvSpPr/>
          <p:nvPr/>
        </p:nvSpPr>
        <p:spPr>
          <a:xfrm>
            <a:off x="4093606" y="1287844"/>
            <a:ext cx="377288" cy="281161"/>
          </a:xfrm>
          <a:custGeom>
            <a:avLst/>
            <a:gdLst/>
            <a:ahLst/>
            <a:cxnLst/>
            <a:rect l="l" t="t" r="r" b="b"/>
            <a:pathLst>
              <a:path w="4702" h="3504" extrusionOk="0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2"/>
          <p:cNvSpPr/>
          <p:nvPr/>
        </p:nvSpPr>
        <p:spPr>
          <a:xfrm>
            <a:off x="4049234" y="1268186"/>
            <a:ext cx="466034" cy="39478"/>
          </a:xfrm>
          <a:custGeom>
            <a:avLst/>
            <a:gdLst/>
            <a:ahLst/>
            <a:cxnLst/>
            <a:rect l="l" t="t" r="r" b="b"/>
            <a:pathLst>
              <a:path w="5808" h="492" extrusionOk="0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2"/>
          <p:cNvSpPr/>
          <p:nvPr/>
        </p:nvSpPr>
        <p:spPr>
          <a:xfrm>
            <a:off x="4137978" y="1102975"/>
            <a:ext cx="56810" cy="214562"/>
          </a:xfrm>
          <a:custGeom>
            <a:avLst/>
            <a:gdLst/>
            <a:ahLst/>
            <a:cxnLst/>
            <a:rect l="l" t="t" r="r" b="b"/>
            <a:pathLst>
              <a:path w="708" h="2674" extrusionOk="0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2"/>
          <p:cNvSpPr/>
          <p:nvPr/>
        </p:nvSpPr>
        <p:spPr>
          <a:xfrm>
            <a:off x="4369707" y="1102975"/>
            <a:ext cx="59297" cy="214562"/>
          </a:xfrm>
          <a:custGeom>
            <a:avLst/>
            <a:gdLst/>
            <a:ahLst/>
            <a:cxnLst/>
            <a:rect l="l" t="t" r="r" b="b"/>
            <a:pathLst>
              <a:path w="739" h="2674" extrusionOk="0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2"/>
          <p:cNvSpPr/>
          <p:nvPr/>
        </p:nvSpPr>
        <p:spPr>
          <a:xfrm>
            <a:off x="457200" y="1305176"/>
            <a:ext cx="3841169" cy="2879653"/>
          </a:xfrm>
          <a:custGeom>
            <a:avLst/>
            <a:gdLst/>
            <a:ahLst/>
            <a:cxnLst/>
            <a:rect l="l" t="t" r="r" b="b"/>
            <a:pathLst>
              <a:path w="47871" h="35888" extrusionOk="0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2"/>
          <p:cNvSpPr/>
          <p:nvPr/>
        </p:nvSpPr>
        <p:spPr>
          <a:xfrm>
            <a:off x="5218867" y="40889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2"/>
          <p:cNvSpPr/>
          <p:nvPr/>
        </p:nvSpPr>
        <p:spPr>
          <a:xfrm>
            <a:off x="5218867" y="13871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2"/>
          <p:cNvSpPr/>
          <p:nvPr/>
        </p:nvSpPr>
        <p:spPr>
          <a:xfrm>
            <a:off x="5218867" y="31841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072" name="Google Shape;3072;p52"/>
          <p:cNvSpPr txBox="1"/>
          <p:nvPr/>
        </p:nvSpPr>
        <p:spPr>
          <a:xfrm>
            <a:off x="6951950" y="1379375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3" name="Google Shape;3073;p52"/>
          <p:cNvSpPr txBox="1"/>
          <p:nvPr/>
        </p:nvSpPr>
        <p:spPr>
          <a:xfrm>
            <a:off x="6113050" y="16306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52"/>
          <p:cNvSpPr txBox="1"/>
          <p:nvPr/>
        </p:nvSpPr>
        <p:spPr>
          <a:xfrm>
            <a:off x="6951950" y="22588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5" name="Google Shape;3075;p52"/>
          <p:cNvSpPr txBox="1"/>
          <p:nvPr/>
        </p:nvSpPr>
        <p:spPr>
          <a:xfrm>
            <a:off x="6113050" y="2510167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52"/>
          <p:cNvSpPr txBox="1"/>
          <p:nvPr/>
        </p:nvSpPr>
        <p:spPr>
          <a:xfrm>
            <a:off x="6951950" y="313833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7" name="Google Shape;3077;p52"/>
          <p:cNvSpPr txBox="1"/>
          <p:nvPr/>
        </p:nvSpPr>
        <p:spPr>
          <a:xfrm>
            <a:off x="6113050" y="338743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8" name="Google Shape;3078;p52"/>
          <p:cNvSpPr txBox="1"/>
          <p:nvPr/>
        </p:nvSpPr>
        <p:spPr>
          <a:xfrm>
            <a:off x="7042487" y="40473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9" name="Google Shape;3079;p52"/>
          <p:cNvSpPr txBox="1"/>
          <p:nvPr/>
        </p:nvSpPr>
        <p:spPr>
          <a:xfrm>
            <a:off x="6113050" y="42999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0" name="Google Shape;3080;p52"/>
          <p:cNvSpPr/>
          <p:nvPr/>
        </p:nvSpPr>
        <p:spPr>
          <a:xfrm>
            <a:off x="5218867" y="22856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1" name="Google Shape;3081;p52"/>
          <p:cNvGrpSpPr/>
          <p:nvPr/>
        </p:nvGrpSpPr>
        <p:grpSpPr>
          <a:xfrm>
            <a:off x="5346387" y="1485878"/>
            <a:ext cx="339253" cy="339253"/>
            <a:chOff x="1492675" y="2620775"/>
            <a:chExt cx="481825" cy="481825"/>
          </a:xfrm>
        </p:grpSpPr>
        <p:sp>
          <p:nvSpPr>
            <p:cNvPr id="3082" name="Google Shape;3082;p52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3" name="Google Shape;3083;p52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84" name="Google Shape;3084;p52"/>
          <p:cNvGrpSpPr/>
          <p:nvPr/>
        </p:nvGrpSpPr>
        <p:grpSpPr>
          <a:xfrm>
            <a:off x="5332994" y="3302874"/>
            <a:ext cx="366052" cy="356831"/>
            <a:chOff x="-31817400" y="3910025"/>
            <a:chExt cx="301675" cy="294075"/>
          </a:xfrm>
        </p:grpSpPr>
        <p:sp>
          <p:nvSpPr>
            <p:cNvPr id="3085" name="Google Shape;3085;p52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2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2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52"/>
          <p:cNvGrpSpPr/>
          <p:nvPr/>
        </p:nvGrpSpPr>
        <p:grpSpPr>
          <a:xfrm>
            <a:off x="5338386" y="4214424"/>
            <a:ext cx="355258" cy="355258"/>
            <a:chOff x="-50134375" y="3183175"/>
            <a:chExt cx="300100" cy="300100"/>
          </a:xfrm>
        </p:grpSpPr>
        <p:sp>
          <p:nvSpPr>
            <p:cNvPr id="3089" name="Google Shape;3089;p52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2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2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2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2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2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2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2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2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2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9" name="Google Shape;3099;p52"/>
          <p:cNvSpPr/>
          <p:nvPr/>
        </p:nvSpPr>
        <p:spPr>
          <a:xfrm>
            <a:off x="5346366" y="24131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05" name="Google Shape;3105;p53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53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53"/>
          <p:cNvSpPr/>
          <p:nvPr/>
        </p:nvSpPr>
        <p:spPr>
          <a:xfrm>
            <a:off x="2146661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53"/>
          <p:cNvSpPr/>
          <p:nvPr/>
        </p:nvSpPr>
        <p:spPr>
          <a:xfrm>
            <a:off x="6207322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53"/>
          <p:cNvSpPr/>
          <p:nvPr/>
        </p:nvSpPr>
        <p:spPr>
          <a:xfrm>
            <a:off x="6212291" y="3547712"/>
            <a:ext cx="889628" cy="826893"/>
          </a:xfrm>
          <a:custGeom>
            <a:avLst/>
            <a:gdLst/>
            <a:ahLst/>
            <a:cxnLst/>
            <a:rect l="l" t="t" r="r" b="b"/>
            <a:pathLst>
              <a:path w="5729" h="5325" extrusionOk="0">
                <a:moveTo>
                  <a:pt x="2947" y="0"/>
                </a:moveTo>
                <a:cubicBezTo>
                  <a:pt x="2945" y="0"/>
                  <a:pt x="2944" y="0"/>
                  <a:pt x="2943" y="0"/>
                </a:cubicBezTo>
                <a:cubicBezTo>
                  <a:pt x="2598" y="0"/>
                  <a:pt x="2257" y="66"/>
                  <a:pt x="1940" y="197"/>
                </a:cubicBezTo>
                <a:cubicBezTo>
                  <a:pt x="671" y="713"/>
                  <a:pt x="0" y="2112"/>
                  <a:pt x="394" y="3425"/>
                </a:cubicBezTo>
                <a:cubicBezTo>
                  <a:pt x="736" y="4570"/>
                  <a:pt x="1788" y="5325"/>
                  <a:pt x="2943" y="5325"/>
                </a:cubicBezTo>
                <a:cubicBezTo>
                  <a:pt x="3113" y="5325"/>
                  <a:pt x="3286" y="5308"/>
                  <a:pt x="3459" y="5274"/>
                </a:cubicBezTo>
                <a:cubicBezTo>
                  <a:pt x="4804" y="5010"/>
                  <a:pt x="5729" y="3768"/>
                  <a:pt x="5596" y="2404"/>
                </a:cubicBezTo>
                <a:cubicBezTo>
                  <a:pt x="5462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53"/>
          <p:cNvSpPr/>
          <p:nvPr/>
        </p:nvSpPr>
        <p:spPr>
          <a:xfrm>
            <a:off x="2137189" y="24849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53"/>
          <p:cNvSpPr/>
          <p:nvPr/>
        </p:nvSpPr>
        <p:spPr>
          <a:xfrm>
            <a:off x="2142003" y="35477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53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53"/>
          <p:cNvSpPr/>
          <p:nvPr/>
        </p:nvSpPr>
        <p:spPr>
          <a:xfrm>
            <a:off x="6217415" y="2484939"/>
            <a:ext cx="889472" cy="827048"/>
          </a:xfrm>
          <a:custGeom>
            <a:avLst/>
            <a:gdLst/>
            <a:ahLst/>
            <a:cxnLst/>
            <a:rect l="l" t="t" r="r" b="b"/>
            <a:pathLst>
              <a:path w="5728" h="5326" extrusionOk="0">
                <a:moveTo>
                  <a:pt x="2941" y="1"/>
                </a:moveTo>
                <a:cubicBezTo>
                  <a:pt x="2599" y="1"/>
                  <a:pt x="2258" y="68"/>
                  <a:pt x="1941" y="197"/>
                </a:cubicBezTo>
                <a:cubicBezTo>
                  <a:pt x="669" y="716"/>
                  <a:pt x="1" y="2114"/>
                  <a:pt x="394" y="3426"/>
                </a:cubicBezTo>
                <a:cubicBezTo>
                  <a:pt x="737" y="4571"/>
                  <a:pt x="1787" y="5325"/>
                  <a:pt x="2942" y="5325"/>
                </a:cubicBezTo>
                <a:cubicBezTo>
                  <a:pt x="3112" y="5325"/>
                  <a:pt x="3285" y="5309"/>
                  <a:pt x="3458" y="5275"/>
                </a:cubicBezTo>
                <a:cubicBezTo>
                  <a:pt x="4803" y="5010"/>
                  <a:pt x="5728" y="3768"/>
                  <a:pt x="5594" y="2404"/>
                </a:cubicBezTo>
                <a:cubicBezTo>
                  <a:pt x="5461" y="1039"/>
                  <a:pt x="4314" y="1"/>
                  <a:pt x="29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53"/>
          <p:cNvSpPr txBox="1"/>
          <p:nvPr/>
        </p:nvSpPr>
        <p:spPr>
          <a:xfrm>
            <a:off x="2210324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5" name="Google Shape;3115;p53"/>
          <p:cNvSpPr txBox="1"/>
          <p:nvPr/>
        </p:nvSpPr>
        <p:spPr>
          <a:xfrm>
            <a:off x="2210324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6" name="Google Shape;3116;p53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7" name="Google Shape;3117;p53"/>
          <p:cNvSpPr txBox="1"/>
          <p:nvPr/>
        </p:nvSpPr>
        <p:spPr>
          <a:xfrm>
            <a:off x="6323117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8" name="Google Shape;3118;p53"/>
          <p:cNvSpPr txBox="1"/>
          <p:nvPr/>
        </p:nvSpPr>
        <p:spPr>
          <a:xfrm>
            <a:off x="6323117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9" name="Google Shape;3119;p53"/>
          <p:cNvSpPr txBox="1"/>
          <p:nvPr/>
        </p:nvSpPr>
        <p:spPr>
          <a:xfrm>
            <a:off x="6323117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0" name="Google Shape;3120;p53"/>
          <p:cNvSpPr txBox="1"/>
          <p:nvPr/>
        </p:nvSpPr>
        <p:spPr>
          <a:xfrm>
            <a:off x="7284025" y="1590988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1" name="Google Shape;3121;p53"/>
          <p:cNvSpPr txBox="1"/>
          <p:nvPr/>
        </p:nvSpPr>
        <p:spPr>
          <a:xfrm>
            <a:off x="7284025" y="1406238"/>
            <a:ext cx="139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2" name="Google Shape;3122;p53"/>
          <p:cNvSpPr txBox="1"/>
          <p:nvPr/>
        </p:nvSpPr>
        <p:spPr>
          <a:xfrm>
            <a:off x="7284025" y="2653212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3" name="Google Shape;3123;p53"/>
          <p:cNvSpPr txBox="1"/>
          <p:nvPr/>
        </p:nvSpPr>
        <p:spPr>
          <a:xfrm>
            <a:off x="7284025" y="2452563"/>
            <a:ext cx="13962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4" name="Google Shape;3124;p53"/>
          <p:cNvSpPr txBox="1"/>
          <p:nvPr/>
        </p:nvSpPr>
        <p:spPr>
          <a:xfrm>
            <a:off x="7284025" y="3715437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5" name="Google Shape;3125;p53"/>
          <p:cNvSpPr txBox="1"/>
          <p:nvPr/>
        </p:nvSpPr>
        <p:spPr>
          <a:xfrm>
            <a:off x="7284025" y="3513088"/>
            <a:ext cx="1396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6" name="Google Shape;3126;p53"/>
          <p:cNvSpPr txBox="1"/>
          <p:nvPr/>
        </p:nvSpPr>
        <p:spPr>
          <a:xfrm>
            <a:off x="463625" y="1590988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7" name="Google Shape;3127;p53"/>
          <p:cNvSpPr txBox="1"/>
          <p:nvPr/>
        </p:nvSpPr>
        <p:spPr>
          <a:xfrm>
            <a:off x="463625" y="1406238"/>
            <a:ext cx="13989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8" name="Google Shape;3128;p53"/>
          <p:cNvSpPr txBox="1"/>
          <p:nvPr/>
        </p:nvSpPr>
        <p:spPr>
          <a:xfrm>
            <a:off x="463625" y="2653212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9" name="Google Shape;3129;p53"/>
          <p:cNvSpPr txBox="1"/>
          <p:nvPr/>
        </p:nvSpPr>
        <p:spPr>
          <a:xfrm>
            <a:off x="463625" y="2449863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0" name="Google Shape;3130;p53"/>
          <p:cNvSpPr txBox="1"/>
          <p:nvPr/>
        </p:nvSpPr>
        <p:spPr>
          <a:xfrm>
            <a:off x="463625" y="3715437"/>
            <a:ext cx="1398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Venus is beautiful. It’s the second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1" name="Google Shape;3131;p53"/>
          <p:cNvSpPr txBox="1"/>
          <p:nvPr/>
        </p:nvSpPr>
        <p:spPr>
          <a:xfrm>
            <a:off x="463625" y="3513088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2" name="Google Shape;3132;p53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53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53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53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53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53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53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53"/>
          <p:cNvSpPr/>
          <p:nvPr/>
        </p:nvSpPr>
        <p:spPr>
          <a:xfrm>
            <a:off x="4376661" y="1198395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53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53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53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53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53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53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53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53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53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53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53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53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57" name="Google Shape;3157;p54"/>
          <p:cNvCxnSpPr/>
          <p:nvPr/>
        </p:nvCxnSpPr>
        <p:spPr>
          <a:xfrm rot="10800000">
            <a:off x="457425" y="1601675"/>
            <a:ext cx="362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8" name="Google Shape;3158;p54"/>
          <p:cNvCxnSpPr/>
          <p:nvPr/>
        </p:nvCxnSpPr>
        <p:spPr>
          <a:xfrm rot="10800000">
            <a:off x="457450" y="2873250"/>
            <a:ext cx="2667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9" name="Google Shape;3159;p54"/>
          <p:cNvCxnSpPr/>
          <p:nvPr/>
        </p:nvCxnSpPr>
        <p:spPr>
          <a:xfrm rot="10800000">
            <a:off x="457450" y="4068650"/>
            <a:ext cx="3048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0" name="Google Shape;3160;p54"/>
          <p:cNvCxnSpPr/>
          <p:nvPr/>
        </p:nvCxnSpPr>
        <p:spPr>
          <a:xfrm>
            <a:off x="5229225" y="1601675"/>
            <a:ext cx="345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1" name="Google Shape;3161;p54"/>
          <p:cNvCxnSpPr/>
          <p:nvPr/>
        </p:nvCxnSpPr>
        <p:spPr>
          <a:xfrm>
            <a:off x="6016475" y="2873250"/>
            <a:ext cx="2670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2" name="Google Shape;3162;p54"/>
          <p:cNvCxnSpPr/>
          <p:nvPr/>
        </p:nvCxnSpPr>
        <p:spPr>
          <a:xfrm>
            <a:off x="5590650" y="4068650"/>
            <a:ext cx="3096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3" name="Google Shape;3163;p54"/>
          <p:cNvGrpSpPr/>
          <p:nvPr/>
        </p:nvGrpSpPr>
        <p:grpSpPr>
          <a:xfrm>
            <a:off x="2889517" y="1372740"/>
            <a:ext cx="3364965" cy="3227727"/>
            <a:chOff x="3090456" y="1637685"/>
            <a:chExt cx="3059894" cy="2935097"/>
          </a:xfrm>
        </p:grpSpPr>
        <p:sp>
          <p:nvSpPr>
            <p:cNvPr id="3164" name="Google Shape;3164;p54"/>
            <p:cNvSpPr/>
            <p:nvPr/>
          </p:nvSpPr>
          <p:spPr>
            <a:xfrm>
              <a:off x="3366375" y="3511361"/>
              <a:ext cx="1202954" cy="1060813"/>
            </a:xfrm>
            <a:custGeom>
              <a:avLst/>
              <a:gdLst/>
              <a:ahLst/>
              <a:cxnLst/>
              <a:rect l="l" t="t" r="r" b="b"/>
              <a:pathLst>
                <a:path w="7913" h="6978" extrusionOk="0">
                  <a:moveTo>
                    <a:pt x="1281" y="1"/>
                  </a:moveTo>
                  <a:lnTo>
                    <a:pt x="1" y="2359"/>
                  </a:lnTo>
                  <a:cubicBezTo>
                    <a:pt x="1643" y="5046"/>
                    <a:pt x="4562" y="6865"/>
                    <a:pt x="7913" y="6978"/>
                  </a:cubicBezTo>
                  <a:lnTo>
                    <a:pt x="6534" y="4782"/>
                  </a:lnTo>
                  <a:lnTo>
                    <a:pt x="7879" y="2338"/>
                  </a:lnTo>
                  <a:cubicBezTo>
                    <a:pt x="6284" y="2222"/>
                    <a:pt x="4839" y="1355"/>
                    <a:pt x="3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4"/>
            <p:cNvSpPr/>
            <p:nvPr/>
          </p:nvSpPr>
          <p:spPr>
            <a:xfrm>
              <a:off x="4679840" y="1639053"/>
              <a:ext cx="1206907" cy="1081944"/>
            </a:xfrm>
            <a:custGeom>
              <a:avLst/>
              <a:gdLst/>
              <a:ahLst/>
              <a:cxnLst/>
              <a:rect l="l" t="t" r="r" b="b"/>
              <a:pathLst>
                <a:path w="7939" h="7117" extrusionOk="0">
                  <a:moveTo>
                    <a:pt x="1" y="0"/>
                  </a:moveTo>
                  <a:lnTo>
                    <a:pt x="1344" y="2306"/>
                  </a:lnTo>
                  <a:lnTo>
                    <a:pt x="20" y="4642"/>
                  </a:lnTo>
                  <a:cubicBezTo>
                    <a:pt x="1653" y="4777"/>
                    <a:pt x="3117" y="5701"/>
                    <a:pt x="3942" y="7117"/>
                  </a:cubicBezTo>
                  <a:lnTo>
                    <a:pt x="6637" y="7117"/>
                  </a:lnTo>
                  <a:lnTo>
                    <a:pt x="7938" y="4775"/>
                  </a:lnTo>
                  <a:cubicBezTo>
                    <a:pt x="6324" y="2020"/>
                    <a:pt x="3388" y="1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4"/>
            <p:cNvSpPr/>
            <p:nvPr/>
          </p:nvSpPr>
          <p:spPr>
            <a:xfrm>
              <a:off x="3372608" y="1637685"/>
              <a:ext cx="1436765" cy="1037706"/>
            </a:xfrm>
            <a:custGeom>
              <a:avLst/>
              <a:gdLst/>
              <a:ahLst/>
              <a:cxnLst/>
              <a:rect l="l" t="t" r="r" b="b"/>
              <a:pathLst>
                <a:path w="9451" h="6826" extrusionOk="0">
                  <a:moveTo>
                    <a:pt x="8100" y="1"/>
                  </a:moveTo>
                  <a:cubicBezTo>
                    <a:pt x="4680" y="37"/>
                    <a:pt x="1686" y="1850"/>
                    <a:pt x="0" y="4560"/>
                  </a:cubicBezTo>
                  <a:lnTo>
                    <a:pt x="2731" y="4560"/>
                  </a:lnTo>
                  <a:lnTo>
                    <a:pt x="4051" y="6825"/>
                  </a:lnTo>
                  <a:cubicBezTo>
                    <a:pt x="4974" y="5471"/>
                    <a:pt x="6499" y="4653"/>
                    <a:pt x="8136" y="4634"/>
                  </a:cubicBezTo>
                  <a:lnTo>
                    <a:pt x="9450" y="2317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4"/>
            <p:cNvSpPr/>
            <p:nvPr/>
          </p:nvSpPr>
          <p:spPr>
            <a:xfrm>
              <a:off x="3090456" y="2395668"/>
              <a:ext cx="859535" cy="1408184"/>
            </a:xfrm>
            <a:custGeom>
              <a:avLst/>
              <a:gdLst/>
              <a:ahLst/>
              <a:cxnLst/>
              <a:rect l="l" t="t" r="r" b="b"/>
              <a:pathLst>
                <a:path w="5654" h="9263" extrusionOk="0">
                  <a:moveTo>
                    <a:pt x="1604" y="1"/>
                  </a:moveTo>
                  <a:cubicBezTo>
                    <a:pt x="18" y="2880"/>
                    <a:pt x="1" y="6371"/>
                    <a:pt x="1564" y="9263"/>
                  </a:cubicBezTo>
                  <a:lnTo>
                    <a:pt x="2842" y="6912"/>
                  </a:lnTo>
                  <a:lnTo>
                    <a:pt x="5565" y="6912"/>
                  </a:lnTo>
                  <a:cubicBezTo>
                    <a:pt x="4826" y="5438"/>
                    <a:pt x="4860" y="3697"/>
                    <a:pt x="5653" y="2252"/>
                  </a:cubicBezTo>
                  <a:lnTo>
                    <a:pt x="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4"/>
            <p:cNvSpPr/>
            <p:nvPr/>
          </p:nvSpPr>
          <p:spPr>
            <a:xfrm>
              <a:off x="5293551" y="2431698"/>
              <a:ext cx="856799" cy="1404384"/>
            </a:xfrm>
            <a:custGeom>
              <a:avLst/>
              <a:gdLst/>
              <a:ahLst/>
              <a:cxnLst/>
              <a:rect l="l" t="t" r="r" b="b"/>
              <a:pathLst>
                <a:path w="5636" h="9238" extrusionOk="0">
                  <a:moveTo>
                    <a:pt x="4144" y="1"/>
                  </a:moveTo>
                  <a:lnTo>
                    <a:pt x="2852" y="2328"/>
                  </a:lnTo>
                  <a:lnTo>
                    <a:pt x="127" y="2330"/>
                  </a:lnTo>
                  <a:cubicBezTo>
                    <a:pt x="783" y="3754"/>
                    <a:pt x="736" y="5404"/>
                    <a:pt x="0" y="6789"/>
                  </a:cubicBezTo>
                  <a:lnTo>
                    <a:pt x="1354" y="9237"/>
                  </a:lnTo>
                  <a:lnTo>
                    <a:pt x="3971" y="9182"/>
                  </a:lnTo>
                  <a:cubicBezTo>
                    <a:pt x="5570" y="6347"/>
                    <a:pt x="5636" y="2895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4"/>
            <p:cNvSpPr/>
            <p:nvPr/>
          </p:nvSpPr>
          <p:spPr>
            <a:xfrm>
              <a:off x="4434782" y="3528387"/>
              <a:ext cx="1422931" cy="1044395"/>
            </a:xfrm>
            <a:custGeom>
              <a:avLst/>
              <a:gdLst/>
              <a:ahLst/>
              <a:cxnLst/>
              <a:rect l="l" t="t" r="r" b="b"/>
              <a:pathLst>
                <a:path w="9360" h="6870" extrusionOk="0">
                  <a:moveTo>
                    <a:pt x="5395" y="1"/>
                  </a:moveTo>
                  <a:cubicBezTo>
                    <a:pt x="4488" y="1365"/>
                    <a:pt x="2971" y="2201"/>
                    <a:pt x="1331" y="2237"/>
                  </a:cubicBezTo>
                  <a:lnTo>
                    <a:pt x="1" y="4655"/>
                  </a:lnTo>
                  <a:lnTo>
                    <a:pt x="1393" y="6870"/>
                  </a:lnTo>
                  <a:cubicBezTo>
                    <a:pt x="4744" y="6808"/>
                    <a:pt x="7676" y="5042"/>
                    <a:pt x="9360" y="2400"/>
                  </a:cubicBezTo>
                  <a:lnTo>
                    <a:pt x="9360" y="2400"/>
                  </a:lnTo>
                  <a:lnTo>
                    <a:pt x="6753" y="2457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3445525" y="1966525"/>
              <a:ext cx="2334600" cy="233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1" name="Google Shape;3171;p54"/>
          <p:cNvSpPr/>
          <p:nvPr/>
        </p:nvSpPr>
        <p:spPr>
          <a:xfrm>
            <a:off x="8524723" y="3935347"/>
            <a:ext cx="3096" cy="45279"/>
          </a:xfrm>
          <a:custGeom>
            <a:avLst/>
            <a:gdLst/>
            <a:ahLst/>
            <a:cxnLst/>
            <a:rect l="l" t="t" r="r" b="b"/>
            <a:pathLst>
              <a:path w="8" h="117" extrusionOk="0">
                <a:moveTo>
                  <a:pt x="7" y="1"/>
                </a:moveTo>
                <a:cubicBezTo>
                  <a:pt x="6" y="40"/>
                  <a:pt x="4" y="79"/>
                  <a:pt x="0" y="117"/>
                </a:cubicBezTo>
                <a:lnTo>
                  <a:pt x="7" y="117"/>
                </a:lnTo>
                <a:lnTo>
                  <a:pt x="7" y="1"/>
                </a:lnTo>
                <a:close/>
              </a:path>
            </a:pathLst>
          </a:custGeom>
          <a:solidFill>
            <a:srgbClr val="DFF9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54"/>
          <p:cNvSpPr txBox="1"/>
          <p:nvPr/>
        </p:nvSpPr>
        <p:spPr>
          <a:xfrm>
            <a:off x="6981200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3" name="Google Shape;3173;p54"/>
          <p:cNvSpPr txBox="1"/>
          <p:nvPr/>
        </p:nvSpPr>
        <p:spPr>
          <a:xfrm>
            <a:off x="6981200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4" name="Google Shape;3174;p54"/>
          <p:cNvSpPr txBox="1"/>
          <p:nvPr/>
        </p:nvSpPr>
        <p:spPr>
          <a:xfrm>
            <a:off x="6981200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54"/>
          <p:cNvSpPr txBox="1"/>
          <p:nvPr/>
        </p:nvSpPr>
        <p:spPr>
          <a:xfrm>
            <a:off x="6981200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Neptune is the farthest planet.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6" name="Google Shape;3176;p54"/>
          <p:cNvSpPr txBox="1"/>
          <p:nvPr/>
        </p:nvSpPr>
        <p:spPr>
          <a:xfrm>
            <a:off x="6981200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000"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54"/>
          <p:cNvSpPr txBox="1"/>
          <p:nvPr/>
        </p:nvSpPr>
        <p:spPr>
          <a:xfrm>
            <a:off x="6981200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one. It was named after a Roman deity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8" name="Google Shape;3178;p54"/>
          <p:cNvSpPr txBox="1"/>
          <p:nvPr/>
        </p:nvSpPr>
        <p:spPr>
          <a:xfrm flipH="1">
            <a:off x="457188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54"/>
          <p:cNvSpPr txBox="1"/>
          <p:nvPr/>
        </p:nvSpPr>
        <p:spPr>
          <a:xfrm flipH="1">
            <a:off x="457188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made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54"/>
          <p:cNvSpPr txBox="1"/>
          <p:nvPr/>
        </p:nvSpPr>
        <p:spPr>
          <a:xfrm flipH="1">
            <a:off x="457188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54"/>
          <p:cNvSpPr txBox="1"/>
          <p:nvPr/>
        </p:nvSpPr>
        <p:spPr>
          <a:xfrm flipH="1">
            <a:off x="457188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object in the Solar System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54"/>
          <p:cNvSpPr txBox="1"/>
          <p:nvPr/>
        </p:nvSpPr>
        <p:spPr>
          <a:xfrm flipH="1">
            <a:off x="457188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3" name="Google Shape;3183;p54"/>
          <p:cNvSpPr txBox="1"/>
          <p:nvPr/>
        </p:nvSpPr>
        <p:spPr>
          <a:xfrm flipH="1">
            <a:off x="457188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4" name="Google Shape;3184;p54"/>
          <p:cNvSpPr/>
          <p:nvPr/>
        </p:nvSpPr>
        <p:spPr>
          <a:xfrm>
            <a:off x="3959076" y="2236952"/>
            <a:ext cx="1270199" cy="1272705"/>
          </a:xfrm>
          <a:custGeom>
            <a:avLst/>
            <a:gdLst/>
            <a:ahLst/>
            <a:cxnLst/>
            <a:rect l="l" t="t" r="r" b="b"/>
            <a:pathLst>
              <a:path w="62850" h="62974" extrusionOk="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55"/>
          <p:cNvSpPr/>
          <p:nvPr/>
        </p:nvSpPr>
        <p:spPr>
          <a:xfrm>
            <a:off x="2368863" y="1634324"/>
            <a:ext cx="4441270" cy="3145669"/>
          </a:xfrm>
          <a:custGeom>
            <a:avLst/>
            <a:gdLst/>
            <a:ahLst/>
            <a:cxnLst/>
            <a:rect l="l" t="t" r="r" b="b"/>
            <a:pathLst>
              <a:path w="11442" h="8104" extrusionOk="0">
                <a:moveTo>
                  <a:pt x="6288" y="1"/>
                </a:moveTo>
                <a:cubicBezTo>
                  <a:pt x="6284" y="1"/>
                  <a:pt x="6281" y="1"/>
                  <a:pt x="6277" y="1"/>
                </a:cubicBezTo>
                <a:cubicBezTo>
                  <a:pt x="4983" y="3"/>
                  <a:pt x="3474" y="377"/>
                  <a:pt x="2353" y="1014"/>
                </a:cubicBezTo>
                <a:cubicBezTo>
                  <a:pt x="1784" y="1338"/>
                  <a:pt x="1232" y="1706"/>
                  <a:pt x="794" y="2195"/>
                </a:cubicBezTo>
                <a:cubicBezTo>
                  <a:pt x="358" y="2681"/>
                  <a:pt x="43" y="3301"/>
                  <a:pt x="22" y="3955"/>
                </a:cubicBezTo>
                <a:cubicBezTo>
                  <a:pt x="1" y="4608"/>
                  <a:pt x="309" y="5290"/>
                  <a:pt x="874" y="5620"/>
                </a:cubicBezTo>
                <a:cubicBezTo>
                  <a:pt x="1600" y="6043"/>
                  <a:pt x="2518" y="5823"/>
                  <a:pt x="3339" y="5990"/>
                </a:cubicBezTo>
                <a:cubicBezTo>
                  <a:pt x="3974" y="6119"/>
                  <a:pt x="4530" y="6474"/>
                  <a:pt x="5103" y="6772"/>
                </a:cubicBezTo>
                <a:cubicBezTo>
                  <a:pt x="5668" y="7067"/>
                  <a:pt x="6279" y="7206"/>
                  <a:pt x="6848" y="7458"/>
                </a:cubicBezTo>
                <a:cubicBezTo>
                  <a:pt x="7083" y="7564"/>
                  <a:pt x="7269" y="7775"/>
                  <a:pt x="7513" y="7885"/>
                </a:cubicBezTo>
                <a:cubicBezTo>
                  <a:pt x="7758" y="7997"/>
                  <a:pt x="8020" y="8067"/>
                  <a:pt x="8291" y="8093"/>
                </a:cubicBezTo>
                <a:cubicBezTo>
                  <a:pt x="8373" y="8100"/>
                  <a:pt x="8454" y="8104"/>
                  <a:pt x="8536" y="8104"/>
                </a:cubicBezTo>
                <a:cubicBezTo>
                  <a:pt x="8959" y="8104"/>
                  <a:pt x="9384" y="8005"/>
                  <a:pt x="9774" y="7837"/>
                </a:cubicBezTo>
                <a:lnTo>
                  <a:pt x="9855" y="7801"/>
                </a:lnTo>
                <a:cubicBezTo>
                  <a:pt x="10326" y="7581"/>
                  <a:pt x="10758" y="7255"/>
                  <a:pt x="11039" y="6819"/>
                </a:cubicBezTo>
                <a:cubicBezTo>
                  <a:pt x="11321" y="6381"/>
                  <a:pt x="11441" y="5829"/>
                  <a:pt x="11302" y="5328"/>
                </a:cubicBezTo>
                <a:cubicBezTo>
                  <a:pt x="11115" y="4663"/>
                  <a:pt x="10527" y="4200"/>
                  <a:pt x="10140" y="3627"/>
                </a:cubicBezTo>
                <a:cubicBezTo>
                  <a:pt x="9823" y="3153"/>
                  <a:pt x="9616" y="2561"/>
                  <a:pt x="9624" y="1983"/>
                </a:cubicBezTo>
                <a:cubicBezTo>
                  <a:pt x="9632" y="1522"/>
                  <a:pt x="9328" y="1202"/>
                  <a:pt x="8981" y="908"/>
                </a:cubicBezTo>
                <a:cubicBezTo>
                  <a:pt x="8243" y="280"/>
                  <a:pt x="7243" y="1"/>
                  <a:pt x="628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91" name="Google Shape;3191;p55"/>
          <p:cNvCxnSpPr/>
          <p:nvPr/>
        </p:nvCxnSpPr>
        <p:spPr>
          <a:xfrm>
            <a:off x="5239275" y="3218075"/>
            <a:ext cx="1619700" cy="46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2" name="Google Shape;3192;p55"/>
          <p:cNvCxnSpPr/>
          <p:nvPr/>
        </p:nvCxnSpPr>
        <p:spPr>
          <a:xfrm rot="10800000" flipH="1">
            <a:off x="5187700" y="1643850"/>
            <a:ext cx="1706400" cy="78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3" name="Google Shape;3193;p55"/>
          <p:cNvSpPr txBox="1"/>
          <p:nvPr/>
        </p:nvSpPr>
        <p:spPr>
          <a:xfrm>
            <a:off x="6923275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55"/>
          <p:cNvSpPr txBox="1"/>
          <p:nvPr/>
        </p:nvSpPr>
        <p:spPr>
          <a:xfrm>
            <a:off x="6923275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5" name="Google Shape;3195;p55"/>
          <p:cNvSpPr txBox="1"/>
          <p:nvPr/>
        </p:nvSpPr>
        <p:spPr>
          <a:xfrm>
            <a:off x="6923275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the biggest object in the Solar System and also an orange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6" name="Google Shape;3196;p55"/>
          <p:cNvSpPr txBox="1"/>
          <p:nvPr/>
        </p:nvSpPr>
        <p:spPr>
          <a:xfrm>
            <a:off x="6923275" y="1309700"/>
            <a:ext cx="17262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97" name="Google Shape;3197;p55"/>
          <p:cNvCxnSpPr/>
          <p:nvPr/>
        </p:nvCxnSpPr>
        <p:spPr>
          <a:xfrm flipH="1">
            <a:off x="2209563" y="3056225"/>
            <a:ext cx="799500" cy="73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8" name="Google Shape;3198;p55"/>
          <p:cNvCxnSpPr/>
          <p:nvPr/>
        </p:nvCxnSpPr>
        <p:spPr>
          <a:xfrm rot="10800000">
            <a:off x="2207750" y="1643575"/>
            <a:ext cx="1870800" cy="6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9" name="Google Shape;3199;p55"/>
          <p:cNvSpPr txBox="1"/>
          <p:nvPr/>
        </p:nvSpPr>
        <p:spPr>
          <a:xfrm flipH="1">
            <a:off x="491247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really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0" name="Google Shape;3200;p55"/>
          <p:cNvSpPr txBox="1"/>
          <p:nvPr/>
        </p:nvSpPr>
        <p:spPr>
          <a:xfrm flipH="1">
            <a:off x="491247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1" name="Google Shape;3201;p55"/>
          <p:cNvSpPr txBox="1"/>
          <p:nvPr/>
        </p:nvSpPr>
        <p:spPr>
          <a:xfrm flipH="1">
            <a:off x="491247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to the Sun and the smallest one. It was named after a Roman deity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2" name="Google Shape;3202;p55"/>
          <p:cNvSpPr txBox="1"/>
          <p:nvPr/>
        </p:nvSpPr>
        <p:spPr>
          <a:xfrm flipH="1">
            <a:off x="491247" y="1310600"/>
            <a:ext cx="1726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3" name="Google Shape;3203;p55"/>
          <p:cNvSpPr/>
          <p:nvPr/>
        </p:nvSpPr>
        <p:spPr>
          <a:xfrm>
            <a:off x="2916300" y="2880880"/>
            <a:ext cx="364509" cy="364509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55"/>
          <p:cNvSpPr/>
          <p:nvPr/>
        </p:nvSpPr>
        <p:spPr>
          <a:xfrm>
            <a:off x="3019745" y="2976114"/>
            <a:ext cx="178149" cy="190599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55"/>
          <p:cNvSpPr/>
          <p:nvPr/>
        </p:nvSpPr>
        <p:spPr>
          <a:xfrm>
            <a:off x="4025860" y="1825225"/>
            <a:ext cx="1449163" cy="2190235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55"/>
          <p:cNvSpPr/>
          <p:nvPr/>
        </p:nvSpPr>
        <p:spPr>
          <a:xfrm>
            <a:off x="4936740" y="1825225"/>
            <a:ext cx="538287" cy="2190235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55"/>
          <p:cNvSpPr/>
          <p:nvPr/>
        </p:nvSpPr>
        <p:spPr>
          <a:xfrm>
            <a:off x="4025860" y="3684078"/>
            <a:ext cx="1449163" cy="306495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55"/>
          <p:cNvSpPr/>
          <p:nvPr/>
        </p:nvSpPr>
        <p:spPr>
          <a:xfrm>
            <a:off x="3806385" y="3783418"/>
            <a:ext cx="1859103" cy="298283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55"/>
          <p:cNvSpPr/>
          <p:nvPr/>
        </p:nvSpPr>
        <p:spPr>
          <a:xfrm>
            <a:off x="4150101" y="1982447"/>
            <a:ext cx="1171675" cy="956572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55"/>
          <p:cNvSpPr/>
          <p:nvPr/>
        </p:nvSpPr>
        <p:spPr>
          <a:xfrm>
            <a:off x="4514347" y="3096249"/>
            <a:ext cx="480405" cy="501068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55"/>
          <p:cNvSpPr/>
          <p:nvPr/>
        </p:nvSpPr>
        <p:spPr>
          <a:xfrm>
            <a:off x="4336330" y="2235036"/>
            <a:ext cx="691535" cy="43894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55"/>
          <p:cNvSpPr/>
          <p:nvPr/>
        </p:nvSpPr>
        <p:spPr>
          <a:xfrm>
            <a:off x="4402556" y="2301263"/>
            <a:ext cx="372721" cy="306495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55"/>
          <p:cNvSpPr/>
          <p:nvPr/>
        </p:nvSpPr>
        <p:spPr>
          <a:xfrm>
            <a:off x="5069193" y="2359278"/>
            <a:ext cx="103578" cy="174043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55"/>
          <p:cNvSpPr/>
          <p:nvPr/>
        </p:nvSpPr>
        <p:spPr>
          <a:xfrm>
            <a:off x="3885062" y="2657298"/>
            <a:ext cx="140929" cy="33960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55"/>
          <p:cNvSpPr/>
          <p:nvPr/>
        </p:nvSpPr>
        <p:spPr>
          <a:xfrm>
            <a:off x="3081866" y="2802202"/>
            <a:ext cx="840544" cy="720542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29"/>
          <p:cNvCxnSpPr>
            <a:stCxn id="350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name="adj1" fmla="val 3851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1" name="Google Shape;351;p29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name="adj1" fmla="val 1081044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 pollute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Go green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29"/>
          <p:cNvCxnSpPr>
            <a:stCxn id="401" idx="3"/>
          </p:cNvCxnSpPr>
          <p:nvPr/>
        </p:nvCxnSpPr>
        <p:spPr>
          <a:xfrm>
            <a:off x="1888475" y="2939300"/>
            <a:ext cx="1181100" cy="38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8" name="Google Shape;408;p29"/>
          <p:cNvCxnSpPr/>
          <p:nvPr/>
        </p:nvCxnSpPr>
        <p:spPr>
          <a:xfrm rot="-5400000" flipH="1">
            <a:off x="3558000" y="1923425"/>
            <a:ext cx="846300" cy="5817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9" name="Google Shape;409;p29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0" name="Google Shape;410;p29"/>
          <p:cNvSpPr/>
          <p:nvPr/>
        </p:nvSpPr>
        <p:spPr>
          <a:xfrm>
            <a:off x="1060929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7600654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413" name="Google Shape;413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5" name="Google Shape;415;p29"/>
          <p:cNvSpPr/>
          <p:nvPr/>
        </p:nvSpPr>
        <p:spPr>
          <a:xfrm>
            <a:off x="2886254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5785417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985733" y="1245752"/>
            <a:ext cx="283458" cy="255127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419" name="Google Shape;419;p29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425;p29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426" name="Google Shape;426;p29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21" name="Google Shape;3221;p56"/>
          <p:cNvSpPr txBox="1"/>
          <p:nvPr/>
        </p:nvSpPr>
        <p:spPr>
          <a:xfrm flipH="1">
            <a:off x="2100900" y="145752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2" name="Google Shape;3222;p56"/>
          <p:cNvSpPr txBox="1"/>
          <p:nvPr/>
        </p:nvSpPr>
        <p:spPr>
          <a:xfrm flipH="1">
            <a:off x="2100900" y="2343242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wonderful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3" name="Google Shape;3223;p56"/>
          <p:cNvSpPr txBox="1"/>
          <p:nvPr/>
        </p:nvSpPr>
        <p:spPr>
          <a:xfrm flipH="1">
            <a:off x="2100900" y="3228959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planet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4" name="Google Shape;3224;p56"/>
          <p:cNvSpPr txBox="1"/>
          <p:nvPr/>
        </p:nvSpPr>
        <p:spPr>
          <a:xfrm flipH="1">
            <a:off x="2100900" y="411467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5" name="Google Shape;3225;p56"/>
          <p:cNvSpPr txBox="1"/>
          <p:nvPr/>
        </p:nvSpPr>
        <p:spPr>
          <a:xfrm>
            <a:off x="457200" y="4114674"/>
            <a:ext cx="1414500" cy="61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Energy saving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6" name="Google Shape;3226;p56"/>
          <p:cNvSpPr txBox="1"/>
          <p:nvPr/>
        </p:nvSpPr>
        <p:spPr>
          <a:xfrm>
            <a:off x="457200" y="2343231"/>
            <a:ext cx="1414500" cy="61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Maintenance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7" name="Google Shape;3227;p56"/>
          <p:cNvSpPr txBox="1"/>
          <p:nvPr/>
        </p:nvSpPr>
        <p:spPr>
          <a:xfrm>
            <a:off x="457200" y="3228969"/>
            <a:ext cx="1414500" cy="61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8" name="Google Shape;3228;p56"/>
          <p:cNvSpPr txBox="1"/>
          <p:nvPr/>
        </p:nvSpPr>
        <p:spPr>
          <a:xfrm>
            <a:off x="457200" y="1457525"/>
            <a:ext cx="1414500" cy="61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Emissions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9" name="Google Shape;3229;p56"/>
          <p:cNvSpPr/>
          <p:nvPr/>
        </p:nvSpPr>
        <p:spPr>
          <a:xfrm>
            <a:off x="4943181" y="1213534"/>
            <a:ext cx="2690429" cy="2462359"/>
          </a:xfrm>
          <a:custGeom>
            <a:avLst/>
            <a:gdLst/>
            <a:ahLst/>
            <a:cxnLst/>
            <a:rect l="l" t="t" r="r" b="b"/>
            <a:pathLst>
              <a:path w="14144" h="12945" extrusionOk="0">
                <a:moveTo>
                  <a:pt x="12386" y="0"/>
                </a:moveTo>
                <a:lnTo>
                  <a:pt x="12386" y="9794"/>
                </a:lnTo>
                <a:cubicBezTo>
                  <a:pt x="12386" y="10553"/>
                  <a:pt x="11775" y="11164"/>
                  <a:pt x="11013" y="11164"/>
                </a:cubicBezTo>
                <a:lnTo>
                  <a:pt x="0" y="11164"/>
                </a:lnTo>
                <a:lnTo>
                  <a:pt x="0" y="12944"/>
                </a:lnTo>
                <a:lnTo>
                  <a:pt x="11003" y="12944"/>
                </a:lnTo>
                <a:cubicBezTo>
                  <a:pt x="12738" y="12944"/>
                  <a:pt x="14144" y="11542"/>
                  <a:pt x="14144" y="9807"/>
                </a:cubicBezTo>
                <a:lnTo>
                  <a:pt x="14144" y="0"/>
                </a:lnTo>
                <a:lnTo>
                  <a:pt x="12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3230;p56"/>
          <p:cNvSpPr/>
          <p:nvPr/>
        </p:nvSpPr>
        <p:spPr>
          <a:xfrm>
            <a:off x="4943181" y="677881"/>
            <a:ext cx="3060401" cy="3364178"/>
          </a:xfrm>
          <a:custGeom>
            <a:avLst/>
            <a:gdLst/>
            <a:ahLst/>
            <a:cxnLst/>
            <a:rect l="l" t="t" r="r" b="b"/>
            <a:pathLst>
              <a:path w="16089" h="17686" extrusionOk="0">
                <a:moveTo>
                  <a:pt x="14147" y="1"/>
                </a:moveTo>
                <a:lnTo>
                  <a:pt x="14147" y="12620"/>
                </a:lnTo>
                <a:cubicBezTo>
                  <a:pt x="14147" y="14351"/>
                  <a:pt x="12747" y="15760"/>
                  <a:pt x="11013" y="15760"/>
                </a:cubicBezTo>
                <a:lnTo>
                  <a:pt x="0" y="15760"/>
                </a:lnTo>
                <a:lnTo>
                  <a:pt x="0" y="17686"/>
                </a:lnTo>
                <a:lnTo>
                  <a:pt x="11013" y="17686"/>
                </a:lnTo>
                <a:cubicBezTo>
                  <a:pt x="13818" y="17686"/>
                  <a:pt x="16089" y="15415"/>
                  <a:pt x="16089" y="12610"/>
                </a:cubicBezTo>
                <a:lnTo>
                  <a:pt x="16089" y="1"/>
                </a:lnTo>
                <a:lnTo>
                  <a:pt x="141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56"/>
          <p:cNvSpPr/>
          <p:nvPr/>
        </p:nvSpPr>
        <p:spPr>
          <a:xfrm>
            <a:off x="4943181" y="1665301"/>
            <a:ext cx="3402792" cy="2722386"/>
          </a:xfrm>
          <a:custGeom>
            <a:avLst/>
            <a:gdLst/>
            <a:ahLst/>
            <a:cxnLst/>
            <a:rect l="l" t="t" r="r" b="b"/>
            <a:pathLst>
              <a:path w="17889" h="14312" extrusionOk="0">
                <a:moveTo>
                  <a:pt x="11003" y="12495"/>
                </a:moveTo>
                <a:lnTo>
                  <a:pt x="0" y="12495"/>
                </a:lnTo>
                <a:lnTo>
                  <a:pt x="0" y="14311"/>
                </a:lnTo>
                <a:lnTo>
                  <a:pt x="11013" y="14311"/>
                </a:lnTo>
                <a:cubicBezTo>
                  <a:pt x="14814" y="14311"/>
                  <a:pt x="17889" y="11230"/>
                  <a:pt x="17889" y="7429"/>
                </a:cubicBezTo>
                <a:lnTo>
                  <a:pt x="17889" y="1"/>
                </a:lnTo>
                <a:lnTo>
                  <a:pt x="16089" y="1"/>
                </a:lnTo>
                <a:lnTo>
                  <a:pt x="16085" y="7425"/>
                </a:lnTo>
                <a:cubicBezTo>
                  <a:pt x="16085" y="10231"/>
                  <a:pt x="13812" y="12504"/>
                  <a:pt x="11006" y="125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56"/>
          <p:cNvSpPr/>
          <p:nvPr/>
        </p:nvSpPr>
        <p:spPr>
          <a:xfrm>
            <a:off x="4943181" y="2342096"/>
            <a:ext cx="3744041" cy="2391218"/>
          </a:xfrm>
          <a:custGeom>
            <a:avLst/>
            <a:gdLst/>
            <a:ahLst/>
            <a:cxnLst/>
            <a:rect l="l" t="t" r="r" b="b"/>
            <a:pathLst>
              <a:path w="19683" h="12571" extrusionOk="0">
                <a:moveTo>
                  <a:pt x="17889" y="3871"/>
                </a:moveTo>
                <a:cubicBezTo>
                  <a:pt x="17889" y="7672"/>
                  <a:pt x="14814" y="10753"/>
                  <a:pt x="11013" y="10753"/>
                </a:cubicBezTo>
                <a:lnTo>
                  <a:pt x="0" y="10753"/>
                </a:lnTo>
                <a:lnTo>
                  <a:pt x="0" y="12570"/>
                </a:lnTo>
                <a:lnTo>
                  <a:pt x="11013" y="12570"/>
                </a:lnTo>
                <a:cubicBezTo>
                  <a:pt x="15806" y="12570"/>
                  <a:pt x="19683" y="8674"/>
                  <a:pt x="19683" y="3880"/>
                </a:cubicBezTo>
                <a:lnTo>
                  <a:pt x="19683" y="1"/>
                </a:lnTo>
                <a:lnTo>
                  <a:pt x="178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56"/>
          <p:cNvSpPr txBox="1"/>
          <p:nvPr/>
        </p:nvSpPr>
        <p:spPr>
          <a:xfrm>
            <a:off x="5028755" y="447905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4" name="Google Shape;3234;p56"/>
          <p:cNvSpPr txBox="1"/>
          <p:nvPr/>
        </p:nvSpPr>
        <p:spPr>
          <a:xfrm>
            <a:off x="5028724" y="3793497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5" name="Google Shape;3235;p56"/>
          <p:cNvSpPr txBox="1"/>
          <p:nvPr/>
        </p:nvSpPr>
        <p:spPr>
          <a:xfrm>
            <a:off x="5028755" y="413628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56"/>
          <p:cNvSpPr txBox="1"/>
          <p:nvPr/>
        </p:nvSpPr>
        <p:spPr>
          <a:xfrm>
            <a:off x="5028755" y="342550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56"/>
          <p:cNvSpPr/>
          <p:nvPr/>
        </p:nvSpPr>
        <p:spPr>
          <a:xfrm>
            <a:off x="4943175" y="1457525"/>
            <a:ext cx="1407523" cy="1409728"/>
          </a:xfrm>
          <a:custGeom>
            <a:avLst/>
            <a:gdLst/>
            <a:ahLst/>
            <a:cxnLst/>
            <a:rect l="l" t="t" r="r" b="b"/>
            <a:pathLst>
              <a:path w="78501" h="78624" extrusionOk="0">
                <a:moveTo>
                  <a:pt x="9164" y="5105"/>
                </a:moveTo>
                <a:lnTo>
                  <a:pt x="9840" y="5197"/>
                </a:lnTo>
                <a:lnTo>
                  <a:pt x="10670" y="5320"/>
                </a:lnTo>
                <a:lnTo>
                  <a:pt x="11562" y="5535"/>
                </a:lnTo>
                <a:lnTo>
                  <a:pt x="12023" y="5658"/>
                </a:lnTo>
                <a:lnTo>
                  <a:pt x="12485" y="5812"/>
                </a:lnTo>
                <a:lnTo>
                  <a:pt x="12977" y="5996"/>
                </a:lnTo>
                <a:lnTo>
                  <a:pt x="13438" y="6181"/>
                </a:lnTo>
                <a:lnTo>
                  <a:pt x="13930" y="6396"/>
                </a:lnTo>
                <a:lnTo>
                  <a:pt x="14391" y="6673"/>
                </a:lnTo>
                <a:lnTo>
                  <a:pt x="14852" y="6950"/>
                </a:lnTo>
                <a:lnTo>
                  <a:pt x="15283" y="7257"/>
                </a:lnTo>
                <a:lnTo>
                  <a:pt x="15713" y="7595"/>
                </a:lnTo>
                <a:lnTo>
                  <a:pt x="16144" y="7964"/>
                </a:lnTo>
                <a:lnTo>
                  <a:pt x="16513" y="8364"/>
                </a:lnTo>
                <a:lnTo>
                  <a:pt x="16851" y="8795"/>
                </a:lnTo>
                <a:lnTo>
                  <a:pt x="17158" y="9256"/>
                </a:lnTo>
                <a:lnTo>
                  <a:pt x="17435" y="9717"/>
                </a:lnTo>
                <a:lnTo>
                  <a:pt x="17681" y="10178"/>
                </a:lnTo>
                <a:lnTo>
                  <a:pt x="17927" y="10670"/>
                </a:lnTo>
                <a:lnTo>
                  <a:pt x="18111" y="11131"/>
                </a:lnTo>
                <a:lnTo>
                  <a:pt x="18296" y="11623"/>
                </a:lnTo>
                <a:lnTo>
                  <a:pt x="18450" y="12085"/>
                </a:lnTo>
                <a:lnTo>
                  <a:pt x="18573" y="12546"/>
                </a:lnTo>
                <a:lnTo>
                  <a:pt x="18788" y="13438"/>
                </a:lnTo>
                <a:lnTo>
                  <a:pt x="18911" y="14237"/>
                </a:lnTo>
                <a:lnTo>
                  <a:pt x="19003" y="14944"/>
                </a:lnTo>
                <a:lnTo>
                  <a:pt x="18296" y="14883"/>
                </a:lnTo>
                <a:lnTo>
                  <a:pt x="17466" y="14729"/>
                </a:lnTo>
                <a:lnTo>
                  <a:pt x="16574" y="14544"/>
                </a:lnTo>
                <a:lnTo>
                  <a:pt x="16113" y="14391"/>
                </a:lnTo>
                <a:lnTo>
                  <a:pt x="15652" y="14237"/>
                </a:lnTo>
                <a:lnTo>
                  <a:pt x="15160" y="14083"/>
                </a:lnTo>
                <a:lnTo>
                  <a:pt x="14698" y="13868"/>
                </a:lnTo>
                <a:lnTo>
                  <a:pt x="14206" y="13653"/>
                </a:lnTo>
                <a:lnTo>
                  <a:pt x="13745" y="13407"/>
                </a:lnTo>
                <a:lnTo>
                  <a:pt x="13284" y="13130"/>
                </a:lnTo>
                <a:lnTo>
                  <a:pt x="12854" y="12823"/>
                </a:lnTo>
                <a:lnTo>
                  <a:pt x="12423" y="12484"/>
                </a:lnTo>
                <a:lnTo>
                  <a:pt x="12023" y="12085"/>
                </a:lnTo>
                <a:lnTo>
                  <a:pt x="11624" y="11685"/>
                </a:lnTo>
                <a:lnTo>
                  <a:pt x="11285" y="11254"/>
                </a:lnTo>
                <a:lnTo>
                  <a:pt x="10978" y="10824"/>
                </a:lnTo>
                <a:lnTo>
                  <a:pt x="10701" y="10363"/>
                </a:lnTo>
                <a:lnTo>
                  <a:pt x="10455" y="9871"/>
                </a:lnTo>
                <a:lnTo>
                  <a:pt x="10209" y="9409"/>
                </a:lnTo>
                <a:lnTo>
                  <a:pt x="10025" y="8918"/>
                </a:lnTo>
                <a:lnTo>
                  <a:pt x="9840" y="8456"/>
                </a:lnTo>
                <a:lnTo>
                  <a:pt x="9686" y="7964"/>
                </a:lnTo>
                <a:lnTo>
                  <a:pt x="9563" y="7503"/>
                </a:lnTo>
                <a:lnTo>
                  <a:pt x="9379" y="6611"/>
                </a:lnTo>
                <a:lnTo>
                  <a:pt x="9225" y="5812"/>
                </a:lnTo>
                <a:lnTo>
                  <a:pt x="9164" y="5105"/>
                </a:lnTo>
                <a:close/>
                <a:moveTo>
                  <a:pt x="73920" y="10547"/>
                </a:moveTo>
                <a:lnTo>
                  <a:pt x="74104" y="11224"/>
                </a:lnTo>
                <a:lnTo>
                  <a:pt x="74289" y="12023"/>
                </a:lnTo>
                <a:lnTo>
                  <a:pt x="74411" y="12915"/>
                </a:lnTo>
                <a:lnTo>
                  <a:pt x="74473" y="13407"/>
                </a:lnTo>
                <a:lnTo>
                  <a:pt x="74504" y="13899"/>
                </a:lnTo>
                <a:lnTo>
                  <a:pt x="74534" y="14421"/>
                </a:lnTo>
                <a:lnTo>
                  <a:pt x="74534" y="14913"/>
                </a:lnTo>
                <a:lnTo>
                  <a:pt x="74504" y="15436"/>
                </a:lnTo>
                <a:lnTo>
                  <a:pt x="74442" y="15990"/>
                </a:lnTo>
                <a:lnTo>
                  <a:pt x="74350" y="16512"/>
                </a:lnTo>
                <a:lnTo>
                  <a:pt x="74227" y="17035"/>
                </a:lnTo>
                <a:lnTo>
                  <a:pt x="74073" y="17558"/>
                </a:lnTo>
                <a:lnTo>
                  <a:pt x="73858" y="18081"/>
                </a:lnTo>
                <a:lnTo>
                  <a:pt x="73643" y="18572"/>
                </a:lnTo>
                <a:lnTo>
                  <a:pt x="73366" y="19064"/>
                </a:lnTo>
                <a:lnTo>
                  <a:pt x="73059" y="19526"/>
                </a:lnTo>
                <a:lnTo>
                  <a:pt x="72751" y="19956"/>
                </a:lnTo>
                <a:lnTo>
                  <a:pt x="72413" y="20356"/>
                </a:lnTo>
                <a:lnTo>
                  <a:pt x="72044" y="20756"/>
                </a:lnTo>
                <a:lnTo>
                  <a:pt x="71675" y="21094"/>
                </a:lnTo>
                <a:lnTo>
                  <a:pt x="71306" y="21432"/>
                </a:lnTo>
                <a:lnTo>
                  <a:pt x="70906" y="21770"/>
                </a:lnTo>
                <a:lnTo>
                  <a:pt x="70537" y="22047"/>
                </a:lnTo>
                <a:lnTo>
                  <a:pt x="69799" y="22570"/>
                </a:lnTo>
                <a:lnTo>
                  <a:pt x="69092" y="23000"/>
                </a:lnTo>
                <a:lnTo>
                  <a:pt x="68477" y="23338"/>
                </a:lnTo>
                <a:lnTo>
                  <a:pt x="68293" y="22662"/>
                </a:lnTo>
                <a:lnTo>
                  <a:pt x="68108" y="21863"/>
                </a:lnTo>
                <a:lnTo>
                  <a:pt x="67954" y="20971"/>
                </a:lnTo>
                <a:lnTo>
                  <a:pt x="67893" y="20479"/>
                </a:lnTo>
                <a:lnTo>
                  <a:pt x="67862" y="19987"/>
                </a:lnTo>
                <a:lnTo>
                  <a:pt x="67862" y="19464"/>
                </a:lnTo>
                <a:lnTo>
                  <a:pt x="67862" y="18972"/>
                </a:lnTo>
                <a:lnTo>
                  <a:pt x="67893" y="18449"/>
                </a:lnTo>
                <a:lnTo>
                  <a:pt x="67954" y="17896"/>
                </a:lnTo>
                <a:lnTo>
                  <a:pt x="68047" y="17373"/>
                </a:lnTo>
                <a:lnTo>
                  <a:pt x="68139" y="16851"/>
                </a:lnTo>
                <a:lnTo>
                  <a:pt x="68323" y="16328"/>
                </a:lnTo>
                <a:lnTo>
                  <a:pt x="68508" y="15805"/>
                </a:lnTo>
                <a:lnTo>
                  <a:pt x="68754" y="15313"/>
                </a:lnTo>
                <a:lnTo>
                  <a:pt x="69031" y="14821"/>
                </a:lnTo>
                <a:lnTo>
                  <a:pt x="69307" y="14360"/>
                </a:lnTo>
                <a:lnTo>
                  <a:pt x="69646" y="13929"/>
                </a:lnTo>
                <a:lnTo>
                  <a:pt x="69984" y="13530"/>
                </a:lnTo>
                <a:lnTo>
                  <a:pt x="70322" y="13130"/>
                </a:lnTo>
                <a:lnTo>
                  <a:pt x="70691" y="12792"/>
                </a:lnTo>
                <a:lnTo>
                  <a:pt x="71091" y="12423"/>
                </a:lnTo>
                <a:lnTo>
                  <a:pt x="71460" y="12115"/>
                </a:lnTo>
                <a:lnTo>
                  <a:pt x="71859" y="11839"/>
                </a:lnTo>
                <a:lnTo>
                  <a:pt x="72597" y="11316"/>
                </a:lnTo>
                <a:lnTo>
                  <a:pt x="73305" y="10885"/>
                </a:lnTo>
                <a:lnTo>
                  <a:pt x="73920" y="10547"/>
                </a:lnTo>
                <a:close/>
                <a:moveTo>
                  <a:pt x="26690" y="41111"/>
                </a:moveTo>
                <a:lnTo>
                  <a:pt x="26936" y="41142"/>
                </a:lnTo>
                <a:lnTo>
                  <a:pt x="37944" y="41142"/>
                </a:lnTo>
                <a:lnTo>
                  <a:pt x="37944" y="51473"/>
                </a:lnTo>
                <a:lnTo>
                  <a:pt x="22478" y="51473"/>
                </a:lnTo>
                <a:lnTo>
                  <a:pt x="26690" y="41111"/>
                </a:lnTo>
                <a:close/>
                <a:moveTo>
                  <a:pt x="56024" y="36038"/>
                </a:moveTo>
                <a:lnTo>
                  <a:pt x="56639" y="36130"/>
                </a:lnTo>
                <a:lnTo>
                  <a:pt x="57223" y="36253"/>
                </a:lnTo>
                <a:lnTo>
                  <a:pt x="57807" y="36407"/>
                </a:lnTo>
                <a:lnTo>
                  <a:pt x="58392" y="36622"/>
                </a:lnTo>
                <a:lnTo>
                  <a:pt x="58914" y="36868"/>
                </a:lnTo>
                <a:lnTo>
                  <a:pt x="59437" y="37175"/>
                </a:lnTo>
                <a:lnTo>
                  <a:pt x="59929" y="37483"/>
                </a:lnTo>
                <a:lnTo>
                  <a:pt x="60421" y="37852"/>
                </a:lnTo>
                <a:lnTo>
                  <a:pt x="60852" y="38282"/>
                </a:lnTo>
                <a:lnTo>
                  <a:pt x="61251" y="38713"/>
                </a:lnTo>
                <a:lnTo>
                  <a:pt x="61651" y="39174"/>
                </a:lnTo>
                <a:lnTo>
                  <a:pt x="61989" y="39697"/>
                </a:lnTo>
                <a:lnTo>
                  <a:pt x="62297" y="40219"/>
                </a:lnTo>
                <a:lnTo>
                  <a:pt x="62543" y="40773"/>
                </a:lnTo>
                <a:lnTo>
                  <a:pt x="62758" y="41357"/>
                </a:lnTo>
                <a:lnTo>
                  <a:pt x="66079" y="51473"/>
                </a:lnTo>
                <a:lnTo>
                  <a:pt x="63004" y="51473"/>
                </a:lnTo>
                <a:lnTo>
                  <a:pt x="62389" y="49536"/>
                </a:lnTo>
                <a:lnTo>
                  <a:pt x="62297" y="49290"/>
                </a:lnTo>
                <a:lnTo>
                  <a:pt x="62174" y="49106"/>
                </a:lnTo>
                <a:lnTo>
                  <a:pt x="61989" y="48952"/>
                </a:lnTo>
                <a:lnTo>
                  <a:pt x="61805" y="48860"/>
                </a:lnTo>
                <a:lnTo>
                  <a:pt x="61620" y="48798"/>
                </a:lnTo>
                <a:lnTo>
                  <a:pt x="61405" y="48767"/>
                </a:lnTo>
                <a:lnTo>
                  <a:pt x="61190" y="48767"/>
                </a:lnTo>
                <a:lnTo>
                  <a:pt x="60975" y="48829"/>
                </a:lnTo>
                <a:lnTo>
                  <a:pt x="60759" y="48890"/>
                </a:lnTo>
                <a:lnTo>
                  <a:pt x="60575" y="49013"/>
                </a:lnTo>
                <a:lnTo>
                  <a:pt x="60421" y="49167"/>
                </a:lnTo>
                <a:lnTo>
                  <a:pt x="60298" y="49321"/>
                </a:lnTo>
                <a:lnTo>
                  <a:pt x="60206" y="49505"/>
                </a:lnTo>
                <a:lnTo>
                  <a:pt x="60144" y="49721"/>
                </a:lnTo>
                <a:lnTo>
                  <a:pt x="60144" y="49967"/>
                </a:lnTo>
                <a:lnTo>
                  <a:pt x="60206" y="50213"/>
                </a:lnTo>
                <a:lnTo>
                  <a:pt x="60606" y="51473"/>
                </a:lnTo>
                <a:lnTo>
                  <a:pt x="45293" y="51473"/>
                </a:lnTo>
                <a:lnTo>
                  <a:pt x="45293" y="41142"/>
                </a:lnTo>
                <a:lnTo>
                  <a:pt x="54733" y="41142"/>
                </a:lnTo>
                <a:lnTo>
                  <a:pt x="55071" y="41173"/>
                </a:lnTo>
                <a:lnTo>
                  <a:pt x="55378" y="41265"/>
                </a:lnTo>
                <a:lnTo>
                  <a:pt x="55686" y="41326"/>
                </a:lnTo>
                <a:lnTo>
                  <a:pt x="55993" y="41449"/>
                </a:lnTo>
                <a:lnTo>
                  <a:pt x="56270" y="41572"/>
                </a:lnTo>
                <a:lnTo>
                  <a:pt x="56547" y="41757"/>
                </a:lnTo>
                <a:lnTo>
                  <a:pt x="56793" y="41910"/>
                </a:lnTo>
                <a:lnTo>
                  <a:pt x="57039" y="42126"/>
                </a:lnTo>
                <a:lnTo>
                  <a:pt x="57285" y="42341"/>
                </a:lnTo>
                <a:lnTo>
                  <a:pt x="57500" y="42556"/>
                </a:lnTo>
                <a:lnTo>
                  <a:pt x="57684" y="42833"/>
                </a:lnTo>
                <a:lnTo>
                  <a:pt x="57869" y="43079"/>
                </a:lnTo>
                <a:lnTo>
                  <a:pt x="58023" y="43356"/>
                </a:lnTo>
                <a:lnTo>
                  <a:pt x="58146" y="43663"/>
                </a:lnTo>
                <a:lnTo>
                  <a:pt x="58269" y="43971"/>
                </a:lnTo>
                <a:lnTo>
                  <a:pt x="58361" y="44217"/>
                </a:lnTo>
                <a:lnTo>
                  <a:pt x="58484" y="44432"/>
                </a:lnTo>
                <a:lnTo>
                  <a:pt x="58668" y="44555"/>
                </a:lnTo>
                <a:lnTo>
                  <a:pt x="58853" y="44678"/>
                </a:lnTo>
                <a:lnTo>
                  <a:pt x="59037" y="44739"/>
                </a:lnTo>
                <a:lnTo>
                  <a:pt x="59253" y="44770"/>
                </a:lnTo>
                <a:lnTo>
                  <a:pt x="59468" y="44739"/>
                </a:lnTo>
                <a:lnTo>
                  <a:pt x="59683" y="44709"/>
                </a:lnTo>
                <a:lnTo>
                  <a:pt x="59868" y="44616"/>
                </a:lnTo>
                <a:lnTo>
                  <a:pt x="60052" y="44524"/>
                </a:lnTo>
                <a:lnTo>
                  <a:pt x="60237" y="44370"/>
                </a:lnTo>
                <a:lnTo>
                  <a:pt x="60360" y="44217"/>
                </a:lnTo>
                <a:lnTo>
                  <a:pt x="60452" y="44001"/>
                </a:lnTo>
                <a:lnTo>
                  <a:pt x="60513" y="43786"/>
                </a:lnTo>
                <a:lnTo>
                  <a:pt x="60513" y="43571"/>
                </a:lnTo>
                <a:lnTo>
                  <a:pt x="60452" y="43294"/>
                </a:lnTo>
                <a:lnTo>
                  <a:pt x="60298" y="42802"/>
                </a:lnTo>
                <a:lnTo>
                  <a:pt x="60083" y="42341"/>
                </a:lnTo>
                <a:lnTo>
                  <a:pt x="59837" y="41910"/>
                </a:lnTo>
                <a:lnTo>
                  <a:pt x="59560" y="41480"/>
                </a:lnTo>
                <a:lnTo>
                  <a:pt x="59253" y="41080"/>
                </a:lnTo>
                <a:lnTo>
                  <a:pt x="58914" y="40711"/>
                </a:lnTo>
                <a:lnTo>
                  <a:pt x="58545" y="40373"/>
                </a:lnTo>
                <a:lnTo>
                  <a:pt x="58176" y="40066"/>
                </a:lnTo>
                <a:lnTo>
                  <a:pt x="57777" y="39789"/>
                </a:lnTo>
                <a:lnTo>
                  <a:pt x="57315" y="39543"/>
                </a:lnTo>
                <a:lnTo>
                  <a:pt x="56885" y="39328"/>
                </a:lnTo>
                <a:lnTo>
                  <a:pt x="56424" y="39143"/>
                </a:lnTo>
                <a:lnTo>
                  <a:pt x="55932" y="39020"/>
                </a:lnTo>
                <a:lnTo>
                  <a:pt x="55440" y="38928"/>
                </a:lnTo>
                <a:lnTo>
                  <a:pt x="54917" y="38866"/>
                </a:lnTo>
                <a:lnTo>
                  <a:pt x="54394" y="38836"/>
                </a:lnTo>
                <a:lnTo>
                  <a:pt x="44155" y="38836"/>
                </a:lnTo>
                <a:lnTo>
                  <a:pt x="43909" y="38866"/>
                </a:lnTo>
                <a:lnTo>
                  <a:pt x="43694" y="38928"/>
                </a:lnTo>
                <a:lnTo>
                  <a:pt x="43510" y="39020"/>
                </a:lnTo>
                <a:lnTo>
                  <a:pt x="43325" y="39174"/>
                </a:lnTo>
                <a:lnTo>
                  <a:pt x="43202" y="39328"/>
                </a:lnTo>
                <a:lnTo>
                  <a:pt x="43079" y="39543"/>
                </a:lnTo>
                <a:lnTo>
                  <a:pt x="43018" y="39758"/>
                </a:lnTo>
                <a:lnTo>
                  <a:pt x="42987" y="39973"/>
                </a:lnTo>
                <a:lnTo>
                  <a:pt x="42987" y="51473"/>
                </a:lnTo>
                <a:lnTo>
                  <a:pt x="40250" y="51473"/>
                </a:lnTo>
                <a:lnTo>
                  <a:pt x="40250" y="39973"/>
                </a:lnTo>
                <a:lnTo>
                  <a:pt x="40250" y="39758"/>
                </a:lnTo>
                <a:lnTo>
                  <a:pt x="40158" y="39543"/>
                </a:lnTo>
                <a:lnTo>
                  <a:pt x="40066" y="39328"/>
                </a:lnTo>
                <a:lnTo>
                  <a:pt x="39912" y="39174"/>
                </a:lnTo>
                <a:lnTo>
                  <a:pt x="39758" y="39020"/>
                </a:lnTo>
                <a:lnTo>
                  <a:pt x="39543" y="38928"/>
                </a:lnTo>
                <a:lnTo>
                  <a:pt x="39328" y="38866"/>
                </a:lnTo>
                <a:lnTo>
                  <a:pt x="39113" y="38836"/>
                </a:lnTo>
                <a:lnTo>
                  <a:pt x="28012" y="38836"/>
                </a:lnTo>
                <a:lnTo>
                  <a:pt x="28289" y="38497"/>
                </a:lnTo>
                <a:lnTo>
                  <a:pt x="28566" y="38221"/>
                </a:lnTo>
                <a:lnTo>
                  <a:pt x="28873" y="37913"/>
                </a:lnTo>
                <a:lnTo>
                  <a:pt x="29212" y="37667"/>
                </a:lnTo>
                <a:lnTo>
                  <a:pt x="29550" y="37390"/>
                </a:lnTo>
                <a:lnTo>
                  <a:pt x="29888" y="37175"/>
                </a:lnTo>
                <a:lnTo>
                  <a:pt x="30257" y="36960"/>
                </a:lnTo>
                <a:lnTo>
                  <a:pt x="30657" y="36776"/>
                </a:lnTo>
                <a:lnTo>
                  <a:pt x="31026" y="36591"/>
                </a:lnTo>
                <a:lnTo>
                  <a:pt x="31425" y="36437"/>
                </a:lnTo>
                <a:lnTo>
                  <a:pt x="31825" y="36314"/>
                </a:lnTo>
                <a:lnTo>
                  <a:pt x="32256" y="36222"/>
                </a:lnTo>
                <a:lnTo>
                  <a:pt x="32655" y="36130"/>
                </a:lnTo>
                <a:lnTo>
                  <a:pt x="33086" y="36068"/>
                </a:lnTo>
                <a:lnTo>
                  <a:pt x="33547" y="36038"/>
                </a:lnTo>
                <a:close/>
                <a:moveTo>
                  <a:pt x="7811" y="62081"/>
                </a:moveTo>
                <a:lnTo>
                  <a:pt x="7995" y="62112"/>
                </a:lnTo>
                <a:lnTo>
                  <a:pt x="8303" y="62204"/>
                </a:lnTo>
                <a:lnTo>
                  <a:pt x="8549" y="62358"/>
                </a:lnTo>
                <a:lnTo>
                  <a:pt x="8764" y="62573"/>
                </a:lnTo>
                <a:lnTo>
                  <a:pt x="8918" y="62789"/>
                </a:lnTo>
                <a:lnTo>
                  <a:pt x="9041" y="63065"/>
                </a:lnTo>
                <a:lnTo>
                  <a:pt x="9133" y="63342"/>
                </a:lnTo>
                <a:lnTo>
                  <a:pt x="9133" y="63619"/>
                </a:lnTo>
                <a:lnTo>
                  <a:pt x="9133" y="63926"/>
                </a:lnTo>
                <a:lnTo>
                  <a:pt x="9041" y="64203"/>
                </a:lnTo>
                <a:lnTo>
                  <a:pt x="8949" y="64480"/>
                </a:lnTo>
                <a:lnTo>
                  <a:pt x="8764" y="64695"/>
                </a:lnTo>
                <a:lnTo>
                  <a:pt x="8549" y="64910"/>
                </a:lnTo>
                <a:lnTo>
                  <a:pt x="8303" y="65064"/>
                </a:lnTo>
                <a:lnTo>
                  <a:pt x="7995" y="65156"/>
                </a:lnTo>
                <a:lnTo>
                  <a:pt x="7811" y="65187"/>
                </a:lnTo>
                <a:lnTo>
                  <a:pt x="3721" y="65187"/>
                </a:lnTo>
                <a:lnTo>
                  <a:pt x="3414" y="65156"/>
                </a:lnTo>
                <a:lnTo>
                  <a:pt x="3106" y="65064"/>
                </a:lnTo>
                <a:lnTo>
                  <a:pt x="2860" y="64910"/>
                </a:lnTo>
                <a:lnTo>
                  <a:pt x="2614" y="64726"/>
                </a:lnTo>
                <a:lnTo>
                  <a:pt x="2430" y="64511"/>
                </a:lnTo>
                <a:lnTo>
                  <a:pt x="2276" y="64234"/>
                </a:lnTo>
                <a:lnTo>
                  <a:pt x="2184" y="63957"/>
                </a:lnTo>
                <a:lnTo>
                  <a:pt x="2153" y="63619"/>
                </a:lnTo>
                <a:lnTo>
                  <a:pt x="2184" y="63311"/>
                </a:lnTo>
                <a:lnTo>
                  <a:pt x="2276" y="63035"/>
                </a:lnTo>
                <a:lnTo>
                  <a:pt x="2430" y="62758"/>
                </a:lnTo>
                <a:lnTo>
                  <a:pt x="2614" y="62543"/>
                </a:lnTo>
                <a:lnTo>
                  <a:pt x="2860" y="62327"/>
                </a:lnTo>
                <a:lnTo>
                  <a:pt x="3106" y="62204"/>
                </a:lnTo>
                <a:lnTo>
                  <a:pt x="3414" y="62112"/>
                </a:lnTo>
                <a:lnTo>
                  <a:pt x="3721" y="62081"/>
                </a:lnTo>
                <a:close/>
                <a:moveTo>
                  <a:pt x="68047" y="53779"/>
                </a:moveTo>
                <a:lnTo>
                  <a:pt x="68354" y="53810"/>
                </a:lnTo>
                <a:lnTo>
                  <a:pt x="68631" y="53841"/>
                </a:lnTo>
                <a:lnTo>
                  <a:pt x="68908" y="53933"/>
                </a:lnTo>
                <a:lnTo>
                  <a:pt x="69184" y="54025"/>
                </a:lnTo>
                <a:lnTo>
                  <a:pt x="69430" y="54148"/>
                </a:lnTo>
                <a:lnTo>
                  <a:pt x="69676" y="54271"/>
                </a:lnTo>
                <a:lnTo>
                  <a:pt x="69892" y="54456"/>
                </a:lnTo>
                <a:lnTo>
                  <a:pt x="70076" y="54640"/>
                </a:lnTo>
                <a:lnTo>
                  <a:pt x="70260" y="54825"/>
                </a:lnTo>
                <a:lnTo>
                  <a:pt x="70445" y="55071"/>
                </a:lnTo>
                <a:lnTo>
                  <a:pt x="70599" y="55286"/>
                </a:lnTo>
                <a:lnTo>
                  <a:pt x="70691" y="55563"/>
                </a:lnTo>
                <a:lnTo>
                  <a:pt x="70814" y="55809"/>
                </a:lnTo>
                <a:lnTo>
                  <a:pt x="70875" y="56085"/>
                </a:lnTo>
                <a:lnTo>
                  <a:pt x="70906" y="56362"/>
                </a:lnTo>
                <a:lnTo>
                  <a:pt x="70937" y="56670"/>
                </a:lnTo>
                <a:lnTo>
                  <a:pt x="70937" y="67801"/>
                </a:lnTo>
                <a:lnTo>
                  <a:pt x="70937" y="68016"/>
                </a:lnTo>
                <a:lnTo>
                  <a:pt x="70906" y="68200"/>
                </a:lnTo>
                <a:lnTo>
                  <a:pt x="70845" y="68385"/>
                </a:lnTo>
                <a:lnTo>
                  <a:pt x="70783" y="68569"/>
                </a:lnTo>
                <a:lnTo>
                  <a:pt x="70599" y="68877"/>
                </a:lnTo>
                <a:lnTo>
                  <a:pt x="70383" y="69154"/>
                </a:lnTo>
                <a:lnTo>
                  <a:pt x="70076" y="69400"/>
                </a:lnTo>
                <a:lnTo>
                  <a:pt x="69769" y="69584"/>
                </a:lnTo>
                <a:lnTo>
                  <a:pt x="69584" y="69645"/>
                </a:lnTo>
                <a:lnTo>
                  <a:pt x="69400" y="69676"/>
                </a:lnTo>
                <a:lnTo>
                  <a:pt x="69215" y="69707"/>
                </a:lnTo>
                <a:lnTo>
                  <a:pt x="69000" y="69738"/>
                </a:lnTo>
                <a:lnTo>
                  <a:pt x="66048" y="69738"/>
                </a:lnTo>
                <a:lnTo>
                  <a:pt x="65894" y="69123"/>
                </a:lnTo>
                <a:lnTo>
                  <a:pt x="65679" y="68539"/>
                </a:lnTo>
                <a:lnTo>
                  <a:pt x="65433" y="67985"/>
                </a:lnTo>
                <a:lnTo>
                  <a:pt x="65126" y="67432"/>
                </a:lnTo>
                <a:lnTo>
                  <a:pt x="64787" y="66940"/>
                </a:lnTo>
                <a:lnTo>
                  <a:pt x="64388" y="66478"/>
                </a:lnTo>
                <a:lnTo>
                  <a:pt x="63957" y="66017"/>
                </a:lnTo>
                <a:lnTo>
                  <a:pt x="63527" y="65617"/>
                </a:lnTo>
                <a:lnTo>
                  <a:pt x="63035" y="65248"/>
                </a:lnTo>
                <a:lnTo>
                  <a:pt x="62512" y="64941"/>
                </a:lnTo>
                <a:lnTo>
                  <a:pt x="61958" y="64664"/>
                </a:lnTo>
                <a:lnTo>
                  <a:pt x="61374" y="64418"/>
                </a:lnTo>
                <a:lnTo>
                  <a:pt x="60790" y="64234"/>
                </a:lnTo>
                <a:lnTo>
                  <a:pt x="60175" y="64111"/>
                </a:lnTo>
                <a:lnTo>
                  <a:pt x="59560" y="64019"/>
                </a:lnTo>
                <a:lnTo>
                  <a:pt x="58884" y="63988"/>
                </a:lnTo>
                <a:lnTo>
                  <a:pt x="58238" y="64019"/>
                </a:lnTo>
                <a:lnTo>
                  <a:pt x="57623" y="64111"/>
                </a:lnTo>
                <a:lnTo>
                  <a:pt x="57008" y="64234"/>
                </a:lnTo>
                <a:lnTo>
                  <a:pt x="56424" y="64418"/>
                </a:lnTo>
                <a:lnTo>
                  <a:pt x="55840" y="64664"/>
                </a:lnTo>
                <a:lnTo>
                  <a:pt x="55286" y="64941"/>
                </a:lnTo>
                <a:lnTo>
                  <a:pt x="54763" y="65248"/>
                </a:lnTo>
                <a:lnTo>
                  <a:pt x="54271" y="65617"/>
                </a:lnTo>
                <a:lnTo>
                  <a:pt x="53841" y="66017"/>
                </a:lnTo>
                <a:lnTo>
                  <a:pt x="53410" y="66478"/>
                </a:lnTo>
                <a:lnTo>
                  <a:pt x="53011" y="66940"/>
                </a:lnTo>
                <a:lnTo>
                  <a:pt x="52672" y="67462"/>
                </a:lnTo>
                <a:lnTo>
                  <a:pt x="52365" y="67985"/>
                </a:lnTo>
                <a:lnTo>
                  <a:pt x="52119" y="68539"/>
                </a:lnTo>
                <a:lnTo>
                  <a:pt x="51904" y="69123"/>
                </a:lnTo>
                <a:lnTo>
                  <a:pt x="51750" y="69738"/>
                </a:lnTo>
                <a:lnTo>
                  <a:pt x="28627" y="69738"/>
                </a:lnTo>
                <a:lnTo>
                  <a:pt x="28474" y="69123"/>
                </a:lnTo>
                <a:lnTo>
                  <a:pt x="28258" y="68539"/>
                </a:lnTo>
                <a:lnTo>
                  <a:pt x="28012" y="67985"/>
                </a:lnTo>
                <a:lnTo>
                  <a:pt x="27705" y="67432"/>
                </a:lnTo>
                <a:lnTo>
                  <a:pt x="27367" y="66940"/>
                </a:lnTo>
                <a:lnTo>
                  <a:pt x="26967" y="66478"/>
                </a:lnTo>
                <a:lnTo>
                  <a:pt x="26567" y="66017"/>
                </a:lnTo>
                <a:lnTo>
                  <a:pt x="26106" y="65617"/>
                </a:lnTo>
                <a:lnTo>
                  <a:pt x="25614" y="65248"/>
                </a:lnTo>
                <a:lnTo>
                  <a:pt x="25091" y="64941"/>
                </a:lnTo>
                <a:lnTo>
                  <a:pt x="24538" y="64664"/>
                </a:lnTo>
                <a:lnTo>
                  <a:pt x="23984" y="64418"/>
                </a:lnTo>
                <a:lnTo>
                  <a:pt x="23400" y="64234"/>
                </a:lnTo>
                <a:lnTo>
                  <a:pt x="22785" y="64111"/>
                </a:lnTo>
                <a:lnTo>
                  <a:pt x="22139" y="64019"/>
                </a:lnTo>
                <a:lnTo>
                  <a:pt x="21494" y="63988"/>
                </a:lnTo>
                <a:lnTo>
                  <a:pt x="20848" y="64019"/>
                </a:lnTo>
                <a:lnTo>
                  <a:pt x="20202" y="64111"/>
                </a:lnTo>
                <a:lnTo>
                  <a:pt x="19587" y="64234"/>
                </a:lnTo>
                <a:lnTo>
                  <a:pt x="19003" y="64418"/>
                </a:lnTo>
                <a:lnTo>
                  <a:pt x="18419" y="64664"/>
                </a:lnTo>
                <a:lnTo>
                  <a:pt x="17896" y="64941"/>
                </a:lnTo>
                <a:lnTo>
                  <a:pt x="17374" y="65248"/>
                </a:lnTo>
                <a:lnTo>
                  <a:pt x="16882" y="65617"/>
                </a:lnTo>
                <a:lnTo>
                  <a:pt x="16420" y="66017"/>
                </a:lnTo>
                <a:lnTo>
                  <a:pt x="15990" y="66478"/>
                </a:lnTo>
                <a:lnTo>
                  <a:pt x="15621" y="66940"/>
                </a:lnTo>
                <a:lnTo>
                  <a:pt x="15283" y="67462"/>
                </a:lnTo>
                <a:lnTo>
                  <a:pt x="14975" y="67985"/>
                </a:lnTo>
                <a:lnTo>
                  <a:pt x="14698" y="68539"/>
                </a:lnTo>
                <a:lnTo>
                  <a:pt x="14514" y="69123"/>
                </a:lnTo>
                <a:lnTo>
                  <a:pt x="14329" y="69738"/>
                </a:lnTo>
                <a:lnTo>
                  <a:pt x="8610" y="69738"/>
                </a:lnTo>
                <a:lnTo>
                  <a:pt x="8395" y="69707"/>
                </a:lnTo>
                <a:lnTo>
                  <a:pt x="8211" y="69676"/>
                </a:lnTo>
                <a:lnTo>
                  <a:pt x="8026" y="69645"/>
                </a:lnTo>
                <a:lnTo>
                  <a:pt x="7842" y="69584"/>
                </a:lnTo>
                <a:lnTo>
                  <a:pt x="7534" y="69400"/>
                </a:lnTo>
                <a:lnTo>
                  <a:pt x="7257" y="69154"/>
                </a:lnTo>
                <a:lnTo>
                  <a:pt x="7011" y="68877"/>
                </a:lnTo>
                <a:lnTo>
                  <a:pt x="6827" y="68569"/>
                </a:lnTo>
                <a:lnTo>
                  <a:pt x="6765" y="68385"/>
                </a:lnTo>
                <a:lnTo>
                  <a:pt x="6735" y="68200"/>
                </a:lnTo>
                <a:lnTo>
                  <a:pt x="6704" y="68016"/>
                </a:lnTo>
                <a:lnTo>
                  <a:pt x="6673" y="67801"/>
                </a:lnTo>
                <a:lnTo>
                  <a:pt x="6673" y="67493"/>
                </a:lnTo>
                <a:lnTo>
                  <a:pt x="7626" y="67493"/>
                </a:lnTo>
                <a:lnTo>
                  <a:pt x="8026" y="67462"/>
                </a:lnTo>
                <a:lnTo>
                  <a:pt x="8426" y="67401"/>
                </a:lnTo>
                <a:lnTo>
                  <a:pt x="8795" y="67309"/>
                </a:lnTo>
                <a:lnTo>
                  <a:pt x="9133" y="67186"/>
                </a:lnTo>
                <a:lnTo>
                  <a:pt x="9471" y="67032"/>
                </a:lnTo>
                <a:lnTo>
                  <a:pt x="9809" y="66847"/>
                </a:lnTo>
                <a:lnTo>
                  <a:pt x="10086" y="66601"/>
                </a:lnTo>
                <a:lnTo>
                  <a:pt x="10363" y="66355"/>
                </a:lnTo>
                <a:lnTo>
                  <a:pt x="10609" y="66079"/>
                </a:lnTo>
                <a:lnTo>
                  <a:pt x="10824" y="65802"/>
                </a:lnTo>
                <a:lnTo>
                  <a:pt x="11039" y="65464"/>
                </a:lnTo>
                <a:lnTo>
                  <a:pt x="11193" y="65125"/>
                </a:lnTo>
                <a:lnTo>
                  <a:pt x="11316" y="64787"/>
                </a:lnTo>
                <a:lnTo>
                  <a:pt x="11408" y="64418"/>
                </a:lnTo>
                <a:lnTo>
                  <a:pt x="11470" y="64019"/>
                </a:lnTo>
                <a:lnTo>
                  <a:pt x="11501" y="63619"/>
                </a:lnTo>
                <a:lnTo>
                  <a:pt x="11470" y="63250"/>
                </a:lnTo>
                <a:lnTo>
                  <a:pt x="11408" y="62850"/>
                </a:lnTo>
                <a:lnTo>
                  <a:pt x="11316" y="62481"/>
                </a:lnTo>
                <a:lnTo>
                  <a:pt x="11193" y="62143"/>
                </a:lnTo>
                <a:lnTo>
                  <a:pt x="11039" y="61805"/>
                </a:lnTo>
                <a:lnTo>
                  <a:pt x="10824" y="61466"/>
                </a:lnTo>
                <a:lnTo>
                  <a:pt x="10609" y="61190"/>
                </a:lnTo>
                <a:lnTo>
                  <a:pt x="10363" y="60913"/>
                </a:lnTo>
                <a:lnTo>
                  <a:pt x="10086" y="60667"/>
                </a:lnTo>
                <a:lnTo>
                  <a:pt x="9809" y="60421"/>
                </a:lnTo>
                <a:lnTo>
                  <a:pt x="9471" y="60236"/>
                </a:lnTo>
                <a:lnTo>
                  <a:pt x="9133" y="60083"/>
                </a:lnTo>
                <a:lnTo>
                  <a:pt x="8795" y="59929"/>
                </a:lnTo>
                <a:lnTo>
                  <a:pt x="8426" y="59837"/>
                </a:lnTo>
                <a:lnTo>
                  <a:pt x="8026" y="59775"/>
                </a:lnTo>
                <a:lnTo>
                  <a:pt x="7411" y="59775"/>
                </a:lnTo>
                <a:lnTo>
                  <a:pt x="7688" y="59130"/>
                </a:lnTo>
                <a:lnTo>
                  <a:pt x="8026" y="58515"/>
                </a:lnTo>
                <a:lnTo>
                  <a:pt x="8426" y="57930"/>
                </a:lnTo>
                <a:lnTo>
                  <a:pt x="8856" y="57346"/>
                </a:lnTo>
                <a:lnTo>
                  <a:pt x="9317" y="56823"/>
                </a:lnTo>
                <a:lnTo>
                  <a:pt x="9809" y="56331"/>
                </a:lnTo>
                <a:lnTo>
                  <a:pt x="10332" y="55870"/>
                </a:lnTo>
                <a:lnTo>
                  <a:pt x="10916" y="55471"/>
                </a:lnTo>
                <a:lnTo>
                  <a:pt x="11501" y="55102"/>
                </a:lnTo>
                <a:lnTo>
                  <a:pt x="12116" y="54763"/>
                </a:lnTo>
                <a:lnTo>
                  <a:pt x="12761" y="54487"/>
                </a:lnTo>
                <a:lnTo>
                  <a:pt x="13438" y="54241"/>
                </a:lnTo>
                <a:lnTo>
                  <a:pt x="14145" y="54056"/>
                </a:lnTo>
                <a:lnTo>
                  <a:pt x="14852" y="53902"/>
                </a:lnTo>
                <a:lnTo>
                  <a:pt x="15590" y="53810"/>
                </a:lnTo>
                <a:lnTo>
                  <a:pt x="16328" y="53779"/>
                </a:lnTo>
                <a:close/>
                <a:moveTo>
                  <a:pt x="58884" y="66294"/>
                </a:moveTo>
                <a:lnTo>
                  <a:pt x="59406" y="66325"/>
                </a:lnTo>
                <a:lnTo>
                  <a:pt x="59898" y="66386"/>
                </a:lnTo>
                <a:lnTo>
                  <a:pt x="60390" y="66509"/>
                </a:lnTo>
                <a:lnTo>
                  <a:pt x="60852" y="66694"/>
                </a:lnTo>
                <a:lnTo>
                  <a:pt x="61282" y="66909"/>
                </a:lnTo>
                <a:lnTo>
                  <a:pt x="61712" y="67155"/>
                </a:lnTo>
                <a:lnTo>
                  <a:pt x="62081" y="67432"/>
                </a:lnTo>
                <a:lnTo>
                  <a:pt x="62450" y="67770"/>
                </a:lnTo>
                <a:lnTo>
                  <a:pt x="62758" y="68108"/>
                </a:lnTo>
                <a:lnTo>
                  <a:pt x="63065" y="68508"/>
                </a:lnTo>
                <a:lnTo>
                  <a:pt x="63311" y="68908"/>
                </a:lnTo>
                <a:lnTo>
                  <a:pt x="63527" y="69369"/>
                </a:lnTo>
                <a:lnTo>
                  <a:pt x="63680" y="69830"/>
                </a:lnTo>
                <a:lnTo>
                  <a:pt x="63803" y="70291"/>
                </a:lnTo>
                <a:lnTo>
                  <a:pt x="63896" y="70814"/>
                </a:lnTo>
                <a:lnTo>
                  <a:pt x="63926" y="71306"/>
                </a:lnTo>
                <a:lnTo>
                  <a:pt x="63896" y="71829"/>
                </a:lnTo>
                <a:lnTo>
                  <a:pt x="63803" y="72321"/>
                </a:lnTo>
                <a:lnTo>
                  <a:pt x="63680" y="72813"/>
                </a:lnTo>
                <a:lnTo>
                  <a:pt x="63527" y="73274"/>
                </a:lnTo>
                <a:lnTo>
                  <a:pt x="63311" y="73704"/>
                </a:lnTo>
                <a:lnTo>
                  <a:pt x="63065" y="74104"/>
                </a:lnTo>
                <a:lnTo>
                  <a:pt x="62758" y="74504"/>
                </a:lnTo>
                <a:lnTo>
                  <a:pt x="62450" y="74873"/>
                </a:lnTo>
                <a:lnTo>
                  <a:pt x="62081" y="75180"/>
                </a:lnTo>
                <a:lnTo>
                  <a:pt x="61712" y="75488"/>
                </a:lnTo>
                <a:lnTo>
                  <a:pt x="61282" y="75734"/>
                </a:lnTo>
                <a:lnTo>
                  <a:pt x="60852" y="75949"/>
                </a:lnTo>
                <a:lnTo>
                  <a:pt x="60390" y="76103"/>
                </a:lnTo>
                <a:lnTo>
                  <a:pt x="59898" y="76226"/>
                </a:lnTo>
                <a:lnTo>
                  <a:pt x="59406" y="76318"/>
                </a:lnTo>
                <a:lnTo>
                  <a:pt x="58392" y="76318"/>
                </a:lnTo>
                <a:lnTo>
                  <a:pt x="57900" y="76226"/>
                </a:lnTo>
                <a:lnTo>
                  <a:pt x="57408" y="76103"/>
                </a:lnTo>
                <a:lnTo>
                  <a:pt x="56946" y="75949"/>
                </a:lnTo>
                <a:lnTo>
                  <a:pt x="56516" y="75734"/>
                </a:lnTo>
                <a:lnTo>
                  <a:pt x="56086" y="75488"/>
                </a:lnTo>
                <a:lnTo>
                  <a:pt x="55717" y="75180"/>
                </a:lnTo>
                <a:lnTo>
                  <a:pt x="55348" y="74873"/>
                </a:lnTo>
                <a:lnTo>
                  <a:pt x="55040" y="74504"/>
                </a:lnTo>
                <a:lnTo>
                  <a:pt x="54733" y="74104"/>
                </a:lnTo>
                <a:lnTo>
                  <a:pt x="54487" y="73704"/>
                </a:lnTo>
                <a:lnTo>
                  <a:pt x="54271" y="73274"/>
                </a:lnTo>
                <a:lnTo>
                  <a:pt x="54118" y="72813"/>
                </a:lnTo>
                <a:lnTo>
                  <a:pt x="53995" y="72321"/>
                </a:lnTo>
                <a:lnTo>
                  <a:pt x="53902" y="71829"/>
                </a:lnTo>
                <a:lnTo>
                  <a:pt x="53872" y="71306"/>
                </a:lnTo>
                <a:lnTo>
                  <a:pt x="53902" y="70814"/>
                </a:lnTo>
                <a:lnTo>
                  <a:pt x="53995" y="70291"/>
                </a:lnTo>
                <a:lnTo>
                  <a:pt x="54118" y="69830"/>
                </a:lnTo>
                <a:lnTo>
                  <a:pt x="54271" y="69369"/>
                </a:lnTo>
                <a:lnTo>
                  <a:pt x="54487" y="68908"/>
                </a:lnTo>
                <a:lnTo>
                  <a:pt x="54733" y="68508"/>
                </a:lnTo>
                <a:lnTo>
                  <a:pt x="55040" y="68108"/>
                </a:lnTo>
                <a:lnTo>
                  <a:pt x="55348" y="67770"/>
                </a:lnTo>
                <a:lnTo>
                  <a:pt x="55717" y="67432"/>
                </a:lnTo>
                <a:lnTo>
                  <a:pt x="56086" y="67155"/>
                </a:lnTo>
                <a:lnTo>
                  <a:pt x="56516" y="66909"/>
                </a:lnTo>
                <a:lnTo>
                  <a:pt x="56946" y="66694"/>
                </a:lnTo>
                <a:lnTo>
                  <a:pt x="57408" y="66509"/>
                </a:lnTo>
                <a:lnTo>
                  <a:pt x="57900" y="66386"/>
                </a:lnTo>
                <a:lnTo>
                  <a:pt x="58392" y="66325"/>
                </a:lnTo>
                <a:lnTo>
                  <a:pt x="58884" y="66294"/>
                </a:lnTo>
                <a:close/>
                <a:moveTo>
                  <a:pt x="39359" y="0"/>
                </a:moveTo>
                <a:lnTo>
                  <a:pt x="39020" y="62"/>
                </a:lnTo>
                <a:lnTo>
                  <a:pt x="38682" y="154"/>
                </a:lnTo>
                <a:lnTo>
                  <a:pt x="38375" y="277"/>
                </a:lnTo>
                <a:lnTo>
                  <a:pt x="38067" y="400"/>
                </a:lnTo>
                <a:lnTo>
                  <a:pt x="37760" y="585"/>
                </a:lnTo>
                <a:lnTo>
                  <a:pt x="37514" y="800"/>
                </a:lnTo>
                <a:lnTo>
                  <a:pt x="37268" y="1015"/>
                </a:lnTo>
                <a:lnTo>
                  <a:pt x="37052" y="1261"/>
                </a:lnTo>
                <a:lnTo>
                  <a:pt x="36837" y="1507"/>
                </a:lnTo>
                <a:lnTo>
                  <a:pt x="36653" y="1815"/>
                </a:lnTo>
                <a:lnTo>
                  <a:pt x="36530" y="2122"/>
                </a:lnTo>
                <a:lnTo>
                  <a:pt x="36407" y="2430"/>
                </a:lnTo>
                <a:lnTo>
                  <a:pt x="36314" y="2768"/>
                </a:lnTo>
                <a:lnTo>
                  <a:pt x="36284" y="3106"/>
                </a:lnTo>
                <a:lnTo>
                  <a:pt x="36253" y="3444"/>
                </a:lnTo>
                <a:lnTo>
                  <a:pt x="36253" y="5843"/>
                </a:lnTo>
                <a:lnTo>
                  <a:pt x="28812" y="5843"/>
                </a:lnTo>
                <a:lnTo>
                  <a:pt x="28105" y="5935"/>
                </a:lnTo>
                <a:lnTo>
                  <a:pt x="27428" y="6058"/>
                </a:lnTo>
                <a:lnTo>
                  <a:pt x="26752" y="6212"/>
                </a:lnTo>
                <a:lnTo>
                  <a:pt x="26075" y="6427"/>
                </a:lnTo>
                <a:lnTo>
                  <a:pt x="25460" y="6673"/>
                </a:lnTo>
                <a:lnTo>
                  <a:pt x="24845" y="6950"/>
                </a:lnTo>
                <a:lnTo>
                  <a:pt x="24261" y="7288"/>
                </a:lnTo>
                <a:lnTo>
                  <a:pt x="23677" y="7657"/>
                </a:lnTo>
                <a:lnTo>
                  <a:pt x="23154" y="8057"/>
                </a:lnTo>
                <a:lnTo>
                  <a:pt x="22631" y="8487"/>
                </a:lnTo>
                <a:lnTo>
                  <a:pt x="22139" y="8948"/>
                </a:lnTo>
                <a:lnTo>
                  <a:pt x="21709" y="9440"/>
                </a:lnTo>
                <a:lnTo>
                  <a:pt x="21279" y="9963"/>
                </a:lnTo>
                <a:lnTo>
                  <a:pt x="20910" y="10516"/>
                </a:lnTo>
                <a:lnTo>
                  <a:pt x="20541" y="11101"/>
                </a:lnTo>
                <a:lnTo>
                  <a:pt x="20325" y="10486"/>
                </a:lnTo>
                <a:lnTo>
                  <a:pt x="20079" y="9871"/>
                </a:lnTo>
                <a:lnTo>
                  <a:pt x="19803" y="9256"/>
                </a:lnTo>
                <a:lnTo>
                  <a:pt x="19495" y="8641"/>
                </a:lnTo>
                <a:lnTo>
                  <a:pt x="19126" y="8026"/>
                </a:lnTo>
                <a:lnTo>
                  <a:pt x="18726" y="7442"/>
                </a:lnTo>
                <a:lnTo>
                  <a:pt x="18265" y="6888"/>
                </a:lnTo>
                <a:lnTo>
                  <a:pt x="17773" y="6335"/>
                </a:lnTo>
                <a:lnTo>
                  <a:pt x="17404" y="5996"/>
                </a:lnTo>
                <a:lnTo>
                  <a:pt x="17035" y="5689"/>
                </a:lnTo>
                <a:lnTo>
                  <a:pt x="16666" y="5412"/>
                </a:lnTo>
                <a:lnTo>
                  <a:pt x="16297" y="5135"/>
                </a:lnTo>
                <a:lnTo>
                  <a:pt x="15898" y="4859"/>
                </a:lnTo>
                <a:lnTo>
                  <a:pt x="15498" y="4643"/>
                </a:lnTo>
                <a:lnTo>
                  <a:pt x="14698" y="4213"/>
                </a:lnTo>
                <a:lnTo>
                  <a:pt x="13899" y="3875"/>
                </a:lnTo>
                <a:lnTo>
                  <a:pt x="13100" y="3567"/>
                </a:lnTo>
                <a:lnTo>
                  <a:pt x="12300" y="3352"/>
                </a:lnTo>
                <a:lnTo>
                  <a:pt x="11531" y="3168"/>
                </a:lnTo>
                <a:lnTo>
                  <a:pt x="10824" y="3014"/>
                </a:lnTo>
                <a:lnTo>
                  <a:pt x="10148" y="2891"/>
                </a:lnTo>
                <a:lnTo>
                  <a:pt x="9563" y="2829"/>
                </a:lnTo>
                <a:lnTo>
                  <a:pt x="9041" y="2799"/>
                </a:lnTo>
                <a:lnTo>
                  <a:pt x="8241" y="2737"/>
                </a:lnTo>
                <a:lnTo>
                  <a:pt x="7903" y="2737"/>
                </a:lnTo>
                <a:lnTo>
                  <a:pt x="7688" y="2768"/>
                </a:lnTo>
                <a:lnTo>
                  <a:pt x="7473" y="2829"/>
                </a:lnTo>
                <a:lnTo>
                  <a:pt x="7288" y="2952"/>
                </a:lnTo>
                <a:lnTo>
                  <a:pt x="7134" y="3075"/>
                </a:lnTo>
                <a:lnTo>
                  <a:pt x="6981" y="3260"/>
                </a:lnTo>
                <a:lnTo>
                  <a:pt x="6888" y="3444"/>
                </a:lnTo>
                <a:lnTo>
                  <a:pt x="6796" y="3660"/>
                </a:lnTo>
                <a:lnTo>
                  <a:pt x="6796" y="3875"/>
                </a:lnTo>
                <a:lnTo>
                  <a:pt x="6796" y="4213"/>
                </a:lnTo>
                <a:lnTo>
                  <a:pt x="6827" y="4982"/>
                </a:lnTo>
                <a:lnTo>
                  <a:pt x="6858" y="5535"/>
                </a:lnTo>
                <a:lnTo>
                  <a:pt x="6950" y="6119"/>
                </a:lnTo>
                <a:lnTo>
                  <a:pt x="7042" y="6796"/>
                </a:lnTo>
                <a:lnTo>
                  <a:pt x="7196" y="7503"/>
                </a:lnTo>
                <a:lnTo>
                  <a:pt x="7380" y="8272"/>
                </a:lnTo>
                <a:lnTo>
                  <a:pt x="7626" y="9040"/>
                </a:lnTo>
                <a:lnTo>
                  <a:pt x="7903" y="9840"/>
                </a:lnTo>
                <a:lnTo>
                  <a:pt x="8272" y="10670"/>
                </a:lnTo>
                <a:lnTo>
                  <a:pt x="8672" y="11470"/>
                </a:lnTo>
                <a:lnTo>
                  <a:pt x="8918" y="11869"/>
                </a:lnTo>
                <a:lnTo>
                  <a:pt x="9164" y="12238"/>
                </a:lnTo>
                <a:lnTo>
                  <a:pt x="9440" y="12638"/>
                </a:lnTo>
                <a:lnTo>
                  <a:pt x="9748" y="13007"/>
                </a:lnTo>
                <a:lnTo>
                  <a:pt x="10055" y="13376"/>
                </a:lnTo>
                <a:lnTo>
                  <a:pt x="10394" y="13714"/>
                </a:lnTo>
                <a:lnTo>
                  <a:pt x="10947" y="14237"/>
                </a:lnTo>
                <a:lnTo>
                  <a:pt x="11501" y="14698"/>
                </a:lnTo>
                <a:lnTo>
                  <a:pt x="12116" y="15098"/>
                </a:lnTo>
                <a:lnTo>
                  <a:pt x="12731" y="15467"/>
                </a:lnTo>
                <a:lnTo>
                  <a:pt x="13346" y="15805"/>
                </a:lnTo>
                <a:lnTo>
                  <a:pt x="13991" y="16082"/>
                </a:lnTo>
                <a:lnTo>
                  <a:pt x="14606" y="16328"/>
                </a:lnTo>
                <a:lnTo>
                  <a:pt x="15221" y="16543"/>
                </a:lnTo>
                <a:lnTo>
                  <a:pt x="15836" y="16728"/>
                </a:lnTo>
                <a:lnTo>
                  <a:pt x="16420" y="16881"/>
                </a:lnTo>
                <a:lnTo>
                  <a:pt x="17005" y="17004"/>
                </a:lnTo>
                <a:lnTo>
                  <a:pt x="17527" y="17097"/>
                </a:lnTo>
                <a:lnTo>
                  <a:pt x="18511" y="17220"/>
                </a:lnTo>
                <a:lnTo>
                  <a:pt x="19311" y="17281"/>
                </a:lnTo>
                <a:lnTo>
                  <a:pt x="19372" y="17742"/>
                </a:lnTo>
                <a:lnTo>
                  <a:pt x="19464" y="18173"/>
                </a:lnTo>
                <a:lnTo>
                  <a:pt x="19557" y="18572"/>
                </a:lnTo>
                <a:lnTo>
                  <a:pt x="19680" y="19003"/>
                </a:lnTo>
                <a:lnTo>
                  <a:pt x="19803" y="19403"/>
                </a:lnTo>
                <a:lnTo>
                  <a:pt x="19987" y="19802"/>
                </a:lnTo>
                <a:lnTo>
                  <a:pt x="20141" y="20202"/>
                </a:lnTo>
                <a:lnTo>
                  <a:pt x="20325" y="20571"/>
                </a:lnTo>
                <a:lnTo>
                  <a:pt x="20541" y="20940"/>
                </a:lnTo>
                <a:lnTo>
                  <a:pt x="20787" y="21309"/>
                </a:lnTo>
                <a:lnTo>
                  <a:pt x="21002" y="21647"/>
                </a:lnTo>
                <a:lnTo>
                  <a:pt x="21279" y="21986"/>
                </a:lnTo>
                <a:lnTo>
                  <a:pt x="21525" y="22324"/>
                </a:lnTo>
                <a:lnTo>
                  <a:pt x="21832" y="22631"/>
                </a:lnTo>
                <a:lnTo>
                  <a:pt x="22109" y="22939"/>
                </a:lnTo>
                <a:lnTo>
                  <a:pt x="22416" y="23215"/>
                </a:lnTo>
                <a:lnTo>
                  <a:pt x="22754" y="23492"/>
                </a:lnTo>
                <a:lnTo>
                  <a:pt x="23062" y="23769"/>
                </a:lnTo>
                <a:lnTo>
                  <a:pt x="23431" y="24015"/>
                </a:lnTo>
                <a:lnTo>
                  <a:pt x="23769" y="24230"/>
                </a:lnTo>
                <a:lnTo>
                  <a:pt x="24138" y="24445"/>
                </a:lnTo>
                <a:lnTo>
                  <a:pt x="24507" y="24661"/>
                </a:lnTo>
                <a:lnTo>
                  <a:pt x="24907" y="24845"/>
                </a:lnTo>
                <a:lnTo>
                  <a:pt x="25307" y="24999"/>
                </a:lnTo>
                <a:lnTo>
                  <a:pt x="25706" y="25153"/>
                </a:lnTo>
                <a:lnTo>
                  <a:pt x="26137" y="25276"/>
                </a:lnTo>
                <a:lnTo>
                  <a:pt x="26536" y="25399"/>
                </a:lnTo>
                <a:lnTo>
                  <a:pt x="26967" y="25491"/>
                </a:lnTo>
                <a:lnTo>
                  <a:pt x="27397" y="25552"/>
                </a:lnTo>
                <a:lnTo>
                  <a:pt x="27859" y="25614"/>
                </a:lnTo>
                <a:lnTo>
                  <a:pt x="28289" y="25645"/>
                </a:lnTo>
                <a:lnTo>
                  <a:pt x="63926" y="25645"/>
                </a:lnTo>
                <a:lnTo>
                  <a:pt x="64572" y="25706"/>
                </a:lnTo>
                <a:lnTo>
                  <a:pt x="65218" y="25798"/>
                </a:lnTo>
                <a:lnTo>
                  <a:pt x="65863" y="25891"/>
                </a:lnTo>
                <a:lnTo>
                  <a:pt x="66478" y="26044"/>
                </a:lnTo>
                <a:lnTo>
                  <a:pt x="67093" y="26229"/>
                </a:lnTo>
                <a:lnTo>
                  <a:pt x="67708" y="26413"/>
                </a:lnTo>
                <a:lnTo>
                  <a:pt x="68293" y="26659"/>
                </a:lnTo>
                <a:lnTo>
                  <a:pt x="68877" y="26905"/>
                </a:lnTo>
                <a:lnTo>
                  <a:pt x="69430" y="27213"/>
                </a:lnTo>
                <a:lnTo>
                  <a:pt x="69953" y="27520"/>
                </a:lnTo>
                <a:lnTo>
                  <a:pt x="70476" y="27858"/>
                </a:lnTo>
                <a:lnTo>
                  <a:pt x="70998" y="28227"/>
                </a:lnTo>
                <a:lnTo>
                  <a:pt x="71490" y="28596"/>
                </a:lnTo>
                <a:lnTo>
                  <a:pt x="71952" y="28996"/>
                </a:lnTo>
                <a:lnTo>
                  <a:pt x="72413" y="29427"/>
                </a:lnTo>
                <a:lnTo>
                  <a:pt x="72843" y="29888"/>
                </a:lnTo>
                <a:lnTo>
                  <a:pt x="73243" y="30349"/>
                </a:lnTo>
                <a:lnTo>
                  <a:pt x="73612" y="30841"/>
                </a:lnTo>
                <a:lnTo>
                  <a:pt x="73981" y="31364"/>
                </a:lnTo>
                <a:lnTo>
                  <a:pt x="74319" y="31887"/>
                </a:lnTo>
                <a:lnTo>
                  <a:pt x="74627" y="32409"/>
                </a:lnTo>
                <a:lnTo>
                  <a:pt x="74903" y="32963"/>
                </a:lnTo>
                <a:lnTo>
                  <a:pt x="75180" y="33547"/>
                </a:lnTo>
                <a:lnTo>
                  <a:pt x="75395" y="34131"/>
                </a:lnTo>
                <a:lnTo>
                  <a:pt x="75611" y="34746"/>
                </a:lnTo>
                <a:lnTo>
                  <a:pt x="75795" y="35361"/>
                </a:lnTo>
                <a:lnTo>
                  <a:pt x="75918" y="35976"/>
                </a:lnTo>
                <a:lnTo>
                  <a:pt x="76041" y="36622"/>
                </a:lnTo>
                <a:lnTo>
                  <a:pt x="76133" y="37267"/>
                </a:lnTo>
                <a:lnTo>
                  <a:pt x="76164" y="37913"/>
                </a:lnTo>
                <a:lnTo>
                  <a:pt x="76195" y="38590"/>
                </a:lnTo>
                <a:lnTo>
                  <a:pt x="76195" y="59191"/>
                </a:lnTo>
                <a:lnTo>
                  <a:pt x="76195" y="59529"/>
                </a:lnTo>
                <a:lnTo>
                  <a:pt x="76133" y="59868"/>
                </a:lnTo>
                <a:lnTo>
                  <a:pt x="76072" y="60206"/>
                </a:lnTo>
                <a:lnTo>
                  <a:pt x="75980" y="60513"/>
                </a:lnTo>
                <a:lnTo>
                  <a:pt x="75857" y="60821"/>
                </a:lnTo>
                <a:lnTo>
                  <a:pt x="75703" y="61097"/>
                </a:lnTo>
                <a:lnTo>
                  <a:pt x="75549" y="61374"/>
                </a:lnTo>
                <a:lnTo>
                  <a:pt x="75365" y="61651"/>
                </a:lnTo>
                <a:lnTo>
                  <a:pt x="75149" y="61897"/>
                </a:lnTo>
                <a:lnTo>
                  <a:pt x="74934" y="62112"/>
                </a:lnTo>
                <a:lnTo>
                  <a:pt x="74688" y="62327"/>
                </a:lnTo>
                <a:lnTo>
                  <a:pt x="74411" y="62512"/>
                </a:lnTo>
                <a:lnTo>
                  <a:pt x="74135" y="62666"/>
                </a:lnTo>
                <a:lnTo>
                  <a:pt x="73858" y="62819"/>
                </a:lnTo>
                <a:lnTo>
                  <a:pt x="73551" y="62942"/>
                </a:lnTo>
                <a:lnTo>
                  <a:pt x="73243" y="63035"/>
                </a:lnTo>
                <a:lnTo>
                  <a:pt x="73243" y="56670"/>
                </a:lnTo>
                <a:lnTo>
                  <a:pt x="73212" y="56178"/>
                </a:lnTo>
                <a:lnTo>
                  <a:pt x="73151" y="55686"/>
                </a:lnTo>
                <a:lnTo>
                  <a:pt x="73028" y="55194"/>
                </a:lnTo>
                <a:lnTo>
                  <a:pt x="72874" y="54763"/>
                </a:lnTo>
                <a:lnTo>
                  <a:pt x="72659" y="54333"/>
                </a:lnTo>
                <a:lnTo>
                  <a:pt x="72444" y="53902"/>
                </a:lnTo>
                <a:lnTo>
                  <a:pt x="72167" y="53533"/>
                </a:lnTo>
                <a:lnTo>
                  <a:pt x="71859" y="53164"/>
                </a:lnTo>
                <a:lnTo>
                  <a:pt x="71521" y="52826"/>
                </a:lnTo>
                <a:lnTo>
                  <a:pt x="71152" y="52519"/>
                </a:lnTo>
                <a:lnTo>
                  <a:pt x="70783" y="52273"/>
                </a:lnTo>
                <a:lnTo>
                  <a:pt x="70353" y="52027"/>
                </a:lnTo>
                <a:lnTo>
                  <a:pt x="69922" y="51842"/>
                </a:lnTo>
                <a:lnTo>
                  <a:pt x="69461" y="51688"/>
                </a:lnTo>
                <a:lnTo>
                  <a:pt x="69000" y="51565"/>
                </a:lnTo>
                <a:lnTo>
                  <a:pt x="68508" y="51504"/>
                </a:lnTo>
                <a:lnTo>
                  <a:pt x="64941" y="40650"/>
                </a:lnTo>
                <a:lnTo>
                  <a:pt x="64664" y="39881"/>
                </a:lnTo>
                <a:lnTo>
                  <a:pt x="64326" y="39174"/>
                </a:lnTo>
                <a:lnTo>
                  <a:pt x="63926" y="38467"/>
                </a:lnTo>
                <a:lnTo>
                  <a:pt x="63496" y="37821"/>
                </a:lnTo>
                <a:lnTo>
                  <a:pt x="63004" y="37206"/>
                </a:lnTo>
                <a:lnTo>
                  <a:pt x="62481" y="36622"/>
                </a:lnTo>
                <a:lnTo>
                  <a:pt x="61897" y="36099"/>
                </a:lnTo>
                <a:lnTo>
                  <a:pt x="61282" y="35638"/>
                </a:lnTo>
                <a:lnTo>
                  <a:pt x="60636" y="35207"/>
                </a:lnTo>
                <a:lnTo>
                  <a:pt x="59960" y="34808"/>
                </a:lnTo>
                <a:lnTo>
                  <a:pt x="59253" y="34500"/>
                </a:lnTo>
                <a:lnTo>
                  <a:pt x="58545" y="34223"/>
                </a:lnTo>
                <a:lnTo>
                  <a:pt x="57777" y="34008"/>
                </a:lnTo>
                <a:lnTo>
                  <a:pt x="57008" y="33854"/>
                </a:lnTo>
                <a:lnTo>
                  <a:pt x="56209" y="33762"/>
                </a:lnTo>
                <a:lnTo>
                  <a:pt x="55378" y="33731"/>
                </a:lnTo>
                <a:lnTo>
                  <a:pt x="33978" y="33731"/>
                </a:lnTo>
                <a:lnTo>
                  <a:pt x="33209" y="33762"/>
                </a:lnTo>
                <a:lnTo>
                  <a:pt x="32440" y="33824"/>
                </a:lnTo>
                <a:lnTo>
                  <a:pt x="31702" y="33977"/>
                </a:lnTo>
                <a:lnTo>
                  <a:pt x="30995" y="34162"/>
                </a:lnTo>
                <a:lnTo>
                  <a:pt x="30288" y="34408"/>
                </a:lnTo>
                <a:lnTo>
                  <a:pt x="29611" y="34715"/>
                </a:lnTo>
                <a:lnTo>
                  <a:pt x="28966" y="35054"/>
                </a:lnTo>
                <a:lnTo>
                  <a:pt x="28351" y="35423"/>
                </a:lnTo>
                <a:lnTo>
                  <a:pt x="27736" y="35853"/>
                </a:lnTo>
                <a:lnTo>
                  <a:pt x="27182" y="36345"/>
                </a:lnTo>
                <a:lnTo>
                  <a:pt x="26659" y="36868"/>
                </a:lnTo>
                <a:lnTo>
                  <a:pt x="26168" y="37421"/>
                </a:lnTo>
                <a:lnTo>
                  <a:pt x="25737" y="38005"/>
                </a:lnTo>
                <a:lnTo>
                  <a:pt x="25307" y="38651"/>
                </a:lnTo>
                <a:lnTo>
                  <a:pt x="24968" y="39297"/>
                </a:lnTo>
                <a:lnTo>
                  <a:pt x="24630" y="40004"/>
                </a:lnTo>
                <a:lnTo>
                  <a:pt x="20018" y="51473"/>
                </a:lnTo>
                <a:lnTo>
                  <a:pt x="16328" y="51473"/>
                </a:lnTo>
                <a:lnTo>
                  <a:pt x="15836" y="51504"/>
                </a:lnTo>
                <a:lnTo>
                  <a:pt x="15344" y="51535"/>
                </a:lnTo>
                <a:lnTo>
                  <a:pt x="14852" y="51565"/>
                </a:lnTo>
                <a:lnTo>
                  <a:pt x="14391" y="51658"/>
                </a:lnTo>
                <a:lnTo>
                  <a:pt x="13899" y="51719"/>
                </a:lnTo>
                <a:lnTo>
                  <a:pt x="13438" y="51842"/>
                </a:lnTo>
                <a:lnTo>
                  <a:pt x="12977" y="51965"/>
                </a:lnTo>
                <a:lnTo>
                  <a:pt x="12515" y="52119"/>
                </a:lnTo>
                <a:lnTo>
                  <a:pt x="12085" y="52273"/>
                </a:lnTo>
                <a:lnTo>
                  <a:pt x="11654" y="52426"/>
                </a:lnTo>
                <a:lnTo>
                  <a:pt x="10793" y="52857"/>
                </a:lnTo>
                <a:lnTo>
                  <a:pt x="9994" y="53318"/>
                </a:lnTo>
                <a:lnTo>
                  <a:pt x="9225" y="53841"/>
                </a:lnTo>
                <a:lnTo>
                  <a:pt x="8518" y="54394"/>
                </a:lnTo>
                <a:lnTo>
                  <a:pt x="7842" y="55040"/>
                </a:lnTo>
                <a:lnTo>
                  <a:pt x="7196" y="55716"/>
                </a:lnTo>
                <a:lnTo>
                  <a:pt x="6642" y="56454"/>
                </a:lnTo>
                <a:lnTo>
                  <a:pt x="6120" y="57223"/>
                </a:lnTo>
                <a:lnTo>
                  <a:pt x="5658" y="58023"/>
                </a:lnTo>
                <a:lnTo>
                  <a:pt x="5289" y="58884"/>
                </a:lnTo>
                <a:lnTo>
                  <a:pt x="5105" y="59314"/>
                </a:lnTo>
                <a:lnTo>
                  <a:pt x="4951" y="59775"/>
                </a:lnTo>
                <a:lnTo>
                  <a:pt x="3721" y="59775"/>
                </a:lnTo>
                <a:lnTo>
                  <a:pt x="3260" y="59806"/>
                </a:lnTo>
                <a:lnTo>
                  <a:pt x="2860" y="59868"/>
                </a:lnTo>
                <a:lnTo>
                  <a:pt x="2461" y="59960"/>
                </a:lnTo>
                <a:lnTo>
                  <a:pt x="2092" y="60114"/>
                </a:lnTo>
                <a:lnTo>
                  <a:pt x="1753" y="60267"/>
                </a:lnTo>
                <a:lnTo>
                  <a:pt x="1446" y="60482"/>
                </a:lnTo>
                <a:lnTo>
                  <a:pt x="1169" y="60728"/>
                </a:lnTo>
                <a:lnTo>
                  <a:pt x="923" y="60974"/>
                </a:lnTo>
                <a:lnTo>
                  <a:pt x="708" y="61251"/>
                </a:lnTo>
                <a:lnTo>
                  <a:pt x="523" y="61559"/>
                </a:lnTo>
                <a:lnTo>
                  <a:pt x="339" y="61866"/>
                </a:lnTo>
                <a:lnTo>
                  <a:pt x="216" y="62204"/>
                </a:lnTo>
                <a:lnTo>
                  <a:pt x="124" y="62573"/>
                </a:lnTo>
                <a:lnTo>
                  <a:pt x="32" y="62912"/>
                </a:lnTo>
                <a:lnTo>
                  <a:pt x="1" y="63281"/>
                </a:lnTo>
                <a:lnTo>
                  <a:pt x="1" y="63619"/>
                </a:lnTo>
                <a:lnTo>
                  <a:pt x="1" y="63988"/>
                </a:lnTo>
                <a:lnTo>
                  <a:pt x="32" y="64357"/>
                </a:lnTo>
                <a:lnTo>
                  <a:pt x="124" y="64695"/>
                </a:lnTo>
                <a:lnTo>
                  <a:pt x="216" y="65064"/>
                </a:lnTo>
                <a:lnTo>
                  <a:pt x="339" y="65371"/>
                </a:lnTo>
                <a:lnTo>
                  <a:pt x="523" y="65710"/>
                </a:lnTo>
                <a:lnTo>
                  <a:pt x="708" y="66017"/>
                </a:lnTo>
                <a:lnTo>
                  <a:pt x="923" y="66294"/>
                </a:lnTo>
                <a:lnTo>
                  <a:pt x="1169" y="66540"/>
                </a:lnTo>
                <a:lnTo>
                  <a:pt x="1446" y="66786"/>
                </a:lnTo>
                <a:lnTo>
                  <a:pt x="1753" y="67001"/>
                </a:lnTo>
                <a:lnTo>
                  <a:pt x="2092" y="67155"/>
                </a:lnTo>
                <a:lnTo>
                  <a:pt x="2461" y="67309"/>
                </a:lnTo>
                <a:lnTo>
                  <a:pt x="2860" y="67401"/>
                </a:lnTo>
                <a:lnTo>
                  <a:pt x="3260" y="67462"/>
                </a:lnTo>
                <a:lnTo>
                  <a:pt x="3721" y="67493"/>
                </a:lnTo>
                <a:lnTo>
                  <a:pt x="4367" y="67493"/>
                </a:lnTo>
                <a:lnTo>
                  <a:pt x="4398" y="67954"/>
                </a:lnTo>
                <a:lnTo>
                  <a:pt x="4429" y="68385"/>
                </a:lnTo>
                <a:lnTo>
                  <a:pt x="4521" y="68815"/>
                </a:lnTo>
                <a:lnTo>
                  <a:pt x="4644" y="69215"/>
                </a:lnTo>
                <a:lnTo>
                  <a:pt x="4828" y="69615"/>
                </a:lnTo>
                <a:lnTo>
                  <a:pt x="5013" y="69984"/>
                </a:lnTo>
                <a:lnTo>
                  <a:pt x="5259" y="70353"/>
                </a:lnTo>
                <a:lnTo>
                  <a:pt x="5535" y="70660"/>
                </a:lnTo>
                <a:lnTo>
                  <a:pt x="5843" y="70968"/>
                </a:lnTo>
                <a:lnTo>
                  <a:pt x="6150" y="71244"/>
                </a:lnTo>
                <a:lnTo>
                  <a:pt x="6519" y="71460"/>
                </a:lnTo>
                <a:lnTo>
                  <a:pt x="6888" y="71675"/>
                </a:lnTo>
                <a:lnTo>
                  <a:pt x="7288" y="71829"/>
                </a:lnTo>
                <a:lnTo>
                  <a:pt x="7688" y="71921"/>
                </a:lnTo>
                <a:lnTo>
                  <a:pt x="8149" y="72013"/>
                </a:lnTo>
                <a:lnTo>
                  <a:pt x="8610" y="72044"/>
                </a:lnTo>
                <a:lnTo>
                  <a:pt x="14206" y="72044"/>
                </a:lnTo>
                <a:lnTo>
                  <a:pt x="14299" y="72720"/>
                </a:lnTo>
                <a:lnTo>
                  <a:pt x="14452" y="73366"/>
                </a:lnTo>
                <a:lnTo>
                  <a:pt x="14698" y="74012"/>
                </a:lnTo>
                <a:lnTo>
                  <a:pt x="14944" y="74627"/>
                </a:lnTo>
                <a:lnTo>
                  <a:pt x="15283" y="75211"/>
                </a:lnTo>
                <a:lnTo>
                  <a:pt x="15652" y="75734"/>
                </a:lnTo>
                <a:lnTo>
                  <a:pt x="16082" y="76256"/>
                </a:lnTo>
                <a:lnTo>
                  <a:pt x="16543" y="76718"/>
                </a:lnTo>
                <a:lnTo>
                  <a:pt x="17066" y="77148"/>
                </a:lnTo>
                <a:lnTo>
                  <a:pt x="17620" y="77517"/>
                </a:lnTo>
                <a:lnTo>
                  <a:pt x="18204" y="77855"/>
                </a:lnTo>
                <a:lnTo>
                  <a:pt x="18788" y="78132"/>
                </a:lnTo>
                <a:lnTo>
                  <a:pt x="19434" y="78347"/>
                </a:lnTo>
                <a:lnTo>
                  <a:pt x="20110" y="78501"/>
                </a:lnTo>
                <a:lnTo>
                  <a:pt x="20787" y="78593"/>
                </a:lnTo>
                <a:lnTo>
                  <a:pt x="21494" y="78624"/>
                </a:lnTo>
                <a:lnTo>
                  <a:pt x="22047" y="78624"/>
                </a:lnTo>
                <a:lnTo>
                  <a:pt x="22631" y="78563"/>
                </a:lnTo>
                <a:lnTo>
                  <a:pt x="23185" y="78440"/>
                </a:lnTo>
                <a:lnTo>
                  <a:pt x="23738" y="78286"/>
                </a:lnTo>
                <a:lnTo>
                  <a:pt x="23954" y="78194"/>
                </a:lnTo>
                <a:lnTo>
                  <a:pt x="24169" y="78040"/>
                </a:lnTo>
                <a:lnTo>
                  <a:pt x="24292" y="77886"/>
                </a:lnTo>
                <a:lnTo>
                  <a:pt x="24415" y="77702"/>
                </a:lnTo>
                <a:lnTo>
                  <a:pt x="24476" y="77486"/>
                </a:lnTo>
                <a:lnTo>
                  <a:pt x="24507" y="77271"/>
                </a:lnTo>
                <a:lnTo>
                  <a:pt x="24476" y="77056"/>
                </a:lnTo>
                <a:lnTo>
                  <a:pt x="24446" y="76841"/>
                </a:lnTo>
                <a:lnTo>
                  <a:pt x="24353" y="76656"/>
                </a:lnTo>
                <a:lnTo>
                  <a:pt x="24230" y="76472"/>
                </a:lnTo>
                <a:lnTo>
                  <a:pt x="24107" y="76318"/>
                </a:lnTo>
                <a:lnTo>
                  <a:pt x="23923" y="76195"/>
                </a:lnTo>
                <a:lnTo>
                  <a:pt x="23738" y="76103"/>
                </a:lnTo>
                <a:lnTo>
                  <a:pt x="23523" y="76041"/>
                </a:lnTo>
                <a:lnTo>
                  <a:pt x="23277" y="76041"/>
                </a:lnTo>
                <a:lnTo>
                  <a:pt x="23031" y="76103"/>
                </a:lnTo>
                <a:lnTo>
                  <a:pt x="22662" y="76195"/>
                </a:lnTo>
                <a:lnTo>
                  <a:pt x="22262" y="76287"/>
                </a:lnTo>
                <a:lnTo>
                  <a:pt x="21894" y="76318"/>
                </a:lnTo>
                <a:lnTo>
                  <a:pt x="20971" y="76318"/>
                </a:lnTo>
                <a:lnTo>
                  <a:pt x="20479" y="76226"/>
                </a:lnTo>
                <a:lnTo>
                  <a:pt x="19987" y="76103"/>
                </a:lnTo>
                <a:lnTo>
                  <a:pt x="19526" y="75949"/>
                </a:lnTo>
                <a:lnTo>
                  <a:pt x="19095" y="75734"/>
                </a:lnTo>
                <a:lnTo>
                  <a:pt x="18696" y="75488"/>
                </a:lnTo>
                <a:lnTo>
                  <a:pt x="18296" y="75180"/>
                </a:lnTo>
                <a:lnTo>
                  <a:pt x="17927" y="74873"/>
                </a:lnTo>
                <a:lnTo>
                  <a:pt x="17620" y="74504"/>
                </a:lnTo>
                <a:lnTo>
                  <a:pt x="17343" y="74104"/>
                </a:lnTo>
                <a:lnTo>
                  <a:pt x="17066" y="73704"/>
                </a:lnTo>
                <a:lnTo>
                  <a:pt x="16851" y="73274"/>
                </a:lnTo>
                <a:lnTo>
                  <a:pt x="16697" y="72813"/>
                </a:lnTo>
                <a:lnTo>
                  <a:pt x="16574" y="72321"/>
                </a:lnTo>
                <a:lnTo>
                  <a:pt x="16482" y="71829"/>
                </a:lnTo>
                <a:lnTo>
                  <a:pt x="16482" y="71306"/>
                </a:lnTo>
                <a:lnTo>
                  <a:pt x="16482" y="70814"/>
                </a:lnTo>
                <a:lnTo>
                  <a:pt x="16574" y="70291"/>
                </a:lnTo>
                <a:lnTo>
                  <a:pt x="16697" y="69830"/>
                </a:lnTo>
                <a:lnTo>
                  <a:pt x="16851" y="69369"/>
                </a:lnTo>
                <a:lnTo>
                  <a:pt x="17066" y="68908"/>
                </a:lnTo>
                <a:lnTo>
                  <a:pt x="17343" y="68508"/>
                </a:lnTo>
                <a:lnTo>
                  <a:pt x="17620" y="68108"/>
                </a:lnTo>
                <a:lnTo>
                  <a:pt x="17927" y="67770"/>
                </a:lnTo>
                <a:lnTo>
                  <a:pt x="18296" y="67432"/>
                </a:lnTo>
                <a:lnTo>
                  <a:pt x="18696" y="67155"/>
                </a:lnTo>
                <a:lnTo>
                  <a:pt x="19095" y="66909"/>
                </a:lnTo>
                <a:lnTo>
                  <a:pt x="19526" y="66694"/>
                </a:lnTo>
                <a:lnTo>
                  <a:pt x="19987" y="66509"/>
                </a:lnTo>
                <a:lnTo>
                  <a:pt x="20479" y="66386"/>
                </a:lnTo>
                <a:lnTo>
                  <a:pt x="20971" y="66325"/>
                </a:lnTo>
                <a:lnTo>
                  <a:pt x="21494" y="66294"/>
                </a:lnTo>
                <a:lnTo>
                  <a:pt x="22017" y="66325"/>
                </a:lnTo>
                <a:lnTo>
                  <a:pt x="22508" y="66386"/>
                </a:lnTo>
                <a:lnTo>
                  <a:pt x="22970" y="66509"/>
                </a:lnTo>
                <a:lnTo>
                  <a:pt x="23431" y="66694"/>
                </a:lnTo>
                <a:lnTo>
                  <a:pt x="23892" y="66909"/>
                </a:lnTo>
                <a:lnTo>
                  <a:pt x="24292" y="67155"/>
                </a:lnTo>
                <a:lnTo>
                  <a:pt x="24692" y="67432"/>
                </a:lnTo>
                <a:lnTo>
                  <a:pt x="25030" y="67770"/>
                </a:lnTo>
                <a:lnTo>
                  <a:pt x="25368" y="68108"/>
                </a:lnTo>
                <a:lnTo>
                  <a:pt x="25645" y="68508"/>
                </a:lnTo>
                <a:lnTo>
                  <a:pt x="25891" y="68908"/>
                </a:lnTo>
                <a:lnTo>
                  <a:pt x="26106" y="69369"/>
                </a:lnTo>
                <a:lnTo>
                  <a:pt x="26291" y="69830"/>
                </a:lnTo>
                <a:lnTo>
                  <a:pt x="26414" y="70291"/>
                </a:lnTo>
                <a:lnTo>
                  <a:pt x="26475" y="70814"/>
                </a:lnTo>
                <a:lnTo>
                  <a:pt x="26506" y="71306"/>
                </a:lnTo>
                <a:lnTo>
                  <a:pt x="26506" y="71767"/>
                </a:lnTo>
                <a:lnTo>
                  <a:pt x="26414" y="72228"/>
                </a:lnTo>
                <a:lnTo>
                  <a:pt x="26321" y="72690"/>
                </a:lnTo>
                <a:lnTo>
                  <a:pt x="26168" y="73120"/>
                </a:lnTo>
                <a:lnTo>
                  <a:pt x="26106" y="73397"/>
                </a:lnTo>
                <a:lnTo>
                  <a:pt x="26075" y="73612"/>
                </a:lnTo>
                <a:lnTo>
                  <a:pt x="26137" y="73858"/>
                </a:lnTo>
                <a:lnTo>
                  <a:pt x="26198" y="74043"/>
                </a:lnTo>
                <a:lnTo>
                  <a:pt x="26321" y="74227"/>
                </a:lnTo>
                <a:lnTo>
                  <a:pt x="26475" y="74381"/>
                </a:lnTo>
                <a:lnTo>
                  <a:pt x="26659" y="74504"/>
                </a:lnTo>
                <a:lnTo>
                  <a:pt x="26844" y="74596"/>
                </a:lnTo>
                <a:lnTo>
                  <a:pt x="27059" y="74657"/>
                </a:lnTo>
                <a:lnTo>
                  <a:pt x="27274" y="74688"/>
                </a:lnTo>
                <a:lnTo>
                  <a:pt x="27490" y="74657"/>
                </a:lnTo>
                <a:lnTo>
                  <a:pt x="27674" y="74627"/>
                </a:lnTo>
                <a:lnTo>
                  <a:pt x="27889" y="74534"/>
                </a:lnTo>
                <a:lnTo>
                  <a:pt x="28043" y="74381"/>
                </a:lnTo>
                <a:lnTo>
                  <a:pt x="28197" y="74196"/>
                </a:lnTo>
                <a:lnTo>
                  <a:pt x="28320" y="73981"/>
                </a:lnTo>
                <a:lnTo>
                  <a:pt x="28474" y="73489"/>
                </a:lnTo>
                <a:lnTo>
                  <a:pt x="28627" y="73028"/>
                </a:lnTo>
                <a:lnTo>
                  <a:pt x="28720" y="72536"/>
                </a:lnTo>
                <a:lnTo>
                  <a:pt x="28781" y="72044"/>
                </a:lnTo>
                <a:lnTo>
                  <a:pt x="51596" y="72044"/>
                </a:lnTo>
                <a:lnTo>
                  <a:pt x="51719" y="72720"/>
                </a:lnTo>
                <a:lnTo>
                  <a:pt x="51873" y="73366"/>
                </a:lnTo>
                <a:lnTo>
                  <a:pt x="52088" y="74012"/>
                </a:lnTo>
                <a:lnTo>
                  <a:pt x="52365" y="74627"/>
                </a:lnTo>
                <a:lnTo>
                  <a:pt x="52703" y="75211"/>
                </a:lnTo>
                <a:lnTo>
                  <a:pt x="53072" y="75734"/>
                </a:lnTo>
                <a:lnTo>
                  <a:pt x="53503" y="76256"/>
                </a:lnTo>
                <a:lnTo>
                  <a:pt x="53964" y="76718"/>
                </a:lnTo>
                <a:lnTo>
                  <a:pt x="54487" y="77148"/>
                </a:lnTo>
                <a:lnTo>
                  <a:pt x="55009" y="77517"/>
                </a:lnTo>
                <a:lnTo>
                  <a:pt x="55594" y="77855"/>
                </a:lnTo>
                <a:lnTo>
                  <a:pt x="56209" y="78132"/>
                </a:lnTo>
                <a:lnTo>
                  <a:pt x="56854" y="78347"/>
                </a:lnTo>
                <a:lnTo>
                  <a:pt x="57500" y="78501"/>
                </a:lnTo>
                <a:lnTo>
                  <a:pt x="58207" y="78593"/>
                </a:lnTo>
                <a:lnTo>
                  <a:pt x="58884" y="78624"/>
                </a:lnTo>
                <a:lnTo>
                  <a:pt x="59591" y="78593"/>
                </a:lnTo>
                <a:lnTo>
                  <a:pt x="60298" y="78501"/>
                </a:lnTo>
                <a:lnTo>
                  <a:pt x="60944" y="78347"/>
                </a:lnTo>
                <a:lnTo>
                  <a:pt x="61589" y="78132"/>
                </a:lnTo>
                <a:lnTo>
                  <a:pt x="62204" y="77855"/>
                </a:lnTo>
                <a:lnTo>
                  <a:pt x="62789" y="77517"/>
                </a:lnTo>
                <a:lnTo>
                  <a:pt x="63311" y="77148"/>
                </a:lnTo>
                <a:lnTo>
                  <a:pt x="63834" y="76718"/>
                </a:lnTo>
                <a:lnTo>
                  <a:pt x="64295" y="76256"/>
                </a:lnTo>
                <a:lnTo>
                  <a:pt x="64726" y="75734"/>
                </a:lnTo>
                <a:lnTo>
                  <a:pt x="65095" y="75211"/>
                </a:lnTo>
                <a:lnTo>
                  <a:pt x="65433" y="74627"/>
                </a:lnTo>
                <a:lnTo>
                  <a:pt x="65710" y="74012"/>
                </a:lnTo>
                <a:lnTo>
                  <a:pt x="65925" y="73366"/>
                </a:lnTo>
                <a:lnTo>
                  <a:pt x="66079" y="72720"/>
                </a:lnTo>
                <a:lnTo>
                  <a:pt x="66202" y="72044"/>
                </a:lnTo>
                <a:lnTo>
                  <a:pt x="69000" y="72044"/>
                </a:lnTo>
                <a:lnTo>
                  <a:pt x="69430" y="72013"/>
                </a:lnTo>
                <a:lnTo>
                  <a:pt x="69861" y="71952"/>
                </a:lnTo>
                <a:lnTo>
                  <a:pt x="70260" y="71829"/>
                </a:lnTo>
                <a:lnTo>
                  <a:pt x="70660" y="71706"/>
                </a:lnTo>
                <a:lnTo>
                  <a:pt x="71029" y="71521"/>
                </a:lnTo>
                <a:lnTo>
                  <a:pt x="71367" y="71306"/>
                </a:lnTo>
                <a:lnTo>
                  <a:pt x="71706" y="71060"/>
                </a:lnTo>
                <a:lnTo>
                  <a:pt x="71982" y="70783"/>
                </a:lnTo>
                <a:lnTo>
                  <a:pt x="72259" y="70506"/>
                </a:lnTo>
                <a:lnTo>
                  <a:pt x="72505" y="70168"/>
                </a:lnTo>
                <a:lnTo>
                  <a:pt x="72720" y="69830"/>
                </a:lnTo>
                <a:lnTo>
                  <a:pt x="72905" y="69461"/>
                </a:lnTo>
                <a:lnTo>
                  <a:pt x="73059" y="69061"/>
                </a:lnTo>
                <a:lnTo>
                  <a:pt x="73151" y="68662"/>
                </a:lnTo>
                <a:lnTo>
                  <a:pt x="73212" y="68231"/>
                </a:lnTo>
                <a:lnTo>
                  <a:pt x="73243" y="67801"/>
                </a:lnTo>
                <a:lnTo>
                  <a:pt x="73243" y="65402"/>
                </a:lnTo>
                <a:lnTo>
                  <a:pt x="73797" y="65279"/>
                </a:lnTo>
                <a:lnTo>
                  <a:pt x="74319" y="65125"/>
                </a:lnTo>
                <a:lnTo>
                  <a:pt x="74842" y="64910"/>
                </a:lnTo>
                <a:lnTo>
                  <a:pt x="75303" y="64664"/>
                </a:lnTo>
                <a:lnTo>
                  <a:pt x="75764" y="64357"/>
                </a:lnTo>
                <a:lnTo>
                  <a:pt x="76226" y="64049"/>
                </a:lnTo>
                <a:lnTo>
                  <a:pt x="76625" y="63680"/>
                </a:lnTo>
                <a:lnTo>
                  <a:pt x="76994" y="63281"/>
                </a:lnTo>
                <a:lnTo>
                  <a:pt x="77333" y="62850"/>
                </a:lnTo>
                <a:lnTo>
                  <a:pt x="77609" y="62389"/>
                </a:lnTo>
                <a:lnTo>
                  <a:pt x="77886" y="61928"/>
                </a:lnTo>
                <a:lnTo>
                  <a:pt x="78101" y="61405"/>
                </a:lnTo>
                <a:lnTo>
                  <a:pt x="78255" y="60882"/>
                </a:lnTo>
                <a:lnTo>
                  <a:pt x="78409" y="60329"/>
                </a:lnTo>
                <a:lnTo>
                  <a:pt x="78470" y="59775"/>
                </a:lnTo>
                <a:lnTo>
                  <a:pt x="78501" y="59191"/>
                </a:lnTo>
                <a:lnTo>
                  <a:pt x="78501" y="38590"/>
                </a:lnTo>
                <a:lnTo>
                  <a:pt x="78501" y="38036"/>
                </a:lnTo>
                <a:lnTo>
                  <a:pt x="78470" y="37483"/>
                </a:lnTo>
                <a:lnTo>
                  <a:pt x="78409" y="36929"/>
                </a:lnTo>
                <a:lnTo>
                  <a:pt x="78347" y="36407"/>
                </a:lnTo>
                <a:lnTo>
                  <a:pt x="78255" y="35884"/>
                </a:lnTo>
                <a:lnTo>
                  <a:pt x="78163" y="35361"/>
                </a:lnTo>
                <a:lnTo>
                  <a:pt x="78040" y="34838"/>
                </a:lnTo>
                <a:lnTo>
                  <a:pt x="77886" y="34316"/>
                </a:lnTo>
                <a:lnTo>
                  <a:pt x="77579" y="33332"/>
                </a:lnTo>
                <a:lnTo>
                  <a:pt x="77179" y="32348"/>
                </a:lnTo>
                <a:lnTo>
                  <a:pt x="76718" y="31425"/>
                </a:lnTo>
                <a:lnTo>
                  <a:pt x="76195" y="30534"/>
                </a:lnTo>
                <a:lnTo>
                  <a:pt x="75611" y="29673"/>
                </a:lnTo>
                <a:lnTo>
                  <a:pt x="74996" y="28873"/>
                </a:lnTo>
                <a:lnTo>
                  <a:pt x="74319" y="28104"/>
                </a:lnTo>
                <a:lnTo>
                  <a:pt x="73581" y="27367"/>
                </a:lnTo>
                <a:lnTo>
                  <a:pt x="72813" y="26721"/>
                </a:lnTo>
                <a:lnTo>
                  <a:pt x="71982" y="26075"/>
                </a:lnTo>
                <a:lnTo>
                  <a:pt x="71121" y="25522"/>
                </a:lnTo>
                <a:lnTo>
                  <a:pt x="70230" y="25030"/>
                </a:lnTo>
                <a:lnTo>
                  <a:pt x="70937" y="24568"/>
                </a:lnTo>
                <a:lnTo>
                  <a:pt x="71706" y="24046"/>
                </a:lnTo>
                <a:lnTo>
                  <a:pt x="72505" y="23431"/>
                </a:lnTo>
                <a:lnTo>
                  <a:pt x="72936" y="23092"/>
                </a:lnTo>
                <a:lnTo>
                  <a:pt x="73305" y="22724"/>
                </a:lnTo>
                <a:lnTo>
                  <a:pt x="73704" y="22355"/>
                </a:lnTo>
                <a:lnTo>
                  <a:pt x="74104" y="21924"/>
                </a:lnTo>
                <a:lnTo>
                  <a:pt x="74473" y="21494"/>
                </a:lnTo>
                <a:lnTo>
                  <a:pt x="74811" y="21063"/>
                </a:lnTo>
                <a:lnTo>
                  <a:pt x="75149" y="20571"/>
                </a:lnTo>
                <a:lnTo>
                  <a:pt x="75457" y="20079"/>
                </a:lnTo>
                <a:lnTo>
                  <a:pt x="75734" y="19526"/>
                </a:lnTo>
                <a:lnTo>
                  <a:pt x="75980" y="18972"/>
                </a:lnTo>
                <a:lnTo>
                  <a:pt x="76164" y="18542"/>
                </a:lnTo>
                <a:lnTo>
                  <a:pt x="76318" y="18081"/>
                </a:lnTo>
                <a:lnTo>
                  <a:pt x="76472" y="17619"/>
                </a:lnTo>
                <a:lnTo>
                  <a:pt x="76564" y="17158"/>
                </a:lnTo>
                <a:lnTo>
                  <a:pt x="76656" y="16697"/>
                </a:lnTo>
                <a:lnTo>
                  <a:pt x="76718" y="16266"/>
                </a:lnTo>
                <a:lnTo>
                  <a:pt x="76810" y="15344"/>
                </a:lnTo>
                <a:lnTo>
                  <a:pt x="76841" y="14483"/>
                </a:lnTo>
                <a:lnTo>
                  <a:pt x="76810" y="13622"/>
                </a:lnTo>
                <a:lnTo>
                  <a:pt x="76748" y="12792"/>
                </a:lnTo>
                <a:lnTo>
                  <a:pt x="76625" y="12023"/>
                </a:lnTo>
                <a:lnTo>
                  <a:pt x="76502" y="11316"/>
                </a:lnTo>
                <a:lnTo>
                  <a:pt x="76349" y="10639"/>
                </a:lnTo>
                <a:lnTo>
                  <a:pt x="76195" y="10055"/>
                </a:lnTo>
                <a:lnTo>
                  <a:pt x="76041" y="9563"/>
                </a:lnTo>
                <a:lnTo>
                  <a:pt x="75764" y="8825"/>
                </a:lnTo>
                <a:lnTo>
                  <a:pt x="75641" y="8487"/>
                </a:lnTo>
                <a:lnTo>
                  <a:pt x="75549" y="8303"/>
                </a:lnTo>
                <a:lnTo>
                  <a:pt x="75395" y="8149"/>
                </a:lnTo>
                <a:lnTo>
                  <a:pt x="75242" y="7995"/>
                </a:lnTo>
                <a:lnTo>
                  <a:pt x="75026" y="7903"/>
                </a:lnTo>
                <a:lnTo>
                  <a:pt x="74842" y="7841"/>
                </a:lnTo>
                <a:lnTo>
                  <a:pt x="74627" y="7811"/>
                </a:lnTo>
                <a:lnTo>
                  <a:pt x="74411" y="7811"/>
                </a:lnTo>
                <a:lnTo>
                  <a:pt x="74196" y="7872"/>
                </a:lnTo>
                <a:lnTo>
                  <a:pt x="73858" y="7995"/>
                </a:lnTo>
                <a:lnTo>
                  <a:pt x="73151" y="8333"/>
                </a:lnTo>
                <a:lnTo>
                  <a:pt x="72690" y="8579"/>
                </a:lnTo>
                <a:lnTo>
                  <a:pt x="72167" y="8856"/>
                </a:lnTo>
                <a:lnTo>
                  <a:pt x="71583" y="9225"/>
                </a:lnTo>
                <a:lnTo>
                  <a:pt x="70968" y="9625"/>
                </a:lnTo>
                <a:lnTo>
                  <a:pt x="70322" y="10086"/>
                </a:lnTo>
                <a:lnTo>
                  <a:pt x="69707" y="10578"/>
                </a:lnTo>
                <a:lnTo>
                  <a:pt x="69061" y="11162"/>
                </a:lnTo>
                <a:lnTo>
                  <a:pt x="68446" y="11777"/>
                </a:lnTo>
                <a:lnTo>
                  <a:pt x="67862" y="12484"/>
                </a:lnTo>
                <a:lnTo>
                  <a:pt x="67585" y="12853"/>
                </a:lnTo>
                <a:lnTo>
                  <a:pt x="67309" y="13222"/>
                </a:lnTo>
                <a:lnTo>
                  <a:pt x="67063" y="13622"/>
                </a:lnTo>
                <a:lnTo>
                  <a:pt x="66817" y="14022"/>
                </a:lnTo>
                <a:lnTo>
                  <a:pt x="66601" y="14452"/>
                </a:lnTo>
                <a:lnTo>
                  <a:pt x="66386" y="14913"/>
                </a:lnTo>
                <a:lnTo>
                  <a:pt x="66171" y="15498"/>
                </a:lnTo>
                <a:lnTo>
                  <a:pt x="65956" y="16113"/>
                </a:lnTo>
                <a:lnTo>
                  <a:pt x="65802" y="16728"/>
                </a:lnTo>
                <a:lnTo>
                  <a:pt x="65710" y="17312"/>
                </a:lnTo>
                <a:lnTo>
                  <a:pt x="65617" y="17927"/>
                </a:lnTo>
                <a:lnTo>
                  <a:pt x="65556" y="18511"/>
                </a:lnTo>
                <a:lnTo>
                  <a:pt x="65556" y="19126"/>
                </a:lnTo>
                <a:lnTo>
                  <a:pt x="65556" y="19679"/>
                </a:lnTo>
                <a:lnTo>
                  <a:pt x="65587" y="20264"/>
                </a:lnTo>
                <a:lnTo>
                  <a:pt x="65617" y="20817"/>
                </a:lnTo>
                <a:lnTo>
                  <a:pt x="65771" y="21832"/>
                </a:lnTo>
                <a:lnTo>
                  <a:pt x="65925" y="22785"/>
                </a:lnTo>
                <a:lnTo>
                  <a:pt x="66140" y="23615"/>
                </a:lnTo>
                <a:lnTo>
                  <a:pt x="65433" y="23492"/>
                </a:lnTo>
                <a:lnTo>
                  <a:pt x="64726" y="23400"/>
                </a:lnTo>
                <a:lnTo>
                  <a:pt x="63988" y="23369"/>
                </a:lnTo>
                <a:lnTo>
                  <a:pt x="63250" y="23338"/>
                </a:lnTo>
                <a:lnTo>
                  <a:pt x="28381" y="23338"/>
                </a:lnTo>
                <a:lnTo>
                  <a:pt x="28012" y="23308"/>
                </a:lnTo>
                <a:lnTo>
                  <a:pt x="27305" y="23185"/>
                </a:lnTo>
                <a:lnTo>
                  <a:pt x="26598" y="23000"/>
                </a:lnTo>
                <a:lnTo>
                  <a:pt x="25952" y="22785"/>
                </a:lnTo>
                <a:lnTo>
                  <a:pt x="25307" y="22478"/>
                </a:lnTo>
                <a:lnTo>
                  <a:pt x="24722" y="22109"/>
                </a:lnTo>
                <a:lnTo>
                  <a:pt x="24169" y="21678"/>
                </a:lnTo>
                <a:lnTo>
                  <a:pt x="23646" y="21217"/>
                </a:lnTo>
                <a:lnTo>
                  <a:pt x="23185" y="20725"/>
                </a:lnTo>
                <a:lnTo>
                  <a:pt x="22754" y="20141"/>
                </a:lnTo>
                <a:lnTo>
                  <a:pt x="22416" y="19556"/>
                </a:lnTo>
                <a:lnTo>
                  <a:pt x="22109" y="18941"/>
                </a:lnTo>
                <a:lnTo>
                  <a:pt x="21863" y="18265"/>
                </a:lnTo>
                <a:lnTo>
                  <a:pt x="21678" y="17589"/>
                </a:lnTo>
                <a:lnTo>
                  <a:pt x="21555" y="16851"/>
                </a:lnTo>
                <a:lnTo>
                  <a:pt x="21555" y="16482"/>
                </a:lnTo>
                <a:lnTo>
                  <a:pt x="21525" y="16113"/>
                </a:lnTo>
                <a:lnTo>
                  <a:pt x="21555" y="15713"/>
                </a:lnTo>
                <a:lnTo>
                  <a:pt x="21586" y="15313"/>
                </a:lnTo>
                <a:lnTo>
                  <a:pt x="21617" y="14913"/>
                </a:lnTo>
                <a:lnTo>
                  <a:pt x="21709" y="14514"/>
                </a:lnTo>
                <a:lnTo>
                  <a:pt x="21771" y="14145"/>
                </a:lnTo>
                <a:lnTo>
                  <a:pt x="21894" y="13745"/>
                </a:lnTo>
                <a:lnTo>
                  <a:pt x="22017" y="13376"/>
                </a:lnTo>
                <a:lnTo>
                  <a:pt x="22170" y="13007"/>
                </a:lnTo>
                <a:lnTo>
                  <a:pt x="22324" y="12669"/>
                </a:lnTo>
                <a:lnTo>
                  <a:pt x="22508" y="12331"/>
                </a:lnTo>
                <a:lnTo>
                  <a:pt x="22693" y="11992"/>
                </a:lnTo>
                <a:lnTo>
                  <a:pt x="22908" y="11654"/>
                </a:lnTo>
                <a:lnTo>
                  <a:pt x="23369" y="11039"/>
                </a:lnTo>
                <a:lnTo>
                  <a:pt x="23861" y="10486"/>
                </a:lnTo>
                <a:lnTo>
                  <a:pt x="24446" y="9963"/>
                </a:lnTo>
                <a:lnTo>
                  <a:pt x="25061" y="9502"/>
                </a:lnTo>
                <a:lnTo>
                  <a:pt x="25368" y="9286"/>
                </a:lnTo>
                <a:lnTo>
                  <a:pt x="25706" y="9102"/>
                </a:lnTo>
                <a:lnTo>
                  <a:pt x="26045" y="8918"/>
                </a:lnTo>
                <a:lnTo>
                  <a:pt x="26414" y="8764"/>
                </a:lnTo>
                <a:lnTo>
                  <a:pt x="26782" y="8610"/>
                </a:lnTo>
                <a:lnTo>
                  <a:pt x="27151" y="8487"/>
                </a:lnTo>
                <a:lnTo>
                  <a:pt x="27520" y="8395"/>
                </a:lnTo>
                <a:lnTo>
                  <a:pt x="27920" y="8303"/>
                </a:lnTo>
                <a:lnTo>
                  <a:pt x="28289" y="8241"/>
                </a:lnTo>
                <a:lnTo>
                  <a:pt x="28689" y="8180"/>
                </a:lnTo>
                <a:lnTo>
                  <a:pt x="29119" y="8149"/>
                </a:lnTo>
                <a:lnTo>
                  <a:pt x="36253" y="8149"/>
                </a:lnTo>
                <a:lnTo>
                  <a:pt x="36253" y="10547"/>
                </a:lnTo>
                <a:lnTo>
                  <a:pt x="36284" y="10885"/>
                </a:lnTo>
                <a:lnTo>
                  <a:pt x="36314" y="11224"/>
                </a:lnTo>
                <a:lnTo>
                  <a:pt x="36407" y="11562"/>
                </a:lnTo>
                <a:lnTo>
                  <a:pt x="36530" y="11869"/>
                </a:lnTo>
                <a:lnTo>
                  <a:pt x="36653" y="12177"/>
                </a:lnTo>
                <a:lnTo>
                  <a:pt x="36837" y="12484"/>
                </a:lnTo>
                <a:lnTo>
                  <a:pt x="37052" y="12730"/>
                </a:lnTo>
                <a:lnTo>
                  <a:pt x="37268" y="12976"/>
                </a:lnTo>
                <a:lnTo>
                  <a:pt x="37514" y="13192"/>
                </a:lnTo>
                <a:lnTo>
                  <a:pt x="37760" y="13407"/>
                </a:lnTo>
                <a:lnTo>
                  <a:pt x="38067" y="13591"/>
                </a:lnTo>
                <a:lnTo>
                  <a:pt x="38375" y="13714"/>
                </a:lnTo>
                <a:lnTo>
                  <a:pt x="38682" y="13837"/>
                </a:lnTo>
                <a:lnTo>
                  <a:pt x="39020" y="13929"/>
                </a:lnTo>
                <a:lnTo>
                  <a:pt x="39359" y="13991"/>
                </a:lnTo>
                <a:lnTo>
                  <a:pt x="54456" y="13991"/>
                </a:lnTo>
                <a:lnTo>
                  <a:pt x="54702" y="13960"/>
                </a:lnTo>
                <a:lnTo>
                  <a:pt x="54917" y="13899"/>
                </a:lnTo>
                <a:lnTo>
                  <a:pt x="55102" y="13806"/>
                </a:lnTo>
                <a:lnTo>
                  <a:pt x="55286" y="13653"/>
                </a:lnTo>
                <a:lnTo>
                  <a:pt x="55409" y="13499"/>
                </a:lnTo>
                <a:lnTo>
                  <a:pt x="55532" y="13284"/>
                </a:lnTo>
                <a:lnTo>
                  <a:pt x="55594" y="13069"/>
                </a:lnTo>
                <a:lnTo>
                  <a:pt x="55624" y="12853"/>
                </a:lnTo>
                <a:lnTo>
                  <a:pt x="55624" y="10824"/>
                </a:lnTo>
                <a:lnTo>
                  <a:pt x="61559" y="10824"/>
                </a:lnTo>
                <a:lnTo>
                  <a:pt x="61805" y="10793"/>
                </a:lnTo>
                <a:lnTo>
                  <a:pt x="62051" y="10732"/>
                </a:lnTo>
                <a:lnTo>
                  <a:pt x="62235" y="10609"/>
                </a:lnTo>
                <a:lnTo>
                  <a:pt x="62389" y="10486"/>
                </a:lnTo>
                <a:lnTo>
                  <a:pt x="62512" y="10301"/>
                </a:lnTo>
                <a:lnTo>
                  <a:pt x="62604" y="10117"/>
                </a:lnTo>
                <a:lnTo>
                  <a:pt x="62635" y="9901"/>
                </a:lnTo>
                <a:lnTo>
                  <a:pt x="62666" y="9686"/>
                </a:lnTo>
                <a:lnTo>
                  <a:pt x="62635" y="9471"/>
                </a:lnTo>
                <a:lnTo>
                  <a:pt x="62604" y="9256"/>
                </a:lnTo>
                <a:lnTo>
                  <a:pt x="62512" y="9071"/>
                </a:lnTo>
                <a:lnTo>
                  <a:pt x="62389" y="8887"/>
                </a:lnTo>
                <a:lnTo>
                  <a:pt x="62235" y="8733"/>
                </a:lnTo>
                <a:lnTo>
                  <a:pt x="62051" y="8641"/>
                </a:lnTo>
                <a:lnTo>
                  <a:pt x="61805" y="8549"/>
                </a:lnTo>
                <a:lnTo>
                  <a:pt x="61559" y="8518"/>
                </a:lnTo>
                <a:lnTo>
                  <a:pt x="55624" y="8518"/>
                </a:lnTo>
                <a:lnTo>
                  <a:pt x="55624" y="5258"/>
                </a:lnTo>
                <a:lnTo>
                  <a:pt x="61805" y="5258"/>
                </a:lnTo>
                <a:lnTo>
                  <a:pt x="62051" y="5166"/>
                </a:lnTo>
                <a:lnTo>
                  <a:pt x="62235" y="5074"/>
                </a:lnTo>
                <a:lnTo>
                  <a:pt x="62389" y="4920"/>
                </a:lnTo>
                <a:lnTo>
                  <a:pt x="62512" y="4736"/>
                </a:lnTo>
                <a:lnTo>
                  <a:pt x="62604" y="4551"/>
                </a:lnTo>
                <a:lnTo>
                  <a:pt x="62635" y="4336"/>
                </a:lnTo>
                <a:lnTo>
                  <a:pt x="62666" y="4121"/>
                </a:lnTo>
                <a:lnTo>
                  <a:pt x="62635" y="3906"/>
                </a:lnTo>
                <a:lnTo>
                  <a:pt x="62604" y="3690"/>
                </a:lnTo>
                <a:lnTo>
                  <a:pt x="62512" y="3506"/>
                </a:lnTo>
                <a:lnTo>
                  <a:pt x="62389" y="3321"/>
                </a:lnTo>
                <a:lnTo>
                  <a:pt x="62235" y="3168"/>
                </a:lnTo>
                <a:lnTo>
                  <a:pt x="62051" y="3075"/>
                </a:lnTo>
                <a:lnTo>
                  <a:pt x="61805" y="2983"/>
                </a:lnTo>
                <a:lnTo>
                  <a:pt x="55624" y="2983"/>
                </a:lnTo>
                <a:lnTo>
                  <a:pt x="55624" y="1138"/>
                </a:lnTo>
                <a:lnTo>
                  <a:pt x="55594" y="923"/>
                </a:lnTo>
                <a:lnTo>
                  <a:pt x="55532" y="708"/>
                </a:lnTo>
                <a:lnTo>
                  <a:pt x="55409" y="492"/>
                </a:lnTo>
                <a:lnTo>
                  <a:pt x="55286" y="339"/>
                </a:lnTo>
                <a:lnTo>
                  <a:pt x="55102" y="185"/>
                </a:lnTo>
                <a:lnTo>
                  <a:pt x="54917" y="93"/>
                </a:lnTo>
                <a:lnTo>
                  <a:pt x="54702" y="31"/>
                </a:lnTo>
                <a:lnTo>
                  <a:pt x="54456" y="0"/>
                </a:lnTo>
                <a:lnTo>
                  <a:pt x="51627" y="0"/>
                </a:lnTo>
                <a:lnTo>
                  <a:pt x="51381" y="31"/>
                </a:lnTo>
                <a:lnTo>
                  <a:pt x="51135" y="93"/>
                </a:lnTo>
                <a:lnTo>
                  <a:pt x="50951" y="216"/>
                </a:lnTo>
                <a:lnTo>
                  <a:pt x="50797" y="369"/>
                </a:lnTo>
                <a:lnTo>
                  <a:pt x="50674" y="523"/>
                </a:lnTo>
                <a:lnTo>
                  <a:pt x="50582" y="738"/>
                </a:lnTo>
                <a:lnTo>
                  <a:pt x="50520" y="923"/>
                </a:lnTo>
                <a:lnTo>
                  <a:pt x="50520" y="1138"/>
                </a:lnTo>
                <a:lnTo>
                  <a:pt x="50520" y="1353"/>
                </a:lnTo>
                <a:lnTo>
                  <a:pt x="50582" y="1569"/>
                </a:lnTo>
                <a:lnTo>
                  <a:pt x="50674" y="1753"/>
                </a:lnTo>
                <a:lnTo>
                  <a:pt x="50797" y="1938"/>
                </a:lnTo>
                <a:lnTo>
                  <a:pt x="50951" y="2091"/>
                </a:lnTo>
                <a:lnTo>
                  <a:pt x="51135" y="2214"/>
                </a:lnTo>
                <a:lnTo>
                  <a:pt x="51381" y="2276"/>
                </a:lnTo>
                <a:lnTo>
                  <a:pt x="51627" y="2307"/>
                </a:lnTo>
                <a:lnTo>
                  <a:pt x="53318" y="2307"/>
                </a:lnTo>
                <a:lnTo>
                  <a:pt x="53318" y="11685"/>
                </a:lnTo>
                <a:lnTo>
                  <a:pt x="39697" y="11685"/>
                </a:lnTo>
                <a:lnTo>
                  <a:pt x="39482" y="11654"/>
                </a:lnTo>
                <a:lnTo>
                  <a:pt x="39266" y="11593"/>
                </a:lnTo>
                <a:lnTo>
                  <a:pt x="39051" y="11500"/>
                </a:lnTo>
                <a:lnTo>
                  <a:pt x="38897" y="11347"/>
                </a:lnTo>
                <a:lnTo>
                  <a:pt x="38744" y="11193"/>
                </a:lnTo>
                <a:lnTo>
                  <a:pt x="38651" y="10978"/>
                </a:lnTo>
                <a:lnTo>
                  <a:pt x="38590" y="10762"/>
                </a:lnTo>
                <a:lnTo>
                  <a:pt x="38559" y="10547"/>
                </a:lnTo>
                <a:lnTo>
                  <a:pt x="38559" y="3444"/>
                </a:lnTo>
                <a:lnTo>
                  <a:pt x="38590" y="3229"/>
                </a:lnTo>
                <a:lnTo>
                  <a:pt x="38651" y="3014"/>
                </a:lnTo>
                <a:lnTo>
                  <a:pt x="38744" y="2799"/>
                </a:lnTo>
                <a:lnTo>
                  <a:pt x="38897" y="2645"/>
                </a:lnTo>
                <a:lnTo>
                  <a:pt x="39051" y="2491"/>
                </a:lnTo>
                <a:lnTo>
                  <a:pt x="39266" y="2399"/>
                </a:lnTo>
                <a:lnTo>
                  <a:pt x="39482" y="2337"/>
                </a:lnTo>
                <a:lnTo>
                  <a:pt x="39697" y="2307"/>
                </a:lnTo>
                <a:lnTo>
                  <a:pt x="45170" y="2307"/>
                </a:lnTo>
                <a:lnTo>
                  <a:pt x="45447" y="2276"/>
                </a:lnTo>
                <a:lnTo>
                  <a:pt x="45662" y="2214"/>
                </a:lnTo>
                <a:lnTo>
                  <a:pt x="45846" y="2091"/>
                </a:lnTo>
                <a:lnTo>
                  <a:pt x="46000" y="1938"/>
                </a:lnTo>
                <a:lnTo>
                  <a:pt x="46123" y="1753"/>
                </a:lnTo>
                <a:lnTo>
                  <a:pt x="46215" y="1569"/>
                </a:lnTo>
                <a:lnTo>
                  <a:pt x="46277" y="1353"/>
                </a:lnTo>
                <a:lnTo>
                  <a:pt x="46277" y="1138"/>
                </a:lnTo>
                <a:lnTo>
                  <a:pt x="46277" y="923"/>
                </a:lnTo>
                <a:lnTo>
                  <a:pt x="46215" y="738"/>
                </a:lnTo>
                <a:lnTo>
                  <a:pt x="46123" y="523"/>
                </a:lnTo>
                <a:lnTo>
                  <a:pt x="46000" y="369"/>
                </a:lnTo>
                <a:lnTo>
                  <a:pt x="45846" y="216"/>
                </a:lnTo>
                <a:lnTo>
                  <a:pt x="45662" y="93"/>
                </a:lnTo>
                <a:lnTo>
                  <a:pt x="45447" y="31"/>
                </a:lnTo>
                <a:lnTo>
                  <a:pt x="451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5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43" name="Google Shape;3243;p57"/>
          <p:cNvSpPr/>
          <p:nvPr/>
        </p:nvSpPr>
        <p:spPr>
          <a:xfrm>
            <a:off x="-385400" y="2954325"/>
            <a:ext cx="5411221" cy="1778279"/>
          </a:xfrm>
          <a:custGeom>
            <a:avLst/>
            <a:gdLst/>
            <a:ahLst/>
            <a:cxnLst/>
            <a:rect l="l" t="t" r="r" b="b"/>
            <a:pathLst>
              <a:path w="71622" h="23537" extrusionOk="0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4" name="Google Shape;3244;p57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245" name="Google Shape;3245;p57"/>
            <p:cNvSpPr/>
            <p:nvPr/>
          </p:nvSpPr>
          <p:spPr>
            <a:xfrm>
              <a:off x="5142581" y="4015132"/>
              <a:ext cx="315416" cy="293460"/>
            </a:xfrm>
            <a:custGeom>
              <a:avLst/>
              <a:gdLst/>
              <a:ahLst/>
              <a:cxnLst/>
              <a:rect l="l" t="t" r="r" b="b"/>
              <a:pathLst>
                <a:path w="3965" h="3689" extrusionOk="0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5927189" y="4015132"/>
              <a:ext cx="359407" cy="293460"/>
            </a:xfrm>
            <a:custGeom>
              <a:avLst/>
              <a:gdLst/>
              <a:ahLst/>
              <a:cxnLst/>
              <a:rect l="l" t="t" r="r" b="b"/>
              <a:pathLst>
                <a:path w="4518" h="3689" extrusionOk="0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6149612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6027423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6068948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6134975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6174034" y="4247341"/>
              <a:ext cx="56321" cy="122348"/>
            </a:xfrm>
            <a:custGeom>
              <a:avLst/>
              <a:gdLst/>
              <a:ahLst/>
              <a:cxnLst/>
              <a:rect l="l" t="t" r="r" b="b"/>
              <a:pathLst>
                <a:path w="708" h="1538" extrusionOk="0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6819349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6697159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5325866" y="4095797"/>
              <a:ext cx="227433" cy="425433"/>
            </a:xfrm>
            <a:custGeom>
              <a:avLst/>
              <a:gdLst/>
              <a:ahLst/>
              <a:cxnLst/>
              <a:rect l="l" t="t" r="r" b="b"/>
              <a:pathLst>
                <a:path w="2859" h="5348" extrusionOk="0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5203676" y="4095797"/>
              <a:ext cx="244537" cy="425433"/>
            </a:xfrm>
            <a:custGeom>
              <a:avLst/>
              <a:gdLst/>
              <a:ahLst/>
              <a:cxnLst/>
              <a:rect l="l" t="t" r="r" b="b"/>
              <a:pathLst>
                <a:path w="3074" h="5348" extrusionOk="0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5245201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5311228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5350367" y="4247341"/>
              <a:ext cx="56242" cy="122348"/>
            </a:xfrm>
            <a:custGeom>
              <a:avLst/>
              <a:gdLst/>
              <a:ahLst/>
              <a:cxnLst/>
              <a:rect l="l" t="t" r="r" b="b"/>
              <a:pathLst>
                <a:path w="707" h="1538" extrusionOk="0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5076554" y="3457880"/>
              <a:ext cx="2126610" cy="850708"/>
            </a:xfrm>
            <a:custGeom>
              <a:avLst/>
              <a:gdLst/>
              <a:ahLst/>
              <a:cxnLst/>
              <a:rect l="l" t="t" r="r" b="b"/>
              <a:pathLst>
                <a:path w="26733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6474656" y="4193564"/>
              <a:ext cx="777363" cy="115029"/>
            </a:xfrm>
            <a:custGeom>
              <a:avLst/>
              <a:gdLst/>
              <a:ahLst/>
              <a:cxnLst/>
              <a:rect l="l" t="t" r="r" b="b"/>
              <a:pathLst>
                <a:path w="9772" h="1446" extrusionOk="0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705887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657735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6137362" y="3523907"/>
              <a:ext cx="618501" cy="322655"/>
            </a:xfrm>
            <a:custGeom>
              <a:avLst/>
              <a:gdLst/>
              <a:ahLst/>
              <a:cxnLst/>
              <a:rect l="l" t="t" r="r" b="b"/>
              <a:pathLst>
                <a:path w="7775" h="4056" extrusionOk="0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5076554" y="3457880"/>
              <a:ext cx="1373749" cy="850708"/>
            </a:xfrm>
            <a:custGeom>
              <a:avLst/>
              <a:gdLst/>
              <a:ahLst/>
              <a:cxnLst/>
              <a:rect l="l" t="t" r="r" b="b"/>
              <a:pathLst>
                <a:path w="17269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6716649" y="4039634"/>
              <a:ext cx="278743" cy="132053"/>
            </a:xfrm>
            <a:custGeom>
              <a:avLst/>
              <a:gdLst/>
              <a:ahLst/>
              <a:cxnLst/>
              <a:rect l="l" t="t" r="r" b="b"/>
              <a:pathLst>
                <a:path w="3504" h="1660" extrusionOk="0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6418493" y="3523907"/>
              <a:ext cx="298233" cy="322655"/>
            </a:xfrm>
            <a:custGeom>
              <a:avLst/>
              <a:gdLst/>
              <a:ahLst/>
              <a:cxnLst/>
              <a:rect l="l" t="t" r="r" b="b"/>
              <a:pathLst>
                <a:path w="3749" h="4056" extrusionOk="0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6303622" y="3523907"/>
              <a:ext cx="222501" cy="322655"/>
            </a:xfrm>
            <a:custGeom>
              <a:avLst/>
              <a:gdLst/>
              <a:ahLst/>
              <a:cxnLst/>
              <a:rect l="l" t="t" r="r" b="b"/>
              <a:pathLst>
                <a:path w="2797" h="4056" extrusionOk="0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5286806" y="3523907"/>
              <a:ext cx="334906" cy="322655"/>
            </a:xfrm>
            <a:custGeom>
              <a:avLst/>
              <a:gdLst/>
              <a:ahLst/>
              <a:cxnLst/>
              <a:rect l="l" t="t" r="r" b="b"/>
              <a:pathLst>
                <a:path w="4210" h="4056" extrusionOk="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5411462" y="3631460"/>
              <a:ext cx="46537" cy="215103"/>
            </a:xfrm>
            <a:custGeom>
              <a:avLst/>
              <a:gdLst/>
              <a:ahLst/>
              <a:cxnLst/>
              <a:rect l="l" t="t" r="r" b="b"/>
              <a:pathLst>
                <a:path w="585" h="2704" extrusionOk="0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5646057" y="3912512"/>
              <a:ext cx="117416" cy="34286"/>
            </a:xfrm>
            <a:custGeom>
              <a:avLst/>
              <a:gdLst/>
              <a:ahLst/>
              <a:cxnLst/>
              <a:rect l="l" t="t" r="r" b="b"/>
              <a:pathLst>
                <a:path w="1476" h="431" extrusionOk="0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5245201" y="3922297"/>
              <a:ext cx="83209" cy="83209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5501911" y="3531226"/>
              <a:ext cx="85596" cy="315336"/>
            </a:xfrm>
            <a:custGeom>
              <a:avLst/>
              <a:gdLst/>
              <a:ahLst/>
              <a:cxnLst/>
              <a:rect l="l" t="t" r="r" b="b"/>
              <a:pathLst>
                <a:path w="1076" h="3964" extrusionOk="0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6545615" y="3951651"/>
              <a:ext cx="75811" cy="129587"/>
            </a:xfrm>
            <a:custGeom>
              <a:avLst/>
              <a:gdLst/>
              <a:ahLst/>
              <a:cxnLst/>
              <a:rect l="l" t="t" r="r" b="b"/>
              <a:pathLst>
                <a:path w="953" h="1629" extrusionOk="0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6572424" y="3951651"/>
              <a:ext cx="97926" cy="129587"/>
            </a:xfrm>
            <a:custGeom>
              <a:avLst/>
              <a:gdLst/>
              <a:ahLst/>
              <a:cxnLst/>
              <a:rect l="l" t="t" r="r" b="b"/>
              <a:pathLst>
                <a:path w="1231" h="1629" extrusionOk="0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7029522" y="3951651"/>
              <a:ext cx="73425" cy="129587"/>
            </a:xfrm>
            <a:custGeom>
              <a:avLst/>
              <a:gdLst/>
              <a:ahLst/>
              <a:cxnLst/>
              <a:rect l="l" t="t" r="r" b="b"/>
              <a:pathLst>
                <a:path w="923" h="1629" extrusionOk="0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7053944" y="3951651"/>
              <a:ext cx="97846" cy="129587"/>
            </a:xfrm>
            <a:custGeom>
              <a:avLst/>
              <a:gdLst/>
              <a:ahLst/>
              <a:cxnLst/>
              <a:rect l="l" t="t" r="r" b="b"/>
              <a:pathLst>
                <a:path w="1230" h="1629" extrusionOk="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6567571" y="4218066"/>
              <a:ext cx="606251" cy="68493"/>
            </a:xfrm>
            <a:custGeom>
              <a:avLst/>
              <a:gdLst/>
              <a:ahLst/>
              <a:cxnLst/>
              <a:rect l="l" t="t" r="r" b="b"/>
              <a:pathLst>
                <a:path w="7621" h="861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5670558" y="3523907"/>
              <a:ext cx="486448" cy="322655"/>
            </a:xfrm>
            <a:custGeom>
              <a:avLst/>
              <a:gdLst/>
              <a:ahLst/>
              <a:cxnLst/>
              <a:rect l="l" t="t" r="r" b="b"/>
              <a:pathLst>
                <a:path w="6115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5787896" y="3523907"/>
              <a:ext cx="259094" cy="322655"/>
            </a:xfrm>
            <a:custGeom>
              <a:avLst/>
              <a:gdLst/>
              <a:ahLst/>
              <a:cxnLst/>
              <a:rect l="l" t="t" r="r" b="b"/>
              <a:pathLst>
                <a:path w="3257" h="4056" extrusionOk="0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5692514" y="3523907"/>
              <a:ext cx="112563" cy="322655"/>
            </a:xfrm>
            <a:custGeom>
              <a:avLst/>
              <a:gdLst/>
              <a:ahLst/>
              <a:cxnLst/>
              <a:rect l="l" t="t" r="r" b="b"/>
              <a:pathLst>
                <a:path w="1415" h="4056" extrusionOk="0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5022778" y="4193564"/>
              <a:ext cx="144304" cy="115029"/>
            </a:xfrm>
            <a:custGeom>
              <a:avLst/>
              <a:gdLst/>
              <a:ahLst/>
              <a:cxnLst/>
              <a:rect l="l" t="t" r="r" b="b"/>
              <a:pathLst>
                <a:path w="1814" h="1446" extrusionOk="0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5614316" y="3912512"/>
              <a:ext cx="342304" cy="344690"/>
            </a:xfrm>
            <a:custGeom>
              <a:avLst/>
              <a:gdLst/>
              <a:ahLst/>
              <a:cxnLst/>
              <a:rect l="l" t="t" r="r" b="b"/>
              <a:pathLst>
                <a:path w="4303" h="4333" extrusionOk="0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4492414" y="3245241"/>
              <a:ext cx="278743" cy="361793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4563293" y="3606958"/>
              <a:ext cx="207864" cy="914268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4426387" y="3245241"/>
              <a:ext cx="136985" cy="127598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4448422" y="3269663"/>
              <a:ext cx="90528" cy="1227059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4607285" y="3665666"/>
              <a:ext cx="119882" cy="207785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4639025" y="3768287"/>
              <a:ext cx="56321" cy="58787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641492" y="3919831"/>
              <a:ext cx="56321" cy="124734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533939" y="3286767"/>
              <a:ext cx="195613" cy="286062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636639" y="3694941"/>
              <a:ext cx="80743" cy="34366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69773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67816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624388" y="3702339"/>
              <a:ext cx="12330" cy="22035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58595" y="3699873"/>
              <a:ext cx="17183" cy="26967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58595" y="3521441"/>
              <a:ext cx="58787" cy="34286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597500" y="3521441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646424" y="3474983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4587715" y="3474983"/>
              <a:ext cx="56321" cy="34286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4636639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4575544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4553509" y="3301484"/>
              <a:ext cx="129587" cy="112484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4705052" y="3790322"/>
              <a:ext cx="581829" cy="178510"/>
            </a:xfrm>
            <a:custGeom>
              <a:avLst/>
              <a:gdLst/>
              <a:ahLst/>
              <a:cxnLst/>
              <a:rect l="l" t="t" r="r" b="b"/>
              <a:pathLst>
                <a:path w="7314" h="2244" extrusionOk="0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4700200" y="3780537"/>
              <a:ext cx="26967" cy="34286"/>
            </a:xfrm>
            <a:custGeom>
              <a:avLst/>
              <a:gdLst/>
              <a:ahLst/>
              <a:cxnLst/>
              <a:rect l="l" t="t" r="r" b="b"/>
              <a:pathLst>
                <a:path w="339" h="431" extrusionOk="0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4656208" y="3773219"/>
              <a:ext cx="51389" cy="46457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267237" y="3946719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7" name="Google Shape;3307;p57"/>
          <p:cNvSpPr/>
          <p:nvPr/>
        </p:nvSpPr>
        <p:spPr>
          <a:xfrm>
            <a:off x="5357792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57"/>
          <p:cNvSpPr/>
          <p:nvPr/>
        </p:nvSpPr>
        <p:spPr>
          <a:xfrm>
            <a:off x="5357792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57"/>
          <p:cNvSpPr/>
          <p:nvPr/>
        </p:nvSpPr>
        <p:spPr>
          <a:xfrm>
            <a:off x="5357792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310" name="Google Shape;3310;p57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1" name="Google Shape;3311;p57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p57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3" name="Google Shape;3313;p57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p57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5" name="Google Shape;3315;p57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6" name="Google Shape;3316;p57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7" name="Google Shape;3317;p57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8" name="Google Shape;3318;p57"/>
          <p:cNvSpPr/>
          <p:nvPr/>
        </p:nvSpPr>
        <p:spPr>
          <a:xfrm>
            <a:off x="5357792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9" name="Google Shape;3319;p57"/>
          <p:cNvGrpSpPr/>
          <p:nvPr/>
        </p:nvGrpSpPr>
        <p:grpSpPr>
          <a:xfrm>
            <a:off x="5485312" y="1402978"/>
            <a:ext cx="339253" cy="339253"/>
            <a:chOff x="1492675" y="2620775"/>
            <a:chExt cx="481825" cy="481825"/>
          </a:xfrm>
        </p:grpSpPr>
        <p:sp>
          <p:nvSpPr>
            <p:cNvPr id="3320" name="Google Shape;3320;p5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22" name="Google Shape;3322;p57"/>
          <p:cNvGrpSpPr/>
          <p:nvPr/>
        </p:nvGrpSpPr>
        <p:grpSpPr>
          <a:xfrm>
            <a:off x="5471919" y="3372374"/>
            <a:ext cx="366052" cy="356831"/>
            <a:chOff x="-31817400" y="3910025"/>
            <a:chExt cx="301675" cy="294075"/>
          </a:xfrm>
        </p:grpSpPr>
        <p:sp>
          <p:nvSpPr>
            <p:cNvPr id="3323" name="Google Shape;3323;p57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6" name="Google Shape;3326;p57"/>
          <p:cNvGrpSpPr/>
          <p:nvPr/>
        </p:nvGrpSpPr>
        <p:grpSpPr>
          <a:xfrm>
            <a:off x="5477311" y="4228374"/>
            <a:ext cx="355258" cy="355258"/>
            <a:chOff x="-50134375" y="3183175"/>
            <a:chExt cx="300100" cy="300100"/>
          </a:xfrm>
        </p:grpSpPr>
        <p:sp>
          <p:nvSpPr>
            <p:cNvPr id="3327" name="Google Shape;3327;p57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57"/>
          <p:cNvSpPr/>
          <p:nvPr/>
        </p:nvSpPr>
        <p:spPr>
          <a:xfrm>
            <a:off x="5485291" y="24064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38" name="Google Shape;3338;p57"/>
          <p:cNvSpPr/>
          <p:nvPr/>
        </p:nvSpPr>
        <p:spPr>
          <a:xfrm>
            <a:off x="621553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57"/>
          <p:cNvSpPr/>
          <p:nvPr/>
        </p:nvSpPr>
        <p:spPr>
          <a:xfrm>
            <a:off x="621550" y="130422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57"/>
          <p:cNvSpPr/>
          <p:nvPr/>
        </p:nvSpPr>
        <p:spPr>
          <a:xfrm>
            <a:off x="1566644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57"/>
          <p:cNvSpPr/>
          <p:nvPr/>
        </p:nvSpPr>
        <p:spPr>
          <a:xfrm>
            <a:off x="1566641" y="1304225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57"/>
          <p:cNvSpPr/>
          <p:nvPr/>
        </p:nvSpPr>
        <p:spPr>
          <a:xfrm>
            <a:off x="258661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57"/>
          <p:cNvSpPr/>
          <p:nvPr/>
        </p:nvSpPr>
        <p:spPr>
          <a:xfrm>
            <a:off x="2586613" y="1304222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57"/>
          <p:cNvSpPr/>
          <p:nvPr/>
        </p:nvSpPr>
        <p:spPr>
          <a:xfrm>
            <a:off x="355707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57"/>
          <p:cNvSpPr/>
          <p:nvPr/>
        </p:nvSpPr>
        <p:spPr>
          <a:xfrm>
            <a:off x="3557073" y="1304222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57"/>
          <p:cNvSpPr txBox="1"/>
          <p:nvPr/>
        </p:nvSpPr>
        <p:spPr>
          <a:xfrm>
            <a:off x="621589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7" name="Google Shape;3347;p57"/>
          <p:cNvSpPr txBox="1"/>
          <p:nvPr/>
        </p:nvSpPr>
        <p:spPr>
          <a:xfrm>
            <a:off x="1566690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8" name="Google Shape;3348;p57"/>
          <p:cNvSpPr txBox="1"/>
          <p:nvPr/>
        </p:nvSpPr>
        <p:spPr>
          <a:xfrm>
            <a:off x="2586651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9" name="Google Shape;3349;p57"/>
          <p:cNvSpPr txBox="1"/>
          <p:nvPr/>
        </p:nvSpPr>
        <p:spPr>
          <a:xfrm>
            <a:off x="3531753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58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55" name="Google Shape;3355;p58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56" name="Google Shape;3356;p58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p5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59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5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364" name="Google Shape;3364;p5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365" name="Google Shape;3365;p5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366" name="Google Shape;3366;p5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367" name="Google Shape;3367;p5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5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69" name="Google Shape;3369;p5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0" name="Google Shape;3370;p5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371" name="Google Shape;3371;p5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372" name="Google Shape;3372;p5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5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4" name="Google Shape;3374;p5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75" name="Google Shape;3375;p5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5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7" name="Google Shape;3377;p5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8" name="Google Shape;3378;p5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79" name="Google Shape;3379;p5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80" name="Google Shape;3380;p5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81" name="Google Shape;3381;p5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2" name="Google Shape;3382;p5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3" name="Google Shape;3383;p5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384" name="Google Shape;3384;p5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5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5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5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88" name="Google Shape;3388;p5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389" name="Google Shape;3389;p5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390" name="Google Shape;3390;p5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5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2" name="Google Shape;3392;p5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393" name="Google Shape;3393;p5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5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95" name="Google Shape;3395;p5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396" name="Google Shape;3396;p5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397" name="Google Shape;3397;p5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5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9" name="Google Shape;3399;p5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400" name="Google Shape;3400;p5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5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5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5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5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0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0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5763125" y="130147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6750949" y="130157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5763125" y="209225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6750949" y="209235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5763125" y="288302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6750949" y="288312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5763125" y="367380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500" name="Google Shape;500;p30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5108796" y="3810240"/>
            <a:ext cx="219345" cy="227301"/>
            <a:chOff x="3357325" y="2093500"/>
            <a:chExt cx="311525" cy="322825"/>
          </a:xfrm>
        </p:grpSpPr>
        <p:sp>
          <p:nvSpPr>
            <p:cNvPr id="504" name="Google Shape;504;p30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7" name="Google Shape;507;p30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08" name="Google Shape;508;p30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509" name="Google Shape;509;p3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3" name="Google Shape;523;p31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524" name="Google Shape;524;p31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Eco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5" name="Google Shape;525;p31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" name="Google Shape;526;p31"/>
          <p:cNvGrpSpPr/>
          <p:nvPr/>
        </p:nvGrpSpPr>
        <p:grpSpPr>
          <a:xfrm>
            <a:off x="6210596" y="2124056"/>
            <a:ext cx="2476683" cy="622691"/>
            <a:chOff x="5990700" y="2191173"/>
            <a:chExt cx="2696150" cy="622691"/>
          </a:xfrm>
        </p:grpSpPr>
        <p:sp>
          <p:nvSpPr>
            <p:cNvPr id="527" name="Google Shape;527;p31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8" name="Google Shape;528;p31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6210596" y="3042885"/>
            <a:ext cx="2476683" cy="685885"/>
            <a:chOff x="5990700" y="3110002"/>
            <a:chExt cx="2696150" cy="685885"/>
          </a:xfrm>
        </p:grpSpPr>
        <p:sp>
          <p:nvSpPr>
            <p:cNvPr id="530" name="Google Shape;530;p31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Efficient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6210596" y="3975557"/>
            <a:ext cx="2476637" cy="689389"/>
            <a:chOff x="5990700" y="4042674"/>
            <a:chExt cx="2696100" cy="689389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Fast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536" name="Google Shape;536;p31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31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624" name="Google Shape;624;p31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1"/>
          <p:cNvSpPr/>
          <p:nvPr/>
        </p:nvSpPr>
        <p:spPr>
          <a:xfrm>
            <a:off x="4387467" y="326218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4496575" y="2205875"/>
            <a:ext cx="193851" cy="484624"/>
          </a:xfrm>
          <a:custGeom>
            <a:avLst/>
            <a:gdLst/>
            <a:ahLst/>
            <a:cxnLst/>
            <a:rect l="l" t="t" r="r" b="b"/>
            <a:pathLst>
              <a:path w="3126" h="7690" extrusionOk="0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1"/>
          <p:cNvSpPr/>
          <p:nvPr/>
        </p:nvSpPr>
        <p:spPr>
          <a:xfrm>
            <a:off x="3664738" y="1633275"/>
            <a:ext cx="502913" cy="211223"/>
          </a:xfrm>
          <a:custGeom>
            <a:avLst/>
            <a:gdLst/>
            <a:ahLst/>
            <a:cxnLst/>
            <a:rect l="l" t="t" r="r" b="b"/>
            <a:pathLst>
              <a:path w="7534" h="3158" extrusionOk="0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5" name="Google Shape;635;p32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6592500" y="36367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0" name="Google Shape;640;p32"/>
          <p:cNvSpPr txBox="1"/>
          <p:nvPr/>
        </p:nvSpPr>
        <p:spPr>
          <a:xfrm>
            <a:off x="6592500" y="1183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it’s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44" name="Google Shape;644;p32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2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2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2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2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63" name="Google Shape;663;p32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2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32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722" name="Google Shape;722;p32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2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32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32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7" name="Google Shape;727;p32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728" name="Google Shape;728;p32"/>
            <p:cNvSpPr/>
            <p:nvPr/>
          </p:nvSpPr>
          <p:spPr>
            <a:xfrm>
              <a:off x="5206028" y="1780364"/>
              <a:ext cx="232540" cy="318326"/>
            </a:xfrm>
            <a:custGeom>
              <a:avLst/>
              <a:gdLst/>
              <a:ahLst/>
              <a:cxnLst/>
              <a:rect l="l" t="t" r="r" b="b"/>
              <a:pathLst>
                <a:path w="2033" h="2783" extrusionOk="0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731" name="Google Shape;731;p32"/>
            <p:cNvSpPr/>
            <p:nvPr/>
          </p:nvSpPr>
          <p:spPr>
            <a:xfrm>
              <a:off x="5154265" y="4164446"/>
              <a:ext cx="336170" cy="330792"/>
            </a:xfrm>
            <a:custGeom>
              <a:avLst/>
              <a:gdLst/>
              <a:ahLst/>
              <a:cxnLst/>
              <a:rect l="l" t="t" r="r" b="b"/>
              <a:pathLst>
                <a:path w="2939" h="2908" extrusionOk="0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1222140" y="3370330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612376" y="3347363"/>
            <a:ext cx="351940" cy="434926"/>
            <a:chOff x="7612376" y="3413743"/>
            <a:chExt cx="351940" cy="434926"/>
          </a:xfrm>
        </p:grpSpPr>
        <p:sp>
          <p:nvSpPr>
            <p:cNvPr id="740" name="Google Shape;740;p33"/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5558039" y="3318940"/>
            <a:ext cx="166182" cy="491772"/>
            <a:chOff x="5558039" y="3395140"/>
            <a:chExt cx="166182" cy="491772"/>
          </a:xfrm>
        </p:grpSpPr>
        <p:sp>
          <p:nvSpPr>
            <p:cNvPr id="743" name="Google Shape;743;p33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3"/>
          <p:cNvGrpSpPr/>
          <p:nvPr/>
        </p:nvGrpSpPr>
        <p:grpSpPr>
          <a:xfrm>
            <a:off x="3285215" y="3350614"/>
            <a:ext cx="417451" cy="428425"/>
            <a:chOff x="3285215" y="3434862"/>
            <a:chExt cx="417451" cy="428425"/>
          </a:xfrm>
        </p:grpSpPr>
        <p:sp>
          <p:nvSpPr>
            <p:cNvPr id="747" name="Google Shape;747;p33"/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3"/>
          <p:cNvGrpSpPr/>
          <p:nvPr/>
        </p:nvGrpSpPr>
        <p:grpSpPr>
          <a:xfrm>
            <a:off x="2250150" y="1219464"/>
            <a:ext cx="4643504" cy="1772997"/>
            <a:chOff x="2250150" y="1219464"/>
            <a:chExt cx="4643504" cy="1772997"/>
          </a:xfrm>
        </p:grpSpPr>
        <p:sp>
          <p:nvSpPr>
            <p:cNvPr id="750" name="Google Shape;750;p33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33"/>
          <p:cNvSpPr/>
          <p:nvPr/>
        </p:nvSpPr>
        <p:spPr>
          <a:xfrm>
            <a:off x="452126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Electric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4746541" y="3892664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Easy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6893753" y="389266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2599325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Ecologic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452126" y="416537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4746541" y="416386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2599325" y="416498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6893753" y="416257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6436058" y="1272371"/>
            <a:ext cx="2251555" cy="622701"/>
            <a:chOff x="5990700" y="1272350"/>
            <a:chExt cx="2696150" cy="622701"/>
          </a:xfrm>
        </p:grpSpPr>
        <p:sp>
          <p:nvSpPr>
            <p:cNvPr id="1012" name="Google Shape;1012;p34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3" name="Google Shape;1013;p34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4" name="Google Shape;1014;p34"/>
          <p:cNvGrpSpPr/>
          <p:nvPr/>
        </p:nvGrpSpPr>
        <p:grpSpPr>
          <a:xfrm>
            <a:off x="6436058" y="2191194"/>
            <a:ext cx="2251555" cy="622691"/>
            <a:chOff x="5990700" y="2191173"/>
            <a:chExt cx="2696150" cy="622691"/>
          </a:xfrm>
        </p:grpSpPr>
        <p:sp>
          <p:nvSpPr>
            <p:cNvPr id="1015" name="Google Shape;1015;p34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6" name="Google Shape;1016;p34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6436058" y="3110022"/>
            <a:ext cx="2251555" cy="685885"/>
            <a:chOff x="5990700" y="3110002"/>
            <a:chExt cx="2696150" cy="685885"/>
          </a:xfrm>
        </p:grpSpPr>
        <p:sp>
          <p:nvSpPr>
            <p:cNvPr id="1018" name="Google Shape;1018;p34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9" name="Google Shape;1019;p34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6436058" y="4042695"/>
            <a:ext cx="2251513" cy="689389"/>
            <a:chOff x="5990700" y="4042674"/>
            <a:chExt cx="2696100" cy="689389"/>
          </a:xfrm>
        </p:grpSpPr>
        <p:sp>
          <p:nvSpPr>
            <p:cNvPr id="1021" name="Google Shape;1021;p34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22" name="Google Shape;1022;p34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5972292" y="2193444"/>
            <a:ext cx="322668" cy="618190"/>
            <a:chOff x="5885942" y="2124318"/>
            <a:chExt cx="322668" cy="618190"/>
          </a:xfrm>
        </p:grpSpPr>
        <p:sp>
          <p:nvSpPr>
            <p:cNvPr id="1024" name="Google Shape;1024;p34"/>
            <p:cNvSpPr/>
            <p:nvPr/>
          </p:nvSpPr>
          <p:spPr>
            <a:xfrm>
              <a:off x="595527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70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523" y="5316"/>
                  </a:lnTo>
                  <a:lnTo>
                    <a:pt x="615" y="5224"/>
                  </a:lnTo>
                  <a:lnTo>
                    <a:pt x="708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8" y="216"/>
                  </a:lnTo>
                  <a:lnTo>
                    <a:pt x="615" y="124"/>
                  </a:lnTo>
                  <a:lnTo>
                    <a:pt x="523" y="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10453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69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492" y="5316"/>
                  </a:lnTo>
                  <a:lnTo>
                    <a:pt x="615" y="5224"/>
                  </a:lnTo>
                  <a:lnTo>
                    <a:pt x="707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7" y="216"/>
                  </a:lnTo>
                  <a:lnTo>
                    <a:pt x="615" y="124"/>
                  </a:lnTo>
                  <a:lnTo>
                    <a:pt x="492" y="3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885942" y="2294676"/>
              <a:ext cx="322668" cy="322717"/>
            </a:xfrm>
            <a:custGeom>
              <a:avLst/>
              <a:gdLst/>
              <a:ahLst/>
              <a:cxnLst/>
              <a:rect l="l" t="t" r="r" b="b"/>
              <a:pathLst>
                <a:path w="6576" h="6577" extrusionOk="0">
                  <a:moveTo>
                    <a:pt x="892" y="1"/>
                  </a:moveTo>
                  <a:lnTo>
                    <a:pt x="677" y="93"/>
                  </a:lnTo>
                  <a:lnTo>
                    <a:pt x="492" y="185"/>
                  </a:lnTo>
                  <a:lnTo>
                    <a:pt x="339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1" y="5439"/>
                  </a:lnTo>
                  <a:lnTo>
                    <a:pt x="31" y="5685"/>
                  </a:lnTo>
                  <a:lnTo>
                    <a:pt x="93" y="5900"/>
                  </a:lnTo>
                  <a:lnTo>
                    <a:pt x="185" y="6084"/>
                  </a:lnTo>
                  <a:lnTo>
                    <a:pt x="339" y="6238"/>
                  </a:lnTo>
                  <a:lnTo>
                    <a:pt x="492" y="6392"/>
                  </a:lnTo>
                  <a:lnTo>
                    <a:pt x="677" y="6484"/>
                  </a:lnTo>
                  <a:lnTo>
                    <a:pt x="892" y="6545"/>
                  </a:lnTo>
                  <a:lnTo>
                    <a:pt x="1137" y="6576"/>
                  </a:lnTo>
                  <a:lnTo>
                    <a:pt x="5470" y="6576"/>
                  </a:lnTo>
                  <a:lnTo>
                    <a:pt x="5685" y="6545"/>
                  </a:lnTo>
                  <a:lnTo>
                    <a:pt x="5900" y="6484"/>
                  </a:lnTo>
                  <a:lnTo>
                    <a:pt x="6084" y="6392"/>
                  </a:lnTo>
                  <a:lnTo>
                    <a:pt x="6269" y="6238"/>
                  </a:lnTo>
                  <a:lnTo>
                    <a:pt x="6392" y="6084"/>
                  </a:lnTo>
                  <a:lnTo>
                    <a:pt x="6484" y="5900"/>
                  </a:lnTo>
                  <a:lnTo>
                    <a:pt x="6576" y="5685"/>
                  </a:lnTo>
                  <a:lnTo>
                    <a:pt x="6576" y="5439"/>
                  </a:lnTo>
                  <a:lnTo>
                    <a:pt x="6576" y="1107"/>
                  </a:lnTo>
                  <a:lnTo>
                    <a:pt x="6576" y="892"/>
                  </a:lnTo>
                  <a:lnTo>
                    <a:pt x="6484" y="677"/>
                  </a:lnTo>
                  <a:lnTo>
                    <a:pt x="6392" y="492"/>
                  </a:lnTo>
                  <a:lnTo>
                    <a:pt x="6269" y="308"/>
                  </a:lnTo>
                  <a:lnTo>
                    <a:pt x="6084" y="185"/>
                  </a:lnTo>
                  <a:lnTo>
                    <a:pt x="5900" y="93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941731" y="2456006"/>
              <a:ext cx="212609" cy="212609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584" y="0"/>
                  </a:moveTo>
                  <a:lnTo>
                    <a:pt x="431" y="62"/>
                  </a:lnTo>
                  <a:lnTo>
                    <a:pt x="308" y="123"/>
                  </a:lnTo>
                  <a:lnTo>
                    <a:pt x="215" y="216"/>
                  </a:lnTo>
                  <a:lnTo>
                    <a:pt x="123" y="308"/>
                  </a:lnTo>
                  <a:lnTo>
                    <a:pt x="31" y="461"/>
                  </a:lnTo>
                  <a:lnTo>
                    <a:pt x="0" y="584"/>
                  </a:lnTo>
                  <a:lnTo>
                    <a:pt x="0" y="738"/>
                  </a:lnTo>
                  <a:lnTo>
                    <a:pt x="0" y="3595"/>
                  </a:lnTo>
                  <a:lnTo>
                    <a:pt x="0" y="3749"/>
                  </a:lnTo>
                  <a:lnTo>
                    <a:pt x="31" y="3872"/>
                  </a:lnTo>
                  <a:lnTo>
                    <a:pt x="123" y="4026"/>
                  </a:lnTo>
                  <a:lnTo>
                    <a:pt x="215" y="4118"/>
                  </a:lnTo>
                  <a:lnTo>
                    <a:pt x="308" y="4210"/>
                  </a:lnTo>
                  <a:lnTo>
                    <a:pt x="431" y="4271"/>
                  </a:lnTo>
                  <a:lnTo>
                    <a:pt x="584" y="4333"/>
                  </a:lnTo>
                  <a:lnTo>
                    <a:pt x="3749" y="4333"/>
                  </a:lnTo>
                  <a:lnTo>
                    <a:pt x="3872" y="4271"/>
                  </a:lnTo>
                  <a:lnTo>
                    <a:pt x="3995" y="4210"/>
                  </a:lnTo>
                  <a:lnTo>
                    <a:pt x="4118" y="4118"/>
                  </a:lnTo>
                  <a:lnTo>
                    <a:pt x="4210" y="4026"/>
                  </a:lnTo>
                  <a:lnTo>
                    <a:pt x="4271" y="3872"/>
                  </a:lnTo>
                  <a:lnTo>
                    <a:pt x="4302" y="3749"/>
                  </a:lnTo>
                  <a:lnTo>
                    <a:pt x="4333" y="3595"/>
                  </a:lnTo>
                  <a:lnTo>
                    <a:pt x="4333" y="738"/>
                  </a:lnTo>
                  <a:lnTo>
                    <a:pt x="4302" y="584"/>
                  </a:lnTo>
                  <a:lnTo>
                    <a:pt x="4271" y="461"/>
                  </a:lnTo>
                  <a:lnTo>
                    <a:pt x="4210" y="308"/>
                  </a:lnTo>
                  <a:lnTo>
                    <a:pt x="4118" y="216"/>
                  </a:lnTo>
                  <a:lnTo>
                    <a:pt x="3995" y="123"/>
                  </a:lnTo>
                  <a:lnTo>
                    <a:pt x="3872" y="62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5977893" y="2602224"/>
              <a:ext cx="140284" cy="140284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370" y="1"/>
                  </a:moveTo>
                  <a:lnTo>
                    <a:pt x="277" y="32"/>
                  </a:lnTo>
                  <a:lnTo>
                    <a:pt x="124" y="154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492"/>
                  </a:lnTo>
                  <a:lnTo>
                    <a:pt x="1" y="2367"/>
                  </a:lnTo>
                  <a:lnTo>
                    <a:pt x="1" y="2459"/>
                  </a:lnTo>
                  <a:lnTo>
                    <a:pt x="32" y="2551"/>
                  </a:lnTo>
                  <a:lnTo>
                    <a:pt x="124" y="2705"/>
                  </a:lnTo>
                  <a:lnTo>
                    <a:pt x="277" y="2828"/>
                  </a:lnTo>
                  <a:lnTo>
                    <a:pt x="370" y="2858"/>
                  </a:lnTo>
                  <a:lnTo>
                    <a:pt x="2459" y="2858"/>
                  </a:lnTo>
                  <a:lnTo>
                    <a:pt x="2551" y="2828"/>
                  </a:lnTo>
                  <a:lnTo>
                    <a:pt x="2705" y="2705"/>
                  </a:lnTo>
                  <a:lnTo>
                    <a:pt x="2828" y="2551"/>
                  </a:lnTo>
                  <a:lnTo>
                    <a:pt x="2858" y="2459"/>
                  </a:lnTo>
                  <a:lnTo>
                    <a:pt x="2858" y="2367"/>
                  </a:lnTo>
                  <a:lnTo>
                    <a:pt x="2858" y="492"/>
                  </a:lnTo>
                  <a:lnTo>
                    <a:pt x="2858" y="400"/>
                  </a:lnTo>
                  <a:lnTo>
                    <a:pt x="2828" y="308"/>
                  </a:lnTo>
                  <a:lnTo>
                    <a:pt x="2705" y="154"/>
                  </a:lnTo>
                  <a:lnTo>
                    <a:pt x="2551" y="32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014104" y="2389669"/>
              <a:ext cx="82973" cy="182482"/>
            </a:xfrm>
            <a:custGeom>
              <a:avLst/>
              <a:gdLst/>
              <a:ahLst/>
              <a:cxnLst/>
              <a:rect l="l" t="t" r="r" b="b"/>
              <a:pathLst>
                <a:path w="1691" h="3719" extrusionOk="0">
                  <a:moveTo>
                    <a:pt x="584" y="1"/>
                  </a:moveTo>
                  <a:lnTo>
                    <a:pt x="31" y="1752"/>
                  </a:lnTo>
                  <a:lnTo>
                    <a:pt x="523" y="1752"/>
                  </a:lnTo>
                  <a:lnTo>
                    <a:pt x="0" y="3718"/>
                  </a:lnTo>
                  <a:lnTo>
                    <a:pt x="1690" y="1291"/>
                  </a:lnTo>
                  <a:lnTo>
                    <a:pt x="891" y="129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5902902" y="3240173"/>
            <a:ext cx="465225" cy="425584"/>
            <a:chOff x="5816552" y="3196378"/>
            <a:chExt cx="465225" cy="425584"/>
          </a:xfrm>
        </p:grpSpPr>
        <p:sp>
          <p:nvSpPr>
            <p:cNvPr id="1031" name="Google Shape;1031;p34"/>
            <p:cNvSpPr/>
            <p:nvPr/>
          </p:nvSpPr>
          <p:spPr>
            <a:xfrm>
              <a:off x="5862443" y="3484218"/>
              <a:ext cx="183636" cy="108552"/>
            </a:xfrm>
            <a:custGeom>
              <a:avLst/>
              <a:gdLst/>
              <a:ahLst/>
              <a:cxnLst/>
              <a:rect l="l" t="t" r="r" b="b"/>
              <a:pathLst>
                <a:path w="2705" h="1599" extrusionOk="0">
                  <a:moveTo>
                    <a:pt x="1" y="1"/>
                  </a:moveTo>
                  <a:lnTo>
                    <a:pt x="922" y="1598"/>
                  </a:lnTo>
                  <a:lnTo>
                    <a:pt x="2704" y="1598"/>
                  </a:lnTo>
                  <a:lnTo>
                    <a:pt x="2366" y="799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816552" y="3338193"/>
              <a:ext cx="156549" cy="137744"/>
            </a:xfrm>
            <a:custGeom>
              <a:avLst/>
              <a:gdLst/>
              <a:ahLst/>
              <a:cxnLst/>
              <a:rect l="l" t="t" r="r" b="b"/>
              <a:pathLst>
                <a:path w="2306" h="2029" extrusionOk="0">
                  <a:moveTo>
                    <a:pt x="1537" y="1"/>
                  </a:moveTo>
                  <a:lnTo>
                    <a:pt x="1" y="247"/>
                  </a:lnTo>
                  <a:lnTo>
                    <a:pt x="431" y="492"/>
                  </a:lnTo>
                  <a:lnTo>
                    <a:pt x="154" y="1107"/>
                  </a:lnTo>
                  <a:lnTo>
                    <a:pt x="154" y="1199"/>
                  </a:lnTo>
                  <a:lnTo>
                    <a:pt x="154" y="1322"/>
                  </a:lnTo>
                  <a:lnTo>
                    <a:pt x="185" y="1445"/>
                  </a:lnTo>
                  <a:lnTo>
                    <a:pt x="246" y="1598"/>
                  </a:lnTo>
                  <a:lnTo>
                    <a:pt x="339" y="1752"/>
                  </a:lnTo>
                  <a:lnTo>
                    <a:pt x="492" y="1906"/>
                  </a:lnTo>
                  <a:lnTo>
                    <a:pt x="677" y="2029"/>
                  </a:lnTo>
                  <a:lnTo>
                    <a:pt x="1414" y="2029"/>
                  </a:lnTo>
                  <a:lnTo>
                    <a:pt x="1844" y="1168"/>
                  </a:lnTo>
                  <a:lnTo>
                    <a:pt x="2305" y="1414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27333" y="3309002"/>
              <a:ext cx="154444" cy="212827"/>
            </a:xfrm>
            <a:custGeom>
              <a:avLst/>
              <a:gdLst/>
              <a:ahLst/>
              <a:cxnLst/>
              <a:rect l="l" t="t" r="r" b="b"/>
              <a:pathLst>
                <a:path w="2275" h="3135" extrusionOk="0">
                  <a:moveTo>
                    <a:pt x="1445" y="1"/>
                  </a:moveTo>
                  <a:lnTo>
                    <a:pt x="892" y="677"/>
                  </a:lnTo>
                  <a:lnTo>
                    <a:pt x="1" y="738"/>
                  </a:lnTo>
                  <a:lnTo>
                    <a:pt x="1261" y="3135"/>
                  </a:lnTo>
                  <a:lnTo>
                    <a:pt x="2274" y="1568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58497" y="3448781"/>
              <a:ext cx="146094" cy="173181"/>
            </a:xfrm>
            <a:custGeom>
              <a:avLst/>
              <a:gdLst/>
              <a:ahLst/>
              <a:cxnLst/>
              <a:rect l="l" t="t" r="r" b="b"/>
              <a:pathLst>
                <a:path w="2152" h="2551" extrusionOk="0">
                  <a:moveTo>
                    <a:pt x="892" y="0"/>
                  </a:moveTo>
                  <a:lnTo>
                    <a:pt x="1" y="1321"/>
                  </a:lnTo>
                  <a:lnTo>
                    <a:pt x="923" y="2550"/>
                  </a:lnTo>
                  <a:lnTo>
                    <a:pt x="923" y="2090"/>
                  </a:lnTo>
                  <a:lnTo>
                    <a:pt x="1568" y="2028"/>
                  </a:lnTo>
                  <a:lnTo>
                    <a:pt x="1691" y="1997"/>
                  </a:lnTo>
                  <a:lnTo>
                    <a:pt x="1783" y="1936"/>
                  </a:lnTo>
                  <a:lnTo>
                    <a:pt x="1875" y="1844"/>
                  </a:lnTo>
                  <a:lnTo>
                    <a:pt x="1998" y="1721"/>
                  </a:lnTo>
                  <a:lnTo>
                    <a:pt x="2090" y="1567"/>
                  </a:lnTo>
                  <a:lnTo>
                    <a:pt x="2152" y="1383"/>
                  </a:lnTo>
                  <a:lnTo>
                    <a:pt x="2152" y="1137"/>
                  </a:lnTo>
                  <a:lnTo>
                    <a:pt x="1814" y="492"/>
                  </a:lnTo>
                  <a:lnTo>
                    <a:pt x="892" y="4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885388" y="3196378"/>
              <a:ext cx="191986" cy="160690"/>
            </a:xfrm>
            <a:custGeom>
              <a:avLst/>
              <a:gdLst/>
              <a:ahLst/>
              <a:cxnLst/>
              <a:rect l="l" t="t" r="r" b="b"/>
              <a:pathLst>
                <a:path w="2828" h="2367" extrusionOk="0">
                  <a:moveTo>
                    <a:pt x="953" y="0"/>
                  </a:moveTo>
                  <a:lnTo>
                    <a:pt x="1" y="1475"/>
                  </a:lnTo>
                  <a:lnTo>
                    <a:pt x="861" y="1629"/>
                  </a:lnTo>
                  <a:lnTo>
                    <a:pt x="1353" y="2366"/>
                  </a:lnTo>
                  <a:lnTo>
                    <a:pt x="2827" y="9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56460" y="3196378"/>
              <a:ext cx="152340" cy="131498"/>
            </a:xfrm>
            <a:custGeom>
              <a:avLst/>
              <a:gdLst/>
              <a:ahLst/>
              <a:cxnLst/>
              <a:rect l="l" t="t" r="r" b="b"/>
              <a:pathLst>
                <a:path w="2244" h="1937" extrusionOk="0">
                  <a:moveTo>
                    <a:pt x="799" y="0"/>
                  </a:moveTo>
                  <a:lnTo>
                    <a:pt x="615" y="62"/>
                  </a:lnTo>
                  <a:lnTo>
                    <a:pt x="400" y="154"/>
                  </a:lnTo>
                  <a:lnTo>
                    <a:pt x="0" y="769"/>
                  </a:lnTo>
                  <a:lnTo>
                    <a:pt x="492" y="1567"/>
                  </a:lnTo>
                  <a:lnTo>
                    <a:pt x="31" y="1844"/>
                  </a:lnTo>
                  <a:lnTo>
                    <a:pt x="1629" y="1936"/>
                  </a:lnTo>
                  <a:lnTo>
                    <a:pt x="2243" y="523"/>
                  </a:lnTo>
                  <a:lnTo>
                    <a:pt x="1813" y="769"/>
                  </a:lnTo>
                  <a:lnTo>
                    <a:pt x="1444" y="215"/>
                  </a:lnTo>
                  <a:lnTo>
                    <a:pt x="1383" y="154"/>
                  </a:lnTo>
                  <a:lnTo>
                    <a:pt x="1291" y="93"/>
                  </a:lnTo>
                  <a:lnTo>
                    <a:pt x="1137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5887674" y="4199745"/>
            <a:ext cx="491901" cy="375290"/>
            <a:chOff x="5801324" y="4211428"/>
            <a:chExt cx="491901" cy="375290"/>
          </a:xfrm>
        </p:grpSpPr>
        <p:sp>
          <p:nvSpPr>
            <p:cNvPr id="1038" name="Google Shape;1038;p34"/>
            <p:cNvSpPr/>
            <p:nvPr/>
          </p:nvSpPr>
          <p:spPr>
            <a:xfrm>
              <a:off x="5839480" y="4270766"/>
              <a:ext cx="428283" cy="315951"/>
            </a:xfrm>
            <a:custGeom>
              <a:avLst/>
              <a:gdLst/>
              <a:ahLst/>
              <a:cxnLst/>
              <a:rect l="l" t="t" r="r" b="b"/>
              <a:pathLst>
                <a:path w="6207" h="4579" extrusionOk="0">
                  <a:moveTo>
                    <a:pt x="0" y="0"/>
                  </a:moveTo>
                  <a:lnTo>
                    <a:pt x="0" y="4579"/>
                  </a:lnTo>
                  <a:lnTo>
                    <a:pt x="6207" y="4579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873358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38379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801324" y="4270766"/>
              <a:ext cx="491901" cy="65757"/>
            </a:xfrm>
            <a:custGeom>
              <a:avLst/>
              <a:gdLst/>
              <a:ahLst/>
              <a:cxnLst/>
              <a:rect l="l" t="t" r="r" b="b"/>
              <a:pathLst>
                <a:path w="7129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129" y="953"/>
                  </a:lnTo>
                  <a:lnTo>
                    <a:pt x="7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011216" y="4364052"/>
              <a:ext cx="84870" cy="184506"/>
            </a:xfrm>
            <a:custGeom>
              <a:avLst/>
              <a:gdLst/>
              <a:ahLst/>
              <a:cxnLst/>
              <a:rect l="l" t="t" r="r" b="b"/>
              <a:pathLst>
                <a:path w="1230" h="2674" extrusionOk="0">
                  <a:moveTo>
                    <a:pt x="430" y="0"/>
                  </a:moveTo>
                  <a:lnTo>
                    <a:pt x="31" y="1291"/>
                  </a:lnTo>
                  <a:lnTo>
                    <a:pt x="369" y="1291"/>
                  </a:lnTo>
                  <a:lnTo>
                    <a:pt x="0" y="2674"/>
                  </a:lnTo>
                  <a:lnTo>
                    <a:pt x="1229" y="922"/>
                  </a:lnTo>
                  <a:lnTo>
                    <a:pt x="645" y="92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34"/>
          <p:cNvGrpSpPr/>
          <p:nvPr/>
        </p:nvGrpSpPr>
        <p:grpSpPr>
          <a:xfrm>
            <a:off x="5815093" y="1399165"/>
            <a:ext cx="620968" cy="369112"/>
            <a:chOff x="1535127" y="2382622"/>
            <a:chExt cx="319675" cy="190038"/>
          </a:xfrm>
        </p:grpSpPr>
        <p:sp>
          <p:nvSpPr>
            <p:cNvPr id="1044" name="Google Shape;1044;p34"/>
            <p:cNvSpPr/>
            <p:nvPr/>
          </p:nvSpPr>
          <p:spPr>
            <a:xfrm>
              <a:off x="1535127" y="2382622"/>
              <a:ext cx="319675" cy="190038"/>
            </a:xfrm>
            <a:custGeom>
              <a:avLst/>
              <a:gdLst/>
              <a:ahLst/>
              <a:cxnLst/>
              <a:rect l="l" t="t" r="r" b="b"/>
              <a:pathLst>
                <a:path w="6515" h="3873" extrusionOk="0">
                  <a:moveTo>
                    <a:pt x="4947" y="370"/>
                  </a:moveTo>
                  <a:lnTo>
                    <a:pt x="5040" y="400"/>
                  </a:lnTo>
                  <a:lnTo>
                    <a:pt x="5193" y="492"/>
                  </a:lnTo>
                  <a:lnTo>
                    <a:pt x="5316" y="646"/>
                  </a:lnTo>
                  <a:lnTo>
                    <a:pt x="5347" y="738"/>
                  </a:lnTo>
                  <a:lnTo>
                    <a:pt x="5347" y="861"/>
                  </a:lnTo>
                  <a:lnTo>
                    <a:pt x="5347" y="953"/>
                  </a:lnTo>
                  <a:lnTo>
                    <a:pt x="5347" y="1138"/>
                  </a:lnTo>
                  <a:lnTo>
                    <a:pt x="6084" y="1138"/>
                  </a:lnTo>
                  <a:lnTo>
                    <a:pt x="6146" y="1168"/>
                  </a:lnTo>
                  <a:lnTo>
                    <a:pt x="6176" y="1199"/>
                  </a:lnTo>
                  <a:lnTo>
                    <a:pt x="6176" y="2674"/>
                  </a:lnTo>
                  <a:lnTo>
                    <a:pt x="6146" y="2735"/>
                  </a:lnTo>
                  <a:lnTo>
                    <a:pt x="5347" y="2735"/>
                  </a:lnTo>
                  <a:lnTo>
                    <a:pt x="5347" y="3043"/>
                  </a:lnTo>
                  <a:lnTo>
                    <a:pt x="5347" y="3135"/>
                  </a:lnTo>
                  <a:lnTo>
                    <a:pt x="5316" y="3227"/>
                  </a:lnTo>
                  <a:lnTo>
                    <a:pt x="5193" y="3381"/>
                  </a:lnTo>
                  <a:lnTo>
                    <a:pt x="5040" y="3504"/>
                  </a:lnTo>
                  <a:lnTo>
                    <a:pt x="4947" y="3504"/>
                  </a:lnTo>
                  <a:lnTo>
                    <a:pt x="4855" y="3534"/>
                  </a:lnTo>
                  <a:lnTo>
                    <a:pt x="861" y="3534"/>
                  </a:lnTo>
                  <a:lnTo>
                    <a:pt x="738" y="3504"/>
                  </a:lnTo>
                  <a:lnTo>
                    <a:pt x="646" y="3504"/>
                  </a:lnTo>
                  <a:lnTo>
                    <a:pt x="492" y="3381"/>
                  </a:lnTo>
                  <a:lnTo>
                    <a:pt x="400" y="3227"/>
                  </a:lnTo>
                  <a:lnTo>
                    <a:pt x="369" y="3135"/>
                  </a:lnTo>
                  <a:lnTo>
                    <a:pt x="369" y="3043"/>
                  </a:lnTo>
                  <a:lnTo>
                    <a:pt x="369" y="861"/>
                  </a:lnTo>
                  <a:lnTo>
                    <a:pt x="369" y="738"/>
                  </a:lnTo>
                  <a:lnTo>
                    <a:pt x="400" y="646"/>
                  </a:lnTo>
                  <a:lnTo>
                    <a:pt x="492" y="492"/>
                  </a:lnTo>
                  <a:lnTo>
                    <a:pt x="646" y="400"/>
                  </a:lnTo>
                  <a:lnTo>
                    <a:pt x="738" y="370"/>
                  </a:lnTo>
                  <a:close/>
                  <a:moveTo>
                    <a:pt x="86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69" y="154"/>
                  </a:lnTo>
                  <a:lnTo>
                    <a:pt x="246" y="247"/>
                  </a:lnTo>
                  <a:lnTo>
                    <a:pt x="154" y="370"/>
                  </a:lnTo>
                  <a:lnTo>
                    <a:pt x="62" y="523"/>
                  </a:lnTo>
                  <a:lnTo>
                    <a:pt x="31" y="677"/>
                  </a:lnTo>
                  <a:lnTo>
                    <a:pt x="1" y="861"/>
                  </a:lnTo>
                  <a:lnTo>
                    <a:pt x="1" y="3043"/>
                  </a:lnTo>
                  <a:lnTo>
                    <a:pt x="31" y="3196"/>
                  </a:lnTo>
                  <a:lnTo>
                    <a:pt x="62" y="3350"/>
                  </a:lnTo>
                  <a:lnTo>
                    <a:pt x="154" y="3504"/>
                  </a:lnTo>
                  <a:lnTo>
                    <a:pt x="246" y="3627"/>
                  </a:lnTo>
                  <a:lnTo>
                    <a:pt x="369" y="3749"/>
                  </a:lnTo>
                  <a:lnTo>
                    <a:pt x="523" y="3811"/>
                  </a:lnTo>
                  <a:lnTo>
                    <a:pt x="677" y="3872"/>
                  </a:lnTo>
                  <a:lnTo>
                    <a:pt x="5040" y="3872"/>
                  </a:lnTo>
                  <a:lnTo>
                    <a:pt x="5193" y="3811"/>
                  </a:lnTo>
                  <a:lnTo>
                    <a:pt x="5316" y="3749"/>
                  </a:lnTo>
                  <a:lnTo>
                    <a:pt x="5470" y="3627"/>
                  </a:lnTo>
                  <a:lnTo>
                    <a:pt x="5562" y="3504"/>
                  </a:lnTo>
                  <a:lnTo>
                    <a:pt x="5623" y="3350"/>
                  </a:lnTo>
                  <a:lnTo>
                    <a:pt x="5685" y="3196"/>
                  </a:lnTo>
                  <a:lnTo>
                    <a:pt x="5703" y="3104"/>
                  </a:lnTo>
                  <a:lnTo>
                    <a:pt x="6084" y="3104"/>
                  </a:lnTo>
                  <a:lnTo>
                    <a:pt x="6269" y="3073"/>
                  </a:lnTo>
                  <a:lnTo>
                    <a:pt x="6391" y="2981"/>
                  </a:lnTo>
                  <a:lnTo>
                    <a:pt x="6484" y="2828"/>
                  </a:lnTo>
                  <a:lnTo>
                    <a:pt x="6514" y="2674"/>
                  </a:lnTo>
                  <a:lnTo>
                    <a:pt x="6514" y="1199"/>
                  </a:lnTo>
                  <a:lnTo>
                    <a:pt x="6484" y="1046"/>
                  </a:lnTo>
                  <a:lnTo>
                    <a:pt x="6391" y="923"/>
                  </a:lnTo>
                  <a:lnTo>
                    <a:pt x="6269" y="830"/>
                  </a:lnTo>
                  <a:lnTo>
                    <a:pt x="6084" y="800"/>
                  </a:lnTo>
                  <a:lnTo>
                    <a:pt x="5705" y="800"/>
                  </a:lnTo>
                  <a:lnTo>
                    <a:pt x="5685" y="677"/>
                  </a:lnTo>
                  <a:lnTo>
                    <a:pt x="5623" y="523"/>
                  </a:lnTo>
                  <a:lnTo>
                    <a:pt x="5562" y="370"/>
                  </a:lnTo>
                  <a:lnTo>
                    <a:pt x="5470" y="247"/>
                  </a:lnTo>
                  <a:lnTo>
                    <a:pt x="5316" y="154"/>
                  </a:lnTo>
                  <a:lnTo>
                    <a:pt x="5193" y="62"/>
                  </a:lnTo>
                  <a:lnTo>
                    <a:pt x="5040" y="32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694936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54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654211" y="2421826"/>
              <a:ext cx="31747" cy="110107"/>
            </a:xfrm>
            <a:custGeom>
              <a:avLst/>
              <a:gdLst/>
              <a:ahLst/>
              <a:cxnLst/>
              <a:rect l="l" t="t" r="r" b="b"/>
              <a:pathLst>
                <a:path w="647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2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2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5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5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613535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2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2" y="2213"/>
                  </a:lnTo>
                  <a:lnTo>
                    <a:pt x="185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572810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124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124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3627525" y="1310975"/>
            <a:ext cx="1888940" cy="3421100"/>
            <a:chOff x="3637775" y="1310975"/>
            <a:chExt cx="1888940" cy="3421100"/>
          </a:xfrm>
        </p:grpSpPr>
        <p:sp>
          <p:nvSpPr>
            <p:cNvPr id="1050" name="Google Shape;1050;p34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8" name="Google Shape;1068;p34"/>
          <p:cNvSpPr/>
          <p:nvPr/>
        </p:nvSpPr>
        <p:spPr>
          <a:xfrm>
            <a:off x="45720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4"/>
          <p:cNvSpPr/>
          <p:nvPr/>
        </p:nvSpPr>
        <p:spPr>
          <a:xfrm>
            <a:off x="457200" y="1310963"/>
            <a:ext cx="1162500" cy="1162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4"/>
          <p:cNvSpPr/>
          <p:nvPr/>
        </p:nvSpPr>
        <p:spPr>
          <a:xfrm>
            <a:off x="189441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1894411" y="1310963"/>
            <a:ext cx="1162500" cy="1162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45720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457201" y="2807577"/>
            <a:ext cx="1162500" cy="1162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193299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1932990" y="2807577"/>
            <a:ext cx="1162500" cy="1162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4"/>
          <p:cNvSpPr txBox="1"/>
          <p:nvPr/>
        </p:nvSpPr>
        <p:spPr>
          <a:xfrm>
            <a:off x="706803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7" name="Google Shape;1077;p34"/>
          <p:cNvSpPr txBox="1"/>
          <p:nvPr/>
        </p:nvSpPr>
        <p:spPr>
          <a:xfrm>
            <a:off x="2144024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8" name="Google Shape;1078;p34"/>
          <p:cNvSpPr txBox="1"/>
          <p:nvPr/>
        </p:nvSpPr>
        <p:spPr>
          <a:xfrm>
            <a:off x="706803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9" name="Google Shape;1079;p34"/>
          <p:cNvSpPr txBox="1"/>
          <p:nvPr/>
        </p:nvSpPr>
        <p:spPr>
          <a:xfrm>
            <a:off x="2144024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85" name="Google Shape;1085;p35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5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5"/>
          <p:cNvSpPr/>
          <p:nvPr/>
        </p:nvSpPr>
        <p:spPr>
          <a:xfrm>
            <a:off x="4462464" y="1111920"/>
            <a:ext cx="1880857" cy="3290161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5"/>
          <p:cNvSpPr/>
          <p:nvPr/>
        </p:nvSpPr>
        <p:spPr>
          <a:xfrm>
            <a:off x="4173945" y="1535202"/>
            <a:ext cx="1745638" cy="2704200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5"/>
          <p:cNvSpPr/>
          <p:nvPr/>
        </p:nvSpPr>
        <p:spPr>
          <a:xfrm>
            <a:off x="3695271" y="1958248"/>
            <a:ext cx="1801275" cy="1857656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5"/>
          <p:cNvGrpSpPr/>
          <p:nvPr/>
        </p:nvGrpSpPr>
        <p:grpSpPr>
          <a:xfrm>
            <a:off x="441750" y="913076"/>
            <a:ext cx="1926600" cy="1628423"/>
            <a:chOff x="441750" y="913076"/>
            <a:chExt cx="1926600" cy="1628423"/>
          </a:xfrm>
        </p:grpSpPr>
        <p:sp>
          <p:nvSpPr>
            <p:cNvPr id="1092" name="Google Shape;1092;p35"/>
            <p:cNvSpPr txBox="1"/>
            <p:nvPr/>
          </p:nvSpPr>
          <p:spPr>
            <a:xfrm>
              <a:off x="441750" y="1863799"/>
              <a:ext cx="19266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5"/>
            <p:cNvSpPr txBox="1"/>
            <p:nvPr/>
          </p:nvSpPr>
          <p:spPr>
            <a:xfrm>
              <a:off x="441750" y="913076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4" name="Google Shape;1094;p35"/>
            <p:cNvSpPr txBox="1"/>
            <p:nvPr/>
          </p:nvSpPr>
          <p:spPr>
            <a:xfrm>
              <a:off x="441750" y="156197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95" name="Google Shape;1095;p35"/>
          <p:cNvGrpSpPr/>
          <p:nvPr/>
        </p:nvGrpSpPr>
        <p:grpSpPr>
          <a:xfrm>
            <a:off x="441750" y="2927108"/>
            <a:ext cx="1926600" cy="1673815"/>
            <a:chOff x="441750" y="2927108"/>
            <a:chExt cx="1926600" cy="1673815"/>
          </a:xfrm>
        </p:grpSpPr>
        <p:sp>
          <p:nvSpPr>
            <p:cNvPr id="1096" name="Google Shape;1096;p35"/>
            <p:cNvSpPr txBox="1"/>
            <p:nvPr/>
          </p:nvSpPr>
          <p:spPr>
            <a:xfrm>
              <a:off x="441750" y="2927108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52%</a:t>
              </a:r>
              <a:endParaRPr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7" name="Google Shape;1097;p35"/>
            <p:cNvSpPr txBox="1"/>
            <p:nvPr/>
          </p:nvSpPr>
          <p:spPr>
            <a:xfrm>
              <a:off x="441750" y="353582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8" name="Google Shape;1098;p35"/>
            <p:cNvSpPr txBox="1"/>
            <p:nvPr/>
          </p:nvSpPr>
          <p:spPr>
            <a:xfrm>
              <a:off x="441750" y="3885422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9" name="Google Shape;1099;p35"/>
          <p:cNvGrpSpPr/>
          <p:nvPr/>
        </p:nvGrpSpPr>
        <p:grpSpPr>
          <a:xfrm>
            <a:off x="6766625" y="2052095"/>
            <a:ext cx="1926600" cy="1670403"/>
            <a:chOff x="6823475" y="2293745"/>
            <a:chExt cx="1926600" cy="1670403"/>
          </a:xfrm>
        </p:grpSpPr>
        <p:sp>
          <p:nvSpPr>
            <p:cNvPr id="1100" name="Google Shape;1100;p35"/>
            <p:cNvSpPr txBox="1"/>
            <p:nvPr/>
          </p:nvSpPr>
          <p:spPr>
            <a:xfrm>
              <a:off x="6823475" y="3248648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35"/>
            <p:cNvSpPr txBox="1"/>
            <p:nvPr/>
          </p:nvSpPr>
          <p:spPr>
            <a:xfrm>
              <a:off x="7441175" y="229374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35%</a:t>
              </a:r>
              <a:endPara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02" name="Google Shape;1102;p35"/>
            <p:cNvSpPr txBox="1"/>
            <p:nvPr/>
          </p:nvSpPr>
          <p:spPr>
            <a:xfrm>
              <a:off x="7441175" y="2942645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103" name="Google Shape;1103;p35"/>
          <p:cNvSpPr/>
          <p:nvPr/>
        </p:nvSpPr>
        <p:spPr>
          <a:xfrm>
            <a:off x="4438482" y="3200933"/>
            <a:ext cx="260810" cy="26082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5"/>
          <p:cNvSpPr/>
          <p:nvPr/>
        </p:nvSpPr>
        <p:spPr>
          <a:xfrm>
            <a:off x="4396429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4673923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5"/>
          <p:cNvSpPr/>
          <p:nvPr/>
        </p:nvSpPr>
        <p:spPr>
          <a:xfrm>
            <a:off x="4371252" y="2929076"/>
            <a:ext cx="395275" cy="395303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5"/>
          <p:cNvSpPr/>
          <p:nvPr/>
        </p:nvSpPr>
        <p:spPr>
          <a:xfrm>
            <a:off x="4267534" y="2629121"/>
            <a:ext cx="599891" cy="600025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5"/>
          <p:cNvSpPr/>
          <p:nvPr/>
        </p:nvSpPr>
        <p:spPr>
          <a:xfrm>
            <a:off x="4470097" y="2724738"/>
            <a:ext cx="197576" cy="434602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On-screen Show (16:9)</PresentationFormat>
  <Paragraphs>360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Fira Sans Medium</vt:lpstr>
      <vt:lpstr>Fira Sans Extra Condensed Medium</vt:lpstr>
      <vt:lpstr>Roboto</vt:lpstr>
      <vt:lpstr>Fira Sans</vt:lpstr>
      <vt:lpstr>Proxima Nova</vt:lpstr>
      <vt:lpstr>Arial</vt:lpstr>
      <vt:lpstr>Proxima Nova Semibold</vt:lpstr>
      <vt:lpstr>Simple Light</vt:lpstr>
      <vt:lpstr>Electric Car Infographics by Slidesgo</vt:lpstr>
      <vt:lpstr>Slidesgo Final Pages</vt:lpstr>
      <vt:lpstr>Electric Car Infographics</vt:lpstr>
      <vt:lpstr>Electric Car Infographics</vt:lpstr>
      <vt:lpstr>Electric Car Infographics</vt:lpstr>
      <vt:lpstr>Electric Car Infographics</vt:lpstr>
      <vt:lpstr>Electric Car Infographics 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Adeline Silva Schäfer</dc:creator>
  <cp:lastModifiedBy>Adeline Silva Schäfer</cp:lastModifiedBy>
  <cp:revision>1</cp:revision>
  <dcterms:modified xsi:type="dcterms:W3CDTF">2025-04-05T18:55:27Z</dcterms:modified>
</cp:coreProperties>
</file>