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13" r:id="rId3"/>
    <p:sldId id="314" r:id="rId4"/>
    <p:sldId id="315" r:id="rId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9"/>
  </p:normalViewPr>
  <p:slideViewPr>
    <p:cSldViewPr>
      <p:cViewPr varScale="1">
        <p:scale>
          <a:sx n="96" d="100"/>
          <a:sy n="96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4588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930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291508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2264" y="6507301"/>
            <a:ext cx="2895600" cy="329184"/>
          </a:xfrm>
        </p:spPr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7864" y="6484192"/>
            <a:ext cx="4114800" cy="373808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5344"/>
            <a:ext cx="1152128" cy="329184"/>
          </a:xfrm>
        </p:spPr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88" y="521296"/>
            <a:ext cx="315416" cy="315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0464A4-9998-433A-9E80-087A767B3AAA}" type="datetimeFigureOut">
              <a:rPr lang="pt-PT" smtClean="0"/>
              <a:t>02/01/18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EF2EF4-40F2-4A68-B8AE-D08272CC37A5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Javascript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Jogo </a:t>
            </a:r>
            <a:r>
              <a:rPr lang="pt-PT" dirty="0" err="1"/>
              <a:t>Crypt</a:t>
            </a:r>
            <a:endParaRPr lang="pt-PT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67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120DD9-CC91-8C45-95B1-F56B9229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63A44D-D234-D742-8B5C-6B5FFA72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657350"/>
            <a:ext cx="7975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210D22-7F3A-9341-86EE-3A5D9818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44D23-D361-0A49-B477-9B92B84A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82" y="533400"/>
            <a:ext cx="5903236" cy="61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7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e">
  <a:themeElements>
    <a:clrScheme name="Claridad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á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958</TotalTime>
  <Words>3</Words>
  <Application>Microsoft Macintosh PowerPoint</Application>
  <PresentationFormat>Apresentação no Ecrã 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6" baseType="lpstr">
      <vt:lpstr>Arial</vt:lpstr>
      <vt:lpstr>Claridade</vt:lpstr>
      <vt:lpstr>Javascript</vt:lpstr>
      <vt:lpstr>Jogo Crypt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Direção 5</dc:creator>
  <cp:lastModifiedBy>Adelino Amaral</cp:lastModifiedBy>
  <cp:revision>199</cp:revision>
  <dcterms:created xsi:type="dcterms:W3CDTF">2013-02-04T11:36:51Z</dcterms:created>
  <dcterms:modified xsi:type="dcterms:W3CDTF">2018-01-02T14:52:15Z</dcterms:modified>
</cp:coreProperties>
</file>