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9"/>
  </p:normalViewPr>
  <p:slideViewPr>
    <p:cSldViewPr>
      <p:cViewPr varScale="1">
        <p:scale>
          <a:sx n="96" d="100"/>
          <a:sy n="96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22/02/18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info/dom-navigation" TargetMode="External"/><Relationship Id="rId2" Type="http://schemas.openxmlformats.org/officeDocument/2006/relationships/hyperlink" Target="http://javascript.info/dom-no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FF29C-BC50-2241-B991-C6E3113C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Porquê </a:t>
            </a:r>
            <a:r>
              <a:rPr lang="pt-PT" dirty="0" err="1"/>
              <a:t>javascript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95EB2C-950C-4844-AEF4-C67DD1F8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JavaScript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initially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for web browsers. </a:t>
            </a:r>
            <a:r>
              <a:rPr lang="pt-PT" dirty="0" err="1"/>
              <a:t>Since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evolved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become</a:t>
            </a:r>
            <a:r>
              <a:rPr lang="pt-PT" dirty="0"/>
              <a:t> a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many</a:t>
            </a:r>
            <a:r>
              <a:rPr lang="pt-PT" dirty="0"/>
              <a:t> uses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platforms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</a:t>
            </a:r>
            <a:r>
              <a:rPr lang="pt-PT" dirty="0" err="1"/>
              <a:t>platform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a browser, </a:t>
            </a:r>
            <a:r>
              <a:rPr lang="pt-PT" dirty="0" err="1"/>
              <a:t>or</a:t>
            </a:r>
            <a:r>
              <a:rPr lang="pt-PT" dirty="0"/>
              <a:t> a web-server, </a:t>
            </a:r>
            <a:r>
              <a:rPr lang="pt-PT" dirty="0" err="1"/>
              <a:t>or</a:t>
            </a:r>
            <a:r>
              <a:rPr lang="pt-PT" dirty="0"/>
              <a:t> a </a:t>
            </a:r>
            <a:r>
              <a:rPr lang="pt-PT" dirty="0" err="1"/>
              <a:t>washing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,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another</a:t>
            </a:r>
            <a:r>
              <a:rPr lang="pt-PT" dirty="0"/>
              <a:t> </a:t>
            </a:r>
            <a:r>
              <a:rPr lang="pt-PT" dirty="0" err="1"/>
              <a:t>host</a:t>
            </a:r>
            <a:r>
              <a:rPr lang="pt-PT" dirty="0"/>
              <a:t>.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provides</a:t>
            </a:r>
            <a:r>
              <a:rPr lang="pt-PT" dirty="0"/>
              <a:t> </a:t>
            </a:r>
            <a:r>
              <a:rPr lang="pt-PT" dirty="0" err="1"/>
              <a:t>platform-specific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JavaScript</a:t>
            </a:r>
            <a:r>
              <a:rPr lang="pt-PT" dirty="0"/>
              <a:t> </a:t>
            </a:r>
            <a:r>
              <a:rPr lang="pt-PT" dirty="0" err="1"/>
              <a:t>specification</a:t>
            </a:r>
            <a:r>
              <a:rPr lang="pt-PT" dirty="0"/>
              <a:t> </a:t>
            </a:r>
            <a:r>
              <a:rPr lang="pt-PT" dirty="0" err="1"/>
              <a:t>calls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a </a:t>
            </a:r>
            <a:r>
              <a:rPr lang="pt-PT" dirty="0" err="1"/>
              <a:t>host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</a:t>
            </a:r>
            <a:r>
              <a:rPr lang="pt-PT" dirty="0" err="1"/>
              <a:t>host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 </a:t>
            </a:r>
            <a:r>
              <a:rPr lang="pt-PT" dirty="0" err="1"/>
              <a:t>provides</a:t>
            </a:r>
            <a:r>
              <a:rPr lang="pt-PT" dirty="0"/>
              <a:t> </a:t>
            </a:r>
            <a:r>
              <a:rPr lang="pt-PT" dirty="0" err="1"/>
              <a:t>platform-specific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 </a:t>
            </a:r>
            <a:r>
              <a:rPr lang="pt-PT" dirty="0" err="1"/>
              <a:t>additional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 core. Web browsers </a:t>
            </a:r>
            <a:r>
              <a:rPr lang="pt-PT" dirty="0" err="1"/>
              <a:t>give</a:t>
            </a:r>
            <a:r>
              <a:rPr lang="pt-PT" dirty="0"/>
              <a:t> a </a:t>
            </a:r>
            <a:r>
              <a:rPr lang="pt-PT" dirty="0" err="1"/>
              <a:t>means</a:t>
            </a:r>
            <a:r>
              <a:rPr lang="pt-PT" dirty="0"/>
              <a:t> to </a:t>
            </a:r>
            <a:r>
              <a:rPr lang="pt-PT" dirty="0" err="1"/>
              <a:t>control</a:t>
            </a:r>
            <a:r>
              <a:rPr lang="pt-PT" dirty="0"/>
              <a:t> web </a:t>
            </a:r>
            <a:r>
              <a:rPr lang="pt-PT" dirty="0" err="1"/>
              <a:t>pages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5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5FE653-9A41-B846-8FFE-7670980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Ambiente do </a:t>
            </a:r>
            <a:r>
              <a:rPr lang="pt-PT" i="1" dirty="0"/>
              <a:t>browser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8CC7562C-6500-0540-9B89-612A5C18C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209800"/>
            <a:ext cx="4191000" cy="3657600"/>
          </a:xfrm>
        </p:spPr>
      </p:pic>
    </p:spTree>
    <p:extLst>
      <p:ext uri="{BB962C8B-B14F-4D97-AF65-F5344CB8AC3E}">
        <p14:creationId xmlns:p14="http://schemas.microsoft.com/office/powerpoint/2010/main" val="16242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BFC76-8DB5-C348-95C8-94326A87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Significado das Siglas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A836FF-0445-0946-8BA4-0C16A84F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D</a:t>
            </a:r>
            <a:r>
              <a:rPr lang="pt-PT" dirty="0" err="1"/>
              <a:t>ocument</a:t>
            </a:r>
            <a:r>
              <a:rPr lang="pt-PT" dirty="0"/>
              <a:t> </a:t>
            </a:r>
            <a:r>
              <a:rPr lang="pt-PT" b="1" dirty="0" err="1"/>
              <a:t>O</a:t>
            </a:r>
            <a:r>
              <a:rPr lang="pt-PT" dirty="0" err="1"/>
              <a:t>bject</a:t>
            </a:r>
            <a:r>
              <a:rPr lang="pt-PT" dirty="0"/>
              <a:t> </a:t>
            </a:r>
            <a:r>
              <a:rPr lang="pt-PT" b="1" dirty="0" err="1"/>
              <a:t>M</a:t>
            </a:r>
            <a:r>
              <a:rPr lang="pt-PT" dirty="0" err="1"/>
              <a:t>odel</a:t>
            </a:r>
            <a:r>
              <a:rPr lang="pt-PT" dirty="0"/>
              <a:t> (</a:t>
            </a:r>
            <a:r>
              <a:rPr lang="pt-PT" b="1" dirty="0"/>
              <a:t>DOM</a:t>
            </a:r>
            <a:r>
              <a:rPr lang="pt-PT" dirty="0"/>
              <a:t>)</a:t>
            </a:r>
          </a:p>
          <a:p>
            <a:pPr lvl="1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dirty="0" err="1"/>
              <a:t>gives</a:t>
            </a:r>
            <a:r>
              <a:rPr lang="pt-PT" dirty="0"/>
              <a:t> </a:t>
            </a:r>
            <a:r>
              <a:rPr lang="pt-PT" dirty="0" err="1"/>
              <a:t>access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content</a:t>
            </a:r>
            <a:r>
              <a:rPr lang="pt-PT" dirty="0"/>
              <a:t>.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anything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</a:t>
            </a:r>
            <a:br>
              <a:rPr lang="pt-PT" dirty="0"/>
            </a:br>
            <a:endParaRPr lang="pt-PT" dirty="0"/>
          </a:p>
          <a:p>
            <a:pPr marL="274320" lvl="1" indent="0">
              <a:buNone/>
            </a:pPr>
            <a:r>
              <a:rPr lang="pt-PT" b="1" dirty="0" err="1"/>
              <a:t>document.body.style.background</a:t>
            </a:r>
            <a:r>
              <a:rPr lang="pt-PT" b="1" dirty="0"/>
              <a:t> = "</a:t>
            </a:r>
            <a:r>
              <a:rPr lang="pt-PT" b="1" dirty="0" err="1"/>
              <a:t>red</a:t>
            </a:r>
            <a:r>
              <a:rPr lang="pt-PT" b="1" dirty="0"/>
              <a:t>";</a:t>
            </a:r>
            <a:br>
              <a:rPr lang="pt-PT" dirty="0"/>
            </a:br>
            <a:r>
              <a:rPr lang="pt-PT" b="1" dirty="0" err="1"/>
              <a:t>setTimeout</a:t>
            </a:r>
            <a:r>
              <a:rPr lang="pt-PT" b="1" dirty="0"/>
              <a:t>(() =&gt; </a:t>
            </a:r>
            <a:r>
              <a:rPr lang="pt-PT" b="1" dirty="0" err="1"/>
              <a:t>document.body.style.background</a:t>
            </a:r>
            <a:r>
              <a:rPr lang="pt-PT" b="1" dirty="0"/>
              <a:t> = "", 1000);</a:t>
            </a:r>
          </a:p>
          <a:p>
            <a:pPr marL="274320" lvl="1" indent="0">
              <a:buNone/>
            </a:pPr>
            <a:endParaRPr lang="pt-PT" b="1" dirty="0"/>
          </a:p>
          <a:p>
            <a:r>
              <a:rPr lang="pt-PT" b="1" dirty="0"/>
              <a:t>B</a:t>
            </a:r>
            <a:r>
              <a:rPr lang="pt-PT" dirty="0"/>
              <a:t>rowser </a:t>
            </a:r>
            <a:r>
              <a:rPr lang="pt-PT" b="1" dirty="0" err="1"/>
              <a:t>O</a:t>
            </a:r>
            <a:r>
              <a:rPr lang="pt-PT" dirty="0" err="1"/>
              <a:t>bject</a:t>
            </a:r>
            <a:r>
              <a:rPr lang="pt-PT" dirty="0"/>
              <a:t> </a:t>
            </a:r>
            <a:r>
              <a:rPr lang="pt-PT" b="1" dirty="0" err="1"/>
              <a:t>M</a:t>
            </a:r>
            <a:r>
              <a:rPr lang="pt-PT" dirty="0" err="1"/>
              <a:t>ode</a:t>
            </a:r>
            <a:r>
              <a:rPr lang="pt-PT" dirty="0"/>
              <a:t> (</a:t>
            </a:r>
            <a:r>
              <a:rPr lang="pt-PT" b="1" dirty="0"/>
              <a:t>BOM</a:t>
            </a:r>
            <a:r>
              <a:rPr lang="pt-PT" dirty="0"/>
              <a:t>)</a:t>
            </a:r>
          </a:p>
          <a:p>
            <a:pPr marL="274320" lvl="1" indent="0">
              <a:buNone/>
            </a:pPr>
            <a:r>
              <a:rPr lang="pt-PT" dirty="0"/>
              <a:t>BOM are </a:t>
            </a:r>
            <a:r>
              <a:rPr lang="pt-PT" dirty="0" err="1"/>
              <a:t>additional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browser (</a:t>
            </a:r>
            <a:r>
              <a:rPr lang="pt-PT" dirty="0" err="1"/>
              <a:t>host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) to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everything</a:t>
            </a:r>
            <a:r>
              <a:rPr lang="pt-PT" dirty="0"/>
              <a:t> </a:t>
            </a:r>
            <a:r>
              <a:rPr lang="pt-PT" dirty="0" err="1"/>
              <a:t>except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document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597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2BEDD-C914-1349-9EC3-8EF5C7C7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DOM (informação complementar)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D0F45-B5DB-AE42-A3B1-AA89645E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http://javascript.info/dom-nodes</a:t>
            </a:r>
            <a:endParaRPr lang="pt-PT" dirty="0"/>
          </a:p>
          <a:p>
            <a:endParaRPr lang="pt-PT" dirty="0"/>
          </a:p>
          <a:p>
            <a:r>
              <a:rPr lang="pt-PT" dirty="0">
                <a:hlinkClick r:id="rId3"/>
              </a:rPr>
              <a:t>http://javascript.info/dom-navigation</a:t>
            </a:r>
            <a:endParaRPr lang="pt-PT" dirty="0"/>
          </a:p>
          <a:p>
            <a:endParaRPr lang="pt-PT" dirty="0"/>
          </a:p>
          <a:p>
            <a:r>
              <a:rPr lang="pt-PT" dirty="0">
                <a:hlinkClick r:id="rId4"/>
              </a:rPr>
              <a:t>http://javascript.info/searching-elements-dom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5636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976</TotalTime>
  <Words>150</Words>
  <Application>Microsoft Macintosh PowerPoint</Application>
  <PresentationFormat>Apresentação no Ecrã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7" baseType="lpstr">
      <vt:lpstr>Arial</vt:lpstr>
      <vt:lpstr>Claridade</vt:lpstr>
      <vt:lpstr>Javascript</vt:lpstr>
      <vt:lpstr>Porquê javascript?</vt:lpstr>
      <vt:lpstr>Ambiente do browser</vt:lpstr>
      <vt:lpstr>Significado das Siglas</vt:lpstr>
      <vt:lpstr>DOM (informação complementar)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Adelino Amaral</cp:lastModifiedBy>
  <cp:revision>191</cp:revision>
  <dcterms:created xsi:type="dcterms:W3CDTF">2013-02-04T11:36:51Z</dcterms:created>
  <dcterms:modified xsi:type="dcterms:W3CDTF">2018-02-22T18:13:18Z</dcterms:modified>
</cp:coreProperties>
</file>