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295" r:id="rId4"/>
    <p:sldId id="276" r:id="rId5"/>
    <p:sldId id="257" r:id="rId6"/>
    <p:sldId id="258" r:id="rId7"/>
    <p:sldId id="259" r:id="rId8"/>
    <p:sldId id="261" r:id="rId9"/>
    <p:sldId id="262" r:id="rId10"/>
    <p:sldId id="296" r:id="rId11"/>
    <p:sldId id="303" r:id="rId12"/>
    <p:sldId id="297" r:id="rId13"/>
    <p:sldId id="298" r:id="rId14"/>
    <p:sldId id="300" r:id="rId15"/>
    <p:sldId id="301" r:id="rId16"/>
    <p:sldId id="304" r:id="rId17"/>
    <p:sldId id="299" r:id="rId18"/>
    <p:sldId id="302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0"/>
  </p:normalViewPr>
  <p:slideViewPr>
    <p:cSldViewPr>
      <p:cViewPr varScale="1">
        <p:scale>
          <a:sx n="99" d="100"/>
          <a:sy n="99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BA7CD12-32E4-2B4A-920D-BE91FCAB3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1CE33B-A253-684D-8DBE-2E074888CD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5C46-8E27-8F45-B548-E1DB102A9A65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E06042-E616-0B4F-8893-C14CD4B07E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02BA1E4-F87A-6E40-ACB6-58B082ECFC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3100-1B80-9449-8E49-B4648C0F39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708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CC274-51A7-2D44-BBAA-5FA5B39348C5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23EF0-129E-5E4A-837A-DECAC0FFD6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2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/>
              <a:t>Scripts e </a:t>
            </a:r>
            <a:r>
              <a:rPr lang="pt-PT" i="1" dirty="0" err="1"/>
              <a:t>html</a:t>
            </a:r>
            <a:endParaRPr lang="pt-PT" i="1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46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1A05A4-A912-4256-9E1E-AF88BD88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Adição </a:t>
            </a:r>
            <a:r>
              <a:rPr lang="pt-PT" dirty="0" err="1"/>
              <a:t>Javascript</a:t>
            </a:r>
            <a:r>
              <a:rPr lang="pt-PT" dirty="0"/>
              <a:t> nas páginas web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58E5677-1A19-4100-8FA7-3FA00309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Incorporar o </a:t>
            </a:r>
            <a:r>
              <a:rPr lang="pt-PT" dirty="0" err="1"/>
              <a:t>javascript</a:t>
            </a:r>
            <a:r>
              <a:rPr lang="pt-PT" dirty="0"/>
              <a:t> entre as </a:t>
            </a:r>
            <a:r>
              <a:rPr lang="pt-PT" dirty="0" err="1"/>
              <a:t>tags</a:t>
            </a:r>
            <a:r>
              <a:rPr lang="pt-PT" dirty="0"/>
              <a:t> &lt;script&gt; e &lt;/script&gt;</a:t>
            </a:r>
          </a:p>
          <a:p>
            <a:endParaRPr lang="pt-PT" dirty="0"/>
          </a:p>
          <a:p>
            <a:r>
              <a:rPr lang="pt-PT" dirty="0"/>
              <a:t>Criar um ficheiro externo, com extensão </a:t>
            </a:r>
            <a:r>
              <a:rPr lang="pt-PT" dirty="0" err="1"/>
              <a:t>js</a:t>
            </a:r>
            <a:r>
              <a:rPr lang="pt-PT" dirty="0"/>
              <a:t> e, em seguida, carregar esse ficheiro na página &lt;script </a:t>
            </a:r>
            <a:r>
              <a:rPr lang="pt-PT" dirty="0" err="1"/>
              <a:t>src</a:t>
            </a:r>
            <a:r>
              <a:rPr lang="pt-PT" dirty="0"/>
              <a:t>=“file.js”&gt;</a:t>
            </a:r>
          </a:p>
          <a:p>
            <a:endParaRPr lang="pt-PT" dirty="0"/>
          </a:p>
          <a:p>
            <a:r>
              <a:rPr lang="pt-PT" dirty="0"/>
              <a:t>Colocar o código </a:t>
            </a:r>
            <a:r>
              <a:rPr lang="pt-PT" dirty="0" err="1"/>
              <a:t>javascript</a:t>
            </a:r>
            <a:r>
              <a:rPr lang="pt-PT" dirty="0"/>
              <a:t> diretamente na </a:t>
            </a:r>
            <a:r>
              <a:rPr lang="pt-PT" dirty="0" err="1"/>
              <a:t>tag</a:t>
            </a:r>
            <a:r>
              <a:rPr lang="pt-PT" dirty="0"/>
              <a:t>, utilizando atributos especiais como </a:t>
            </a:r>
            <a:r>
              <a:rPr lang="pt-PT" i="1" dirty="0" err="1"/>
              <a:t>onclick</a:t>
            </a:r>
            <a:r>
              <a:rPr lang="pt-PT" i="1" dirty="0"/>
              <a:t>, </a:t>
            </a:r>
            <a:r>
              <a:rPr lang="pt-PT" i="1" dirty="0" err="1"/>
              <a:t>onmouseover</a:t>
            </a:r>
            <a:r>
              <a:rPr lang="pt-PT" i="1" dirty="0"/>
              <a:t>, </a:t>
            </a:r>
            <a:r>
              <a:rPr lang="pt-PT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245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</a:t>
            </a:r>
            <a:r>
              <a:rPr lang="pt-PT" dirty="0" err="1"/>
              <a:t>JavaScript</a:t>
            </a:r>
            <a:r>
              <a:rPr lang="pt-PT" dirty="0"/>
              <a:t> à sua página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5194920" cy="48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&lt;script </a:t>
            </a:r>
            <a:r>
              <a:rPr lang="pt-PT" b="1" dirty="0" err="1"/>
              <a:t>type</a:t>
            </a:r>
            <a:r>
              <a:rPr lang="pt-PT" b="1" dirty="0"/>
              <a:t>=“</a:t>
            </a:r>
            <a:r>
              <a:rPr lang="pt-PT" b="1" dirty="0" err="1"/>
              <a:t>text</a:t>
            </a:r>
            <a:r>
              <a:rPr lang="pt-PT" b="1" dirty="0"/>
              <a:t>/</a:t>
            </a:r>
            <a:r>
              <a:rPr lang="pt-PT" b="1" dirty="0" err="1"/>
              <a:t>javascript</a:t>
            </a:r>
            <a:r>
              <a:rPr lang="pt-PT" b="1" dirty="0"/>
              <a:t>”&gt;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i="1" dirty="0"/>
              <a:t>código em </a:t>
            </a:r>
            <a:r>
              <a:rPr lang="pt-PT" i="1" dirty="0" err="1"/>
              <a:t>javascript</a:t>
            </a:r>
            <a:endParaRPr lang="pt-PT" dirty="0"/>
          </a:p>
          <a:p>
            <a:pPr marL="0" indent="0">
              <a:buNone/>
            </a:pPr>
            <a:r>
              <a:rPr lang="pt-PT" b="1" dirty="0"/>
              <a:t>&lt;/script&gt;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&lt;</a:t>
            </a:r>
            <a:r>
              <a:rPr lang="pt-PT" b="1" dirty="0" err="1"/>
              <a:t>noscript</a:t>
            </a:r>
            <a:r>
              <a:rPr lang="pt-PT" b="1" dirty="0"/>
              <a:t>&gt;</a:t>
            </a:r>
          </a:p>
          <a:p>
            <a:pPr marL="900113" indent="0">
              <a:buNone/>
            </a:pPr>
            <a:r>
              <a:rPr lang="pt-PT" i="1" dirty="0"/>
              <a:t>	mostra um conteúdo caso o browser não reconheça a </a:t>
            </a:r>
            <a:r>
              <a:rPr lang="pt-PT" i="1" dirty="0" err="1"/>
              <a:t>tag</a:t>
            </a:r>
            <a:r>
              <a:rPr lang="pt-PT" i="1" dirty="0"/>
              <a:t> script ou a opção de execução de scripts está desativa.</a:t>
            </a:r>
          </a:p>
          <a:p>
            <a:pPr marL="0" indent="0">
              <a:buNone/>
            </a:pPr>
            <a:r>
              <a:rPr lang="pt-PT" b="1" dirty="0"/>
              <a:t>&lt;/</a:t>
            </a:r>
            <a:r>
              <a:rPr lang="pt-PT" b="1" dirty="0" err="1"/>
              <a:t>noscript</a:t>
            </a:r>
            <a:r>
              <a:rPr lang="pt-PT" b="1" dirty="0"/>
              <a:t>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28800"/>
            <a:ext cx="1818717" cy="9361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86628"/>
            <a:ext cx="1295581" cy="66684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44869" y="5674748"/>
            <a:ext cx="350608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atributo </a:t>
            </a:r>
            <a:r>
              <a:rPr lang="pt-PT" b="1" dirty="0" err="1">
                <a:solidFill>
                  <a:schemeClr val="bg1"/>
                </a:solidFill>
              </a:rPr>
              <a:t>type</a:t>
            </a:r>
            <a:r>
              <a:rPr lang="pt-PT" dirty="0">
                <a:solidFill>
                  <a:schemeClr val="bg1"/>
                </a:solidFill>
              </a:rPr>
              <a:t> pode ser omitido</a:t>
            </a:r>
          </a:p>
          <a:p>
            <a:r>
              <a:rPr lang="pt-PT" dirty="0">
                <a:solidFill>
                  <a:schemeClr val="bg1"/>
                </a:solidFill>
              </a:rPr>
              <a:t>quando utilizado o HTML5.</a:t>
            </a:r>
          </a:p>
        </p:txBody>
      </p:sp>
    </p:spTree>
    <p:extLst>
      <p:ext uri="{BB962C8B-B14F-4D97-AF65-F5344CB8AC3E}">
        <p14:creationId xmlns:p14="http://schemas.microsoft.com/office/powerpoint/2010/main" val="17658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experiência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Código em </a:t>
            </a:r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 err="1"/>
              <a:t>Olá</a:t>
            </a:r>
            <a:r>
              <a:rPr lang="en-US" dirty="0"/>
              <a:t> Mundo&lt;/title&gt;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b="1" i="1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Olá</a:t>
            </a:r>
            <a:r>
              <a:rPr lang="en-US" dirty="0"/>
              <a:t> Mundo, </a:t>
            </a:r>
            <a:r>
              <a:rPr lang="en-US" dirty="0" err="1"/>
              <a:t>este</a:t>
            </a:r>
            <a:r>
              <a:rPr lang="en-US" dirty="0"/>
              <a:t> é o meu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b="1" i="1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Resultado no </a:t>
            </a:r>
            <a:r>
              <a:rPr lang="pt-PT" i="1" dirty="0"/>
              <a:t>browser</a:t>
            </a:r>
            <a:endParaRPr lang="pt-PT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2896"/>
            <a:ext cx="3115110" cy="2295846"/>
          </a:xfrm>
        </p:spPr>
      </p:pic>
    </p:spTree>
    <p:extLst>
      <p:ext uri="{BB962C8B-B14F-4D97-AF65-F5344CB8AC3E}">
        <p14:creationId xmlns:p14="http://schemas.microsoft.com/office/powerpoint/2010/main" val="29628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Onde colocar os </a:t>
            </a:r>
            <a:r>
              <a:rPr lang="pt-PT" i="1" dirty="0"/>
              <a:t>scripts</a:t>
            </a:r>
            <a:r>
              <a:rPr lang="pt-PT" dirty="0"/>
              <a:t>?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Na seção </a:t>
            </a:r>
            <a:r>
              <a:rPr lang="pt-PT" b="1" dirty="0" err="1"/>
              <a:t>head</a:t>
            </a:r>
            <a:endParaRPr lang="pt-PT" b="1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&lt;!DOCTYPE HTML&gt;</a:t>
            </a:r>
          </a:p>
          <a:p>
            <a:pPr marL="0" indent="0">
              <a:buNone/>
            </a:pPr>
            <a:r>
              <a:rPr lang="pt-PT" sz="1800" dirty="0"/>
              <a:t>&lt;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/>
              <a:t>&lt; 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  <a:r>
              <a:rPr lang="pt-PT" sz="1800" dirty="0" err="1"/>
              <a:t>Javascript</a:t>
            </a:r>
            <a:r>
              <a:rPr lang="pt-PT" sz="1800" dirty="0"/>
              <a:t> &lt;/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FF0000"/>
                </a:solidFill>
              </a:rPr>
              <a:t>    insira código </a:t>
            </a:r>
            <a:r>
              <a:rPr lang="pt-PT" sz="1800" dirty="0" err="1">
                <a:solidFill>
                  <a:srgbClr val="FF0000"/>
                </a:solidFill>
              </a:rPr>
              <a:t>javascript</a:t>
            </a:r>
            <a:endParaRPr lang="pt-P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&lt;body&gt;</a:t>
            </a:r>
          </a:p>
          <a:p>
            <a:pPr marL="0" indent="0">
              <a:buNone/>
            </a:pPr>
            <a:r>
              <a:rPr lang="pt-PT" sz="1800" dirty="0"/>
              <a:t>&lt;/body&gt;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html</a:t>
            </a:r>
            <a:r>
              <a:rPr lang="pt-PT" sz="1800" dirty="0"/>
              <a:t>&gt;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1" dirty="0"/>
              <a:t>Na seção body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dirty="0"/>
              <a:t>&lt;!DOCTYPE HTML&gt;</a:t>
            </a:r>
          </a:p>
          <a:p>
            <a:pPr marL="0" indent="0">
              <a:buNone/>
            </a:pPr>
            <a:r>
              <a:rPr lang="pt-PT" sz="1800" dirty="0"/>
              <a:t>&lt;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/>
              <a:t>&lt; 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  <a:r>
              <a:rPr lang="pt-PT" sz="1800" dirty="0" err="1"/>
              <a:t>Javascript</a:t>
            </a:r>
            <a:r>
              <a:rPr lang="pt-PT" sz="1800" dirty="0"/>
              <a:t> &lt;/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&lt;body&gt;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FF0000"/>
                </a:solidFill>
              </a:rPr>
              <a:t>    insira código </a:t>
            </a:r>
            <a:r>
              <a:rPr lang="pt-PT" sz="1800" dirty="0" err="1">
                <a:solidFill>
                  <a:srgbClr val="FF0000"/>
                </a:solidFill>
              </a:rPr>
              <a:t>javascript</a:t>
            </a:r>
            <a:endParaRPr lang="pt-P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FF0000"/>
                </a:solidFill>
              </a:rPr>
              <a:t>&lt;/script&gt;</a:t>
            </a:r>
            <a:endParaRPr lang="pt-P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sz="1800" dirty="0"/>
              <a:t>&lt;/body&gt;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html</a:t>
            </a:r>
            <a:r>
              <a:rPr lang="pt-PT" sz="1800" dirty="0"/>
              <a:t>&gt;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51720" y="6314143"/>
            <a:ext cx="581011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/>
              <a:t>Também podemos usar </a:t>
            </a:r>
            <a:r>
              <a:rPr lang="pt-PT" b="1" dirty="0" err="1"/>
              <a:t>javascript</a:t>
            </a:r>
            <a:r>
              <a:rPr lang="pt-PT" b="1" dirty="0"/>
              <a:t> nas duas seções</a:t>
            </a:r>
          </a:p>
        </p:txBody>
      </p:sp>
      <p:sp>
        <p:nvSpPr>
          <p:cNvPr id="3" name="Seta para baixo 2"/>
          <p:cNvSpPr/>
          <p:nvPr/>
        </p:nvSpPr>
        <p:spPr>
          <a:xfrm rot="2454573">
            <a:off x="2990760" y="3212082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baixo 8"/>
          <p:cNvSpPr/>
          <p:nvPr/>
        </p:nvSpPr>
        <p:spPr>
          <a:xfrm>
            <a:off x="6156176" y="4077072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08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Onde colocar os </a:t>
            </a:r>
            <a:r>
              <a:rPr lang="pt-PT" i="1" dirty="0"/>
              <a:t>scripts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&lt;!DOCTYPE HTML&gt;</a:t>
            </a:r>
          </a:p>
          <a:p>
            <a:pPr marL="0" indent="0">
              <a:buNone/>
            </a:pPr>
            <a:r>
              <a:rPr lang="pt-PT" sz="2000" dirty="0"/>
              <a:t>&lt;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&lt;</a:t>
            </a:r>
            <a:r>
              <a:rPr lang="pt-PT" sz="2000" dirty="0" err="1"/>
              <a:t>title</a:t>
            </a:r>
            <a:r>
              <a:rPr lang="pt-PT" sz="2000" dirty="0"/>
              <a:t>&gt;</a:t>
            </a:r>
            <a:r>
              <a:rPr lang="pt-PT" sz="2000" dirty="0" err="1"/>
              <a:t>Javascript</a:t>
            </a:r>
            <a:r>
              <a:rPr lang="pt-PT" sz="2000" dirty="0"/>
              <a:t>&lt;/</a:t>
            </a:r>
            <a:r>
              <a:rPr lang="pt-PT" sz="2000" dirty="0" err="1"/>
              <a:t>title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1900" b="1" dirty="0"/>
              <a:t>&lt;script </a:t>
            </a:r>
            <a:r>
              <a:rPr lang="pt-PT" sz="1900" b="1" dirty="0" err="1"/>
              <a:t>src</a:t>
            </a:r>
            <a:r>
              <a:rPr lang="pt-PT" sz="1900" b="1" dirty="0"/>
              <a:t>="nome_do_ficheiro.js"&gt;&lt;/script&gt;</a:t>
            </a:r>
          </a:p>
          <a:p>
            <a:pPr marL="0" indent="0">
              <a:buNone/>
            </a:pPr>
            <a:r>
              <a:rPr lang="pt-PT" sz="2000" dirty="0"/>
              <a:t>&lt;/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dirty="0"/>
              <a:t>&lt;body&gt;</a:t>
            </a:r>
          </a:p>
          <a:p>
            <a:pPr marL="0" indent="0">
              <a:buNone/>
            </a:pPr>
            <a:r>
              <a:rPr lang="pt-PT" sz="2000" dirty="0"/>
              <a:t>&lt;/body&gt;</a:t>
            </a:r>
          </a:p>
          <a:p>
            <a:pPr marL="0" indent="0">
              <a:buNone/>
            </a:pPr>
            <a:r>
              <a:rPr lang="pt-PT" sz="2000" dirty="0"/>
              <a:t>&lt;/</a:t>
            </a:r>
            <a:r>
              <a:rPr lang="pt-PT" sz="2000" dirty="0" err="1"/>
              <a:t>html</a:t>
            </a:r>
            <a:r>
              <a:rPr lang="pt-PT" sz="2000" dirty="0"/>
              <a:t>&gt;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427984" y="1988840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hamada rectangular 4"/>
          <p:cNvSpPr/>
          <p:nvPr/>
        </p:nvSpPr>
        <p:spPr>
          <a:xfrm>
            <a:off x="3635896" y="3717032"/>
            <a:ext cx="1584176" cy="864096"/>
          </a:xfrm>
          <a:prstGeom prst="wedgeRectCallout">
            <a:avLst>
              <a:gd name="adj1" fmla="val -77623"/>
              <a:gd name="adj2" fmla="val -123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Ficheiro externo</a:t>
            </a:r>
          </a:p>
        </p:txBody>
      </p:sp>
    </p:spTree>
    <p:extLst>
      <p:ext uri="{BB962C8B-B14F-4D97-AF65-F5344CB8AC3E}">
        <p14:creationId xmlns:p14="http://schemas.microsoft.com/office/powerpoint/2010/main" val="354898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BB2BC-5E63-514B-81E8-142F1EB0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Observações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FD9A49-005F-7D4A-978D-1FD08FEC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i="1" dirty="0"/>
              <a:t>browser</a:t>
            </a:r>
            <a:r>
              <a:rPr lang="pt-PT" dirty="0"/>
              <a:t> guarda o ficheiro externo </a:t>
            </a:r>
            <a:r>
              <a:rPr lang="pt-PT" dirty="0" err="1"/>
              <a:t>javascript</a:t>
            </a:r>
            <a:r>
              <a:rPr lang="pt-PT" dirty="0"/>
              <a:t> em cache, depois de o carregar pela primeira vez.</a:t>
            </a:r>
          </a:p>
          <a:p>
            <a:endParaRPr lang="pt-PT" dirty="0"/>
          </a:p>
          <a:p>
            <a:r>
              <a:rPr lang="pt-PT" dirty="0"/>
              <a:t>O mesmo acontece para as imagens e folhas de estilo.</a:t>
            </a:r>
          </a:p>
          <a:p>
            <a:endParaRPr lang="pt-PT" dirty="0"/>
          </a:p>
          <a:p>
            <a:r>
              <a:rPr lang="pt-PT" dirty="0"/>
              <a:t>Os ficheiros em cache aceleram o processamento das páginas, o servidor não necessita de proceder ao envio </a:t>
            </a:r>
            <a:r>
              <a:rPr lang="pt-PT"/>
              <a:t>desses ficheiros.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25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Linhas de comentários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&lt;!DOCTYPE HTML&gt;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title</a:t>
            </a:r>
            <a:r>
              <a:rPr lang="pt-PT" dirty="0"/>
              <a:t>&gt;Comentários&lt;/</a:t>
            </a:r>
            <a:r>
              <a:rPr lang="pt-PT" dirty="0" err="1"/>
              <a:t>title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&lt;body&gt;</a:t>
            </a:r>
          </a:p>
          <a:p>
            <a:pPr marL="0" indent="0">
              <a:buNone/>
            </a:pPr>
            <a:r>
              <a:rPr lang="pt-PT" dirty="0"/>
              <a:t>&lt;script&gt;</a:t>
            </a:r>
          </a:p>
          <a:p>
            <a:pPr marL="0" indent="0">
              <a:buNone/>
            </a:pPr>
            <a:r>
              <a:rPr lang="pt-PT" dirty="0"/>
              <a:t>   .....</a:t>
            </a:r>
          </a:p>
          <a:p>
            <a:pPr marL="0" indent="0">
              <a:buNone/>
            </a:pPr>
            <a:r>
              <a:rPr lang="pt-PT" b="1" dirty="0"/>
              <a:t>   // comentário de uma linha</a:t>
            </a:r>
          </a:p>
          <a:p>
            <a:pPr marL="0" indent="0">
              <a:buNone/>
            </a:pPr>
            <a:r>
              <a:rPr lang="pt-PT" dirty="0"/>
              <a:t>   .....</a:t>
            </a:r>
          </a:p>
          <a:p>
            <a:pPr marL="0" indent="0">
              <a:buNone/>
            </a:pPr>
            <a:r>
              <a:rPr lang="pt-PT" b="1" dirty="0"/>
              <a:t>   /*</a:t>
            </a:r>
          </a:p>
          <a:p>
            <a:pPr marL="0" indent="0">
              <a:buNone/>
            </a:pPr>
            <a:r>
              <a:rPr lang="pt-PT" b="1" dirty="0"/>
              <a:t>   	comentários</a:t>
            </a:r>
          </a:p>
          <a:p>
            <a:pPr marL="0" indent="0">
              <a:buNone/>
            </a:pPr>
            <a:r>
              <a:rPr lang="pt-PT" b="1" dirty="0"/>
              <a:t>	de várias</a:t>
            </a:r>
          </a:p>
          <a:p>
            <a:pPr marL="0" indent="0">
              <a:buNone/>
            </a:pPr>
            <a:r>
              <a:rPr lang="pt-PT" b="1" dirty="0"/>
              <a:t>	linhas</a:t>
            </a:r>
          </a:p>
          <a:p>
            <a:pPr marL="0" indent="0">
              <a:buNone/>
            </a:pPr>
            <a:r>
              <a:rPr lang="pt-PT" b="1" dirty="0"/>
              <a:t>   */</a:t>
            </a:r>
          </a:p>
          <a:p>
            <a:pPr marL="0" indent="0">
              <a:buNone/>
            </a:pPr>
            <a:r>
              <a:rPr lang="pt-PT" dirty="0"/>
              <a:t>&lt;/script&gt;</a:t>
            </a:r>
          </a:p>
          <a:p>
            <a:pPr marL="0" indent="0">
              <a:buNone/>
            </a:pPr>
            <a:r>
              <a:rPr lang="pt-PT" dirty="0"/>
              <a:t>&lt;/body&gt;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52366"/>
            <a:ext cx="1667108" cy="16766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95" y="3789040"/>
            <a:ext cx="13622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Mensagens de erro…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mensagens de erro podem surgir:</a:t>
            </a:r>
          </a:p>
          <a:p>
            <a:pPr lvl="1"/>
            <a:r>
              <a:rPr lang="pt-PT" dirty="0"/>
              <a:t> Quando o script está a ser carregado ou executado.</a:t>
            </a:r>
          </a:p>
          <a:p>
            <a:pPr lvl="1"/>
            <a:r>
              <a:rPr lang="pt-PT" dirty="0"/>
              <a:t>Erros de sintaxe, digitação incorreta, uso incorreto de comandos ou objetos.</a:t>
            </a:r>
          </a:p>
          <a:p>
            <a:pPr lvl="1"/>
            <a:r>
              <a:rPr lang="pt-PT" dirty="0"/>
              <a:t>Incompatibilidade dos browsers.</a:t>
            </a:r>
          </a:p>
        </p:txBody>
      </p:sp>
    </p:spTree>
    <p:extLst>
      <p:ext uri="{BB962C8B-B14F-4D97-AF65-F5344CB8AC3E}">
        <p14:creationId xmlns:p14="http://schemas.microsoft.com/office/powerpoint/2010/main" val="102996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necessárias as seguintes ferramentas:</a:t>
            </a:r>
          </a:p>
          <a:p>
            <a:pPr lvl="1">
              <a:lnSpc>
                <a:spcPct val="200000"/>
              </a:lnSpc>
            </a:pPr>
            <a:r>
              <a:rPr lang="pt-PT" dirty="0"/>
              <a:t>Um navegador (</a:t>
            </a:r>
            <a:r>
              <a:rPr lang="pt-PT" dirty="0" err="1"/>
              <a:t>Firefox</a:t>
            </a:r>
            <a:r>
              <a:rPr lang="pt-PT" dirty="0"/>
              <a:t>, Chrome, </a:t>
            </a:r>
            <a:r>
              <a:rPr lang="pt-PT" dirty="0" err="1"/>
              <a:t>Edge</a:t>
            </a:r>
            <a:r>
              <a:rPr lang="pt-PT" dirty="0"/>
              <a:t>, …)</a:t>
            </a:r>
          </a:p>
          <a:p>
            <a:pPr lvl="1">
              <a:lnSpc>
                <a:spcPct val="200000"/>
              </a:lnSpc>
            </a:pPr>
            <a:r>
              <a:rPr lang="pt-PT" dirty="0"/>
              <a:t>A extensão </a:t>
            </a:r>
            <a:r>
              <a:rPr lang="pt-PT" b="1" dirty="0" err="1"/>
              <a:t>Firebug</a:t>
            </a:r>
            <a:r>
              <a:rPr lang="pt-PT" dirty="0"/>
              <a:t> para o </a:t>
            </a:r>
            <a:r>
              <a:rPr lang="pt-PT" dirty="0" err="1"/>
              <a:t>Firefox</a:t>
            </a:r>
            <a:endParaRPr lang="pt-PT" dirty="0"/>
          </a:p>
          <a:p>
            <a:pPr lvl="1">
              <a:lnSpc>
                <a:spcPct val="200000"/>
              </a:lnSpc>
            </a:pPr>
            <a:r>
              <a:rPr lang="pt-PT" dirty="0"/>
              <a:t>Um editor de texto ASCII (Visual </a:t>
            </a:r>
            <a:r>
              <a:rPr lang="pt-PT" dirty="0" err="1"/>
              <a:t>Code</a:t>
            </a:r>
            <a:r>
              <a:rPr lang="pt-PT" dirty="0"/>
              <a:t>, </a:t>
            </a:r>
            <a:r>
              <a:rPr lang="pt-PT" dirty="0" err="1"/>
              <a:t>Brackets</a:t>
            </a:r>
            <a:r>
              <a:rPr lang="pt-PT" dirty="0"/>
              <a:t>, Sublime </a:t>
            </a:r>
            <a:r>
              <a:rPr lang="pt-PT" dirty="0" err="1"/>
              <a:t>Text</a:t>
            </a:r>
            <a:r>
              <a:rPr lang="pt-PT" dirty="0"/>
              <a:t>, </a:t>
            </a:r>
            <a:r>
              <a:rPr lang="pt-PT" i="1" dirty="0"/>
              <a:t>Dreamweaver</a:t>
            </a:r>
            <a:r>
              <a:rPr lang="pt-PT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29641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/>
              <a:t>Conceitos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06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Objetivo: conjugação final</a:t>
            </a:r>
          </a:p>
        </p:txBody>
      </p:sp>
      <p:sp>
        <p:nvSpPr>
          <p:cNvPr id="6" name="Paralelogramo 5"/>
          <p:cNvSpPr/>
          <p:nvPr/>
        </p:nvSpPr>
        <p:spPr>
          <a:xfrm>
            <a:off x="1115616" y="4005064"/>
            <a:ext cx="3600400" cy="1152128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(estrutura)</a:t>
            </a:r>
          </a:p>
          <a:p>
            <a:pPr algn="ctr"/>
            <a:r>
              <a:rPr lang="pt-PT" b="1" dirty="0"/>
              <a:t>HTML</a:t>
            </a:r>
          </a:p>
        </p:txBody>
      </p:sp>
      <p:sp>
        <p:nvSpPr>
          <p:cNvPr id="7" name="Paralelogramo 6"/>
          <p:cNvSpPr/>
          <p:nvPr/>
        </p:nvSpPr>
        <p:spPr>
          <a:xfrm>
            <a:off x="1547664" y="3068960"/>
            <a:ext cx="3600400" cy="1152128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(apresentação)</a:t>
            </a:r>
          </a:p>
          <a:p>
            <a:pPr algn="ctr"/>
            <a:r>
              <a:rPr lang="pt-PT" b="1" dirty="0"/>
              <a:t>CSS</a:t>
            </a:r>
          </a:p>
        </p:txBody>
      </p:sp>
      <p:sp>
        <p:nvSpPr>
          <p:cNvPr id="8" name="Paralelogramo 7"/>
          <p:cNvSpPr/>
          <p:nvPr/>
        </p:nvSpPr>
        <p:spPr>
          <a:xfrm>
            <a:off x="2051720" y="2060848"/>
            <a:ext cx="3600400" cy="115212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(comportamento)</a:t>
            </a:r>
            <a:br>
              <a:rPr lang="pt-PT" dirty="0"/>
            </a:br>
            <a:r>
              <a:rPr lang="pt-PT" b="1" dirty="0"/>
              <a:t>JAVASCRIPT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16" y="1628800"/>
            <a:ext cx="203863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são linguagens </a:t>
            </a:r>
            <a:r>
              <a:rPr lang="pt-PT" i="1" dirty="0" err="1"/>
              <a:t>scripting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São </a:t>
            </a:r>
            <a:r>
              <a:rPr lang="pt-PT" b="1" dirty="0"/>
              <a:t>linguagens de programação interpretadas</a:t>
            </a:r>
            <a:r>
              <a:rPr lang="pt-PT" dirty="0"/>
              <a:t>, cujo </a:t>
            </a:r>
            <a:r>
              <a:rPr lang="pt-PT" b="1" dirty="0"/>
              <a:t>código-fonte é interpretado</a:t>
            </a:r>
            <a:r>
              <a:rPr lang="pt-PT" dirty="0"/>
              <a:t> diretamente pelo programa onde está a ser executado (</a:t>
            </a:r>
            <a:r>
              <a:rPr lang="pt-PT" b="1" i="1" dirty="0"/>
              <a:t>browser</a:t>
            </a:r>
            <a:r>
              <a:rPr lang="pt-P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97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Script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Programa </a:t>
            </a:r>
            <a:r>
              <a:rPr lang="pt-PT" dirty="0"/>
              <a:t>constituído por um </a:t>
            </a:r>
            <a:r>
              <a:rPr lang="pt-PT" b="1" dirty="0"/>
              <a:t>conjunto de instruções</a:t>
            </a:r>
            <a:r>
              <a:rPr lang="pt-PT" dirty="0"/>
              <a:t>, escritas numa determinada linguagem e dirigidas à aplicação que as executa e interpreta.</a:t>
            </a:r>
          </a:p>
        </p:txBody>
      </p:sp>
    </p:spTree>
    <p:extLst>
      <p:ext uri="{BB962C8B-B14F-4D97-AF65-F5344CB8AC3E}">
        <p14:creationId xmlns:p14="http://schemas.microsoft.com/office/powerpoint/2010/main" val="30614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Client-side</a:t>
            </a:r>
            <a:r>
              <a:rPr lang="pt-PT" i="1" dirty="0"/>
              <a:t> e server-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scripting</a:t>
            </a:r>
            <a:endParaRPr lang="pt-PT" i="1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3" y="2700150"/>
            <a:ext cx="5496693" cy="2676899"/>
          </a:xfrm>
        </p:spPr>
      </p:pic>
    </p:spTree>
    <p:extLst>
      <p:ext uri="{BB962C8B-B14F-4D97-AF65-F5344CB8AC3E}">
        <p14:creationId xmlns:p14="http://schemas.microsoft.com/office/powerpoint/2010/main" val="15061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Client-side</a:t>
            </a:r>
            <a:r>
              <a:rPr lang="pt-PT" i="1" dirty="0"/>
              <a:t> e server-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scripting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r>
              <a:rPr lang="pt-PT" b="1" i="1" dirty="0"/>
              <a:t>Cliente-</a:t>
            </a:r>
            <a:r>
              <a:rPr lang="pt-PT" b="1" i="1" dirty="0" err="1"/>
              <a:t>side</a:t>
            </a:r>
            <a:r>
              <a:rPr lang="pt-PT" dirty="0"/>
              <a:t> – códigos de programas que são processados no lado do cliente.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i="1" dirty="0"/>
              <a:t>Server-</a:t>
            </a:r>
            <a:r>
              <a:rPr lang="pt-PT" b="1" i="1" dirty="0" err="1"/>
              <a:t>side</a:t>
            </a:r>
            <a:r>
              <a:rPr lang="pt-PT" dirty="0"/>
              <a:t> – códigos de programas que são processados no lado do servidor.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618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Linguagem indicada para se construir </a:t>
            </a:r>
            <a:r>
              <a:rPr lang="pt-PT" i="1" dirty="0"/>
              <a:t>scripts</a:t>
            </a:r>
            <a:r>
              <a:rPr lang="pt-PT" dirty="0"/>
              <a:t> devido à sua compatibilidade com a maioria dos </a:t>
            </a:r>
            <a:r>
              <a:rPr lang="pt-PT" i="1" dirty="0"/>
              <a:t>browsers</a:t>
            </a:r>
            <a:r>
              <a:rPr lang="pt-PT" dirty="0"/>
              <a:t> atuais.</a:t>
            </a:r>
          </a:p>
        </p:txBody>
      </p:sp>
    </p:spTree>
    <p:extLst>
      <p:ext uri="{BB962C8B-B14F-4D97-AF65-F5344CB8AC3E}">
        <p14:creationId xmlns:p14="http://schemas.microsoft.com/office/powerpoint/2010/main" val="138797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952</TotalTime>
  <Words>543</Words>
  <Application>Microsoft Macintosh PowerPoint</Application>
  <PresentationFormat>Apresentação no Ecrã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Claridade</vt:lpstr>
      <vt:lpstr>Javascript</vt:lpstr>
      <vt:lpstr>Software</vt:lpstr>
      <vt:lpstr>Conceitos</vt:lpstr>
      <vt:lpstr>Objetivo: conjugação final</vt:lpstr>
      <vt:lpstr>O que são linguagens scripting</vt:lpstr>
      <vt:lpstr>Script</vt:lpstr>
      <vt:lpstr>Client-side e server-side scripting</vt:lpstr>
      <vt:lpstr>Client-side e server-side scripting</vt:lpstr>
      <vt:lpstr>Javascript</vt:lpstr>
      <vt:lpstr>Scripts e html</vt:lpstr>
      <vt:lpstr>Adição Javascript nas páginas web</vt:lpstr>
      <vt:lpstr>Adicionar JavaScript à sua página</vt:lpstr>
      <vt:lpstr>Primeira experiência</vt:lpstr>
      <vt:lpstr>Onde colocar os scripts?</vt:lpstr>
      <vt:lpstr>Onde colocar os scripts?</vt:lpstr>
      <vt:lpstr>Observações</vt:lpstr>
      <vt:lpstr>Linhas de comentários</vt:lpstr>
      <vt:lpstr>Mensagens de erro…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Utilizador do Microsoft Office</cp:lastModifiedBy>
  <cp:revision>201</cp:revision>
  <cp:lastPrinted>2018-02-23T15:48:17Z</cp:lastPrinted>
  <dcterms:created xsi:type="dcterms:W3CDTF">2013-02-04T11:36:51Z</dcterms:created>
  <dcterms:modified xsi:type="dcterms:W3CDTF">2019-02-12T09:29:42Z</dcterms:modified>
</cp:coreProperties>
</file>